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8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9T16:08:08.138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8.png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7.png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495" y="755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一：信息采集人员：</a:t>
            </a:r>
            <a:r>
              <a:rPr lang="en-US" altLang="zh-CN"/>
              <a:t>Gather</a:t>
            </a:r>
            <a:r>
              <a:rPr lang="zh-CN" altLang="en-US"/>
              <a:t>控制器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7140" y="2060575"/>
            <a:ext cx="3055620" cy="1295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6310" y="1523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删除</a:t>
            </a:r>
            <a:r>
              <a:rPr lang="en-US" altLang="zh-CN"/>
              <a:t>SaveCase,</a:t>
            </a:r>
            <a:r>
              <a:rPr lang="zh-CN" altLang="en-US"/>
              <a:t>不需要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6635" y="3842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删除</a:t>
            </a:r>
            <a:r>
              <a:rPr lang="en-US" altLang="zh-CN"/>
              <a:t>AddRelationShip,</a:t>
            </a:r>
            <a:r>
              <a:rPr lang="zh-CN" altLang="en-US"/>
              <a:t>不需要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1545" y="4487545"/>
            <a:ext cx="4533900" cy="1912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15540" y="500380"/>
            <a:ext cx="6000750" cy="470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案件处理（</a:t>
            </a:r>
            <a:r>
              <a:rPr lang="en-US" altLang="zh-CN"/>
              <a:t>Bankend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使用者为案件处理</a:t>
            </a:r>
            <a:r>
              <a:rPr lang="zh-CN" altLang="en-US"/>
              <a:t>人员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46605" y="1311910"/>
            <a:ext cx="6221095" cy="1511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功能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案件处理人员</a:t>
            </a:r>
            <a:r>
              <a:rPr lang="zh-CN" altLang="en-US">
                <a:sym typeface="+mn-ea"/>
              </a:rPr>
              <a:t>对自己的信息进行查询，修改</a:t>
            </a:r>
            <a:endParaRPr lang="zh-CN" altLang="en-US">
              <a:sym typeface="+mn-ea"/>
            </a:endParaRPr>
          </a:p>
          <a:p>
            <a:r>
              <a:rPr lang="zh-CN" altLang="en-US"/>
              <a:t>功能</a:t>
            </a:r>
            <a:r>
              <a:rPr lang="en-US" altLang="zh-CN"/>
              <a:t>2</a:t>
            </a:r>
            <a:r>
              <a:rPr lang="zh-CN" altLang="en-US"/>
              <a:t>：对所属于自己的案件进行查询，通过状态</a:t>
            </a:r>
            <a:r>
              <a:rPr lang="zh-CN" altLang="en-US"/>
              <a:t>分类。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3</a:t>
            </a:r>
            <a:r>
              <a:rPr lang="zh-CN" altLang="en-US"/>
              <a:t>：对案件的审核，对于管理员发送的案件，进行接收或者</a:t>
            </a:r>
            <a:r>
              <a:rPr lang="zh-CN" altLang="en-US"/>
              <a:t>不接收。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4</a:t>
            </a:r>
            <a:r>
              <a:rPr lang="zh-CN" altLang="en-US"/>
              <a:t>：审理案件：通过对比法律信息，填写判决等信息，完成案件</a:t>
            </a:r>
            <a:r>
              <a:rPr lang="zh-CN" altLang="en-US"/>
              <a:t>审理。（需写一个选项框，选择具体的法律条文）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5</a:t>
            </a:r>
            <a:r>
              <a:rPr lang="zh-CN" altLang="en-US"/>
              <a:t>：对于已处理状态的</a:t>
            </a:r>
            <a:r>
              <a:rPr lang="zh-CN" altLang="en-US"/>
              <a:t>案件可进行回退上一个状态的操作。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12820" y="703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系统管理员</a:t>
            </a:r>
            <a:r>
              <a:rPr lang="en-US" altLang="zh-CN"/>
              <a:t>Admin,</a:t>
            </a:r>
            <a:r>
              <a:rPr lang="zh-CN" altLang="en-US"/>
              <a:t>由管理员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88160" y="1522730"/>
            <a:ext cx="794575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功能</a:t>
            </a:r>
            <a:r>
              <a:rPr lang="en-US" altLang="zh-CN"/>
              <a:t>1</a:t>
            </a:r>
            <a:r>
              <a:rPr lang="zh-CN" altLang="en-US"/>
              <a:t>：可以对人员信息进行增删改查，包括：账号、密码、联系电话、性别、姓名、年龄等。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2</a:t>
            </a:r>
            <a:r>
              <a:rPr lang="zh-CN" altLang="en-US"/>
              <a:t>：对信息采集人员可直接进行增加，删除，无需赋予权限</a:t>
            </a:r>
            <a:r>
              <a:rPr lang="zh-CN" altLang="en-US"/>
              <a:t>类别。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3</a:t>
            </a:r>
            <a:r>
              <a:rPr lang="zh-CN" altLang="en-US"/>
              <a:t>：对法律类型进行增加、修改、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4</a:t>
            </a:r>
            <a:r>
              <a:rPr lang="zh-CN" altLang="en-US"/>
              <a:t>：对法律条文进行增加、修改、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5</a:t>
            </a:r>
            <a:r>
              <a:rPr lang="zh-CN" altLang="en-US"/>
              <a:t>：审核案件，决定是否通过</a:t>
            </a:r>
            <a:r>
              <a:rPr lang="zh-CN" altLang="en-US"/>
              <a:t>审核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6</a:t>
            </a:r>
            <a:r>
              <a:rPr lang="zh-CN" altLang="en-US"/>
              <a:t>：指派案件（指派给案件处理</a:t>
            </a:r>
            <a:r>
              <a:rPr lang="zh-CN" altLang="en-US"/>
              <a:t>人员）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7</a:t>
            </a:r>
            <a:r>
              <a:rPr lang="zh-CN" altLang="en-US"/>
              <a:t>：结案操作（有通过与</a:t>
            </a:r>
            <a:r>
              <a:rPr lang="zh-CN" altLang="en-US"/>
              <a:t>不通过）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8</a:t>
            </a:r>
            <a:r>
              <a:rPr lang="zh-CN" altLang="en-US"/>
              <a:t>：统计案件</a:t>
            </a:r>
            <a:r>
              <a:rPr lang="zh-CN" altLang="en-US"/>
              <a:t>案件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5030" y="500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admin</a:t>
            </a:r>
            <a:r>
              <a:rPr lang="zh-CN" altLang="en-US"/>
              <a:t>控制器需加入如下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8330" y="1422400"/>
            <a:ext cx="8260080" cy="4288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 /// &lt;summary&gt;</a:t>
            </a:r>
            <a:endParaRPr lang="zh-CN" altLang="en-US"/>
          </a:p>
          <a:p>
            <a:r>
              <a:rPr lang="zh-CN" altLang="en-US"/>
              <a:t> /// 结案不通过</a:t>
            </a:r>
            <a:endParaRPr lang="zh-CN" altLang="en-US"/>
          </a:p>
          <a:p>
            <a:r>
              <a:rPr lang="zh-CN" altLang="en-US"/>
              <a:t> /// &lt;/summary&gt;</a:t>
            </a:r>
            <a:endParaRPr lang="zh-CN" altLang="en-US"/>
          </a:p>
          <a:p>
            <a:r>
              <a:rPr lang="zh-CN" altLang="en-US"/>
              <a:t> /// &lt;param name="caseId"&gt;&lt;/param&gt;</a:t>
            </a:r>
            <a:endParaRPr lang="zh-CN" altLang="en-US"/>
          </a:p>
          <a:p>
            <a:r>
              <a:rPr lang="zh-CN" altLang="en-US"/>
              <a:t> /// &lt;param name="content"&gt;&lt;/param&gt;</a:t>
            </a:r>
            <a:endParaRPr lang="zh-CN" altLang="en-US"/>
          </a:p>
          <a:p>
            <a:r>
              <a:rPr lang="zh-CN" altLang="en-US"/>
              <a:t> /// &lt;returns&gt;&lt;/returns&gt;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[HttpPut]</a:t>
            </a:r>
            <a:endParaRPr lang="zh-CN" altLang="en-US"/>
          </a:p>
          <a:p>
            <a:r>
              <a:rPr lang="zh-CN" altLang="en-US"/>
              <a:t> public bool handleCase1(string caseId, string content)</a:t>
            </a:r>
            <a:endParaRPr lang="zh-CN" altLang="en-US"/>
          </a:p>
          <a:p>
            <a:r>
              <a:rPr lang="zh-CN" altLang="en-US"/>
              <a:t> {</a:t>
            </a:r>
            <a:endParaRPr lang="zh-CN" altLang="en-US"/>
          </a:p>
          <a:p>
            <a:r>
              <a:rPr lang="zh-CN" altLang="en-US"/>
              <a:t>     var item = m_AdminContext.Cases.Where(c =&gt; c.Id == int.Parse(caseId)).FirstOrDefault();</a:t>
            </a:r>
            <a:endParaRPr lang="zh-CN" altLang="en-US"/>
          </a:p>
          <a:p>
            <a:r>
              <a:rPr lang="zh-CN" altLang="en-US"/>
              <a:t>     if (item == null)</a:t>
            </a:r>
            <a:endParaRPr lang="zh-CN" altLang="en-US"/>
          </a:p>
          <a:p>
            <a:r>
              <a:rPr lang="zh-CN" altLang="en-US"/>
              <a:t>     {</a:t>
            </a:r>
            <a:endParaRPr lang="zh-CN" altLang="en-US"/>
          </a:p>
          <a:p>
            <a:r>
              <a:rPr lang="zh-CN" altLang="en-US"/>
              <a:t>         return false;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r>
              <a:rPr lang="zh-CN" altLang="en-US"/>
              <a:t>  ;</a:t>
            </a:r>
            <a:endParaRPr lang="zh-CN" altLang="en-US"/>
          </a:p>
          <a:p>
            <a:r>
              <a:rPr lang="zh-CN" altLang="en-US"/>
              <a:t>     if (AddCaseProgress(item.Id, 3, content))</a:t>
            </a:r>
            <a:endParaRPr lang="zh-CN" altLang="en-US"/>
          </a:p>
          <a:p>
            <a:r>
              <a:rPr lang="zh-CN" altLang="en-US"/>
              <a:t>     {</a:t>
            </a:r>
            <a:endParaRPr lang="zh-CN" altLang="en-US"/>
          </a:p>
          <a:p>
            <a:r>
              <a:rPr lang="zh-CN" altLang="en-US"/>
              <a:t>         item.State = "处理中";</a:t>
            </a:r>
            <a:endParaRPr lang="zh-CN" altLang="en-US"/>
          </a:p>
          <a:p>
            <a:r>
              <a:rPr lang="zh-CN" altLang="en-US"/>
              <a:t>         item.OrderTake = "处理中";</a:t>
            </a:r>
            <a:endParaRPr lang="zh-CN" altLang="en-US"/>
          </a:p>
          <a:p>
            <a:r>
              <a:rPr lang="zh-CN" altLang="en-US"/>
              <a:t>         item.Content = content;</a:t>
            </a:r>
            <a:endParaRPr lang="zh-CN" altLang="en-US"/>
          </a:p>
          <a:p>
            <a:r>
              <a:rPr lang="zh-CN" altLang="en-US"/>
              <a:t>         m_AdminContext.SaveChanges();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r>
              <a:rPr lang="zh-CN" altLang="en-US"/>
              <a:t>     return true;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8440" y="964565"/>
            <a:ext cx="1965960" cy="2788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3240" y="20364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将这些类的字段都设置为可为空，，</a:t>
            </a:r>
            <a:r>
              <a:rPr lang="zh-CN" altLang="en-US"/>
              <a:t>会减少很多</a:t>
            </a:r>
            <a:r>
              <a:rPr lang="zh-CN" altLang="en-US"/>
              <a:t>麻烦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8170" y="524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三：修改案件提交代码</a:t>
            </a:r>
            <a:r>
              <a:rPr lang="zh-CN" altLang="en-US"/>
              <a:t>如下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1785" y="1572260"/>
            <a:ext cx="9726930" cy="12833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[HttpPost]</a:t>
            </a:r>
            <a:endParaRPr lang="zh-CN" altLang="en-US"/>
          </a:p>
          <a:p>
            <a:r>
              <a:rPr lang="zh-CN" altLang="en-US"/>
              <a:t> public bool AddCase(int policeId,string policeName ,int caseNo,string violatorsName,string phone, string address,string details,string platenumber,DateTime date,string image,string description,string model,string content,string violatorsPhone)</a:t>
            </a:r>
            <a:endParaRPr lang="zh-CN" altLang="en-US"/>
          </a:p>
          <a:p>
            <a:r>
              <a:rPr lang="zh-CN" altLang="en-US"/>
              <a:t> {</a:t>
            </a:r>
            <a:endParaRPr lang="zh-CN" altLang="en-US"/>
          </a:p>
          <a:p>
            <a:r>
              <a:rPr lang="zh-CN" altLang="en-US"/>
              <a:t>     if(caseNo != 0)</a:t>
            </a:r>
            <a:endParaRPr lang="zh-CN" altLang="en-US"/>
          </a:p>
          <a:p>
            <a:r>
              <a:rPr lang="zh-CN" altLang="en-US"/>
              <a:t>     {</a:t>
            </a:r>
            <a:endParaRPr lang="zh-CN" altLang="en-US"/>
          </a:p>
          <a:p>
            <a:r>
              <a:rPr lang="zh-CN" altLang="en-US"/>
              <a:t>         Case casess = new Case();</a:t>
            </a:r>
            <a:endParaRPr lang="zh-CN" altLang="en-US"/>
          </a:p>
          <a:p>
            <a:r>
              <a:rPr lang="zh-CN" altLang="en-US"/>
              <a:t>         {</a:t>
            </a:r>
            <a:endParaRPr lang="zh-CN" altLang="en-US"/>
          </a:p>
          <a:p>
            <a:r>
              <a:rPr lang="zh-CN" altLang="en-US"/>
              <a:t>             casess.CaseNo = caseNo;</a:t>
            </a:r>
            <a:endParaRPr lang="zh-CN" altLang="en-US"/>
          </a:p>
          <a:p>
            <a:r>
              <a:rPr lang="zh-CN" altLang="en-US"/>
              <a:t>             casess.ViolatorsName = violatorsName;</a:t>
            </a:r>
            <a:endParaRPr lang="zh-CN" altLang="en-US"/>
          </a:p>
          <a:p>
            <a:r>
              <a:rPr lang="zh-CN" altLang="en-US"/>
              <a:t>             casess.Address = address;</a:t>
            </a:r>
            <a:endParaRPr lang="zh-CN" altLang="en-US"/>
          </a:p>
          <a:p>
            <a:r>
              <a:rPr lang="zh-CN" altLang="en-US"/>
              <a:t>             casess.Details = details;</a:t>
            </a:r>
            <a:endParaRPr lang="zh-CN" altLang="en-US"/>
          </a:p>
          <a:p>
            <a:r>
              <a:rPr lang="zh-CN" altLang="en-US"/>
              <a:t>             casess.Platenumber = platenumber;</a:t>
            </a:r>
            <a:endParaRPr lang="zh-CN" altLang="en-US"/>
          </a:p>
          <a:p>
            <a:r>
              <a:rPr lang="zh-CN" altLang="en-US"/>
              <a:t>             casess.Date = date;</a:t>
            </a:r>
            <a:endParaRPr lang="zh-CN" altLang="en-US"/>
          </a:p>
          <a:p>
            <a:r>
              <a:rPr lang="zh-CN" altLang="en-US"/>
              <a:t>             casess.Phone = phone;</a:t>
            </a:r>
            <a:endParaRPr lang="zh-CN" altLang="en-US"/>
          </a:p>
          <a:p>
            <a:r>
              <a:rPr lang="zh-CN" altLang="en-US"/>
              <a:t>             casess.Image = image;</a:t>
            </a:r>
            <a:endParaRPr lang="zh-CN" altLang="en-US"/>
          </a:p>
          <a:p>
            <a:r>
              <a:rPr lang="zh-CN" altLang="en-US"/>
              <a:t>             casess.Description = description;</a:t>
            </a:r>
            <a:endParaRPr lang="zh-CN" altLang="en-US"/>
          </a:p>
          <a:p>
            <a:r>
              <a:rPr lang="zh-CN" altLang="en-US"/>
              <a:t>             casess.Model = model;</a:t>
            </a:r>
            <a:endParaRPr lang="zh-CN" altLang="en-US"/>
          </a:p>
          <a:p>
            <a:r>
              <a:rPr lang="zh-CN" altLang="en-US"/>
              <a:t>             casess.Content = content;</a:t>
            </a:r>
            <a:endParaRPr lang="zh-CN" altLang="en-US"/>
          </a:p>
          <a:p>
            <a:r>
              <a:rPr lang="zh-CN" altLang="en-US"/>
              <a:t>             casess.ViolatorsPhone = violatorsPhone;</a:t>
            </a:r>
            <a:endParaRPr lang="zh-CN" altLang="en-US"/>
          </a:p>
          <a:p>
            <a:r>
              <a:rPr lang="zh-CN" altLang="en-US"/>
              <a:t>             casess.ApplicationTime = DateTime.Now;</a:t>
            </a:r>
            <a:endParaRPr lang="zh-CN" altLang="en-US"/>
          </a:p>
          <a:p>
            <a:r>
              <a:rPr lang="zh-CN" altLang="en-US"/>
              <a:t>        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m_OCDbContext.Cases.Add(casess);</a:t>
            </a:r>
            <a:endParaRPr lang="zh-CN" altLang="en-US"/>
          </a:p>
          <a:p>
            <a:r>
              <a:rPr lang="zh-CN" altLang="en-US"/>
              <a:t>         m_OCDbContext.SaveChanges();</a:t>
            </a:r>
            <a:endParaRPr lang="zh-CN" altLang="en-US"/>
          </a:p>
          <a:p>
            <a:r>
              <a:rPr lang="zh-CN" altLang="en-US"/>
              <a:t>         Police_Case police_Case = new Police_Case();</a:t>
            </a:r>
            <a:endParaRPr lang="zh-CN" altLang="en-US"/>
          </a:p>
          <a:p>
            <a:r>
              <a:rPr lang="zh-CN" altLang="en-US"/>
              <a:t>         {</a:t>
            </a:r>
            <a:endParaRPr lang="zh-CN" altLang="en-US"/>
          </a:p>
          <a:p>
            <a:r>
              <a:rPr lang="zh-CN" altLang="en-US"/>
              <a:t>             police_Case.PoliceId = policeId;</a:t>
            </a:r>
            <a:endParaRPr lang="zh-CN" altLang="en-US"/>
          </a:p>
          <a:p>
            <a:r>
              <a:rPr lang="zh-CN" altLang="en-US"/>
              <a:t>             police_Case.CaseId = casess.Id;</a:t>
            </a:r>
            <a:endParaRPr lang="zh-CN" altLang="en-US"/>
          </a:p>
          <a:p>
            <a:r>
              <a:rPr lang="zh-CN" altLang="en-US"/>
              <a:t>             casess.State = "未审核";</a:t>
            </a:r>
            <a:endParaRPr lang="zh-CN" altLang="en-US"/>
          </a:p>
          <a:p>
            <a:r>
              <a:rPr lang="zh-CN" altLang="en-US"/>
              <a:t>             casess.PolicerName = policeName;</a:t>
            </a:r>
            <a:endParaRPr lang="zh-CN" altLang="en-US"/>
          </a:p>
          <a:p>
            <a:r>
              <a:rPr lang="zh-CN" altLang="en-US"/>
              <a:t>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Case_Progress case_Progresses = new Case_Progress();</a:t>
            </a:r>
            <a:endParaRPr lang="zh-CN" altLang="en-US"/>
          </a:p>
          <a:p>
            <a:r>
              <a:rPr lang="zh-CN" altLang="en-US"/>
              <a:t>         {</a:t>
            </a:r>
            <a:endParaRPr lang="zh-CN" altLang="en-US"/>
          </a:p>
          <a:p>
            <a:r>
              <a:rPr lang="zh-CN" altLang="en-US"/>
              <a:t>             case_Progresses.CaseId = casess.Id;</a:t>
            </a:r>
            <a:endParaRPr lang="zh-CN" altLang="en-US"/>
          </a:p>
          <a:p>
            <a:r>
              <a:rPr lang="zh-CN" altLang="en-US"/>
              <a:t>             case_Progresses.ProgressId = 1;</a:t>
            </a:r>
            <a:endParaRPr lang="zh-CN" altLang="en-US"/>
          </a:p>
          <a:p>
            <a:r>
              <a:rPr lang="zh-CN" altLang="en-US"/>
              <a:t>             case_Progresses.HistoryState = 1;</a:t>
            </a:r>
            <a:endParaRPr lang="zh-CN" altLang="en-US"/>
          </a:p>
          <a:p>
            <a:r>
              <a:rPr lang="zh-CN" altLang="en-US"/>
              <a:t>         }</a:t>
            </a:r>
            <a:endParaRPr lang="zh-CN" altLang="en-US"/>
          </a:p>
          <a:p>
            <a:r>
              <a:rPr lang="zh-CN" altLang="en-US"/>
              <a:t>         m_OCDbContext.Police_Cases.Add(police_Case);</a:t>
            </a:r>
            <a:endParaRPr lang="zh-CN" altLang="en-US"/>
          </a:p>
          <a:p>
            <a:r>
              <a:rPr lang="zh-CN" altLang="en-US"/>
              <a:t>         m_OCDbContext.Case_Progresses.Add(case_Progresses);</a:t>
            </a:r>
            <a:endParaRPr lang="zh-CN" altLang="en-US"/>
          </a:p>
          <a:p>
            <a:r>
              <a:rPr lang="zh-CN" altLang="en-US"/>
              <a:t>         m_OCDbContext.SaveChanges();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r>
              <a:rPr lang="zh-CN" altLang="en-US"/>
              <a:t>     return true;</a:t>
            </a:r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88485" y="598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主要业务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84985" y="1237615"/>
            <a:ext cx="8253095" cy="695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信息采集人员登录系统通过</a:t>
            </a:r>
            <a:r>
              <a:rPr lang="en-US" altLang="zh-CN"/>
              <a:t>Gather</a:t>
            </a:r>
            <a:r>
              <a:rPr lang="zh-CN" altLang="en-US"/>
              <a:t>控制器调用AddCase</a:t>
            </a:r>
            <a:r>
              <a:rPr lang="en-US" altLang="zh-CN"/>
              <a:t> API</a:t>
            </a:r>
            <a:r>
              <a:rPr lang="zh-CN" altLang="en-US"/>
              <a:t>提交</a:t>
            </a:r>
            <a:r>
              <a:rPr lang="zh-CN" altLang="en-US"/>
              <a:t>案件。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0025" y="2203450"/>
            <a:ext cx="535051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PoliceId:</a:t>
            </a:r>
            <a:r>
              <a:rPr lang="zh-CN" altLang="en-US"/>
              <a:t>警察的</a:t>
            </a:r>
            <a:r>
              <a:rPr lang="en-US" altLang="zh-CN"/>
              <a:t>Id    PoliceName</a:t>
            </a:r>
            <a:r>
              <a:rPr lang="zh-CN" altLang="en-US"/>
              <a:t>：提交人</a:t>
            </a:r>
            <a:r>
              <a:rPr lang="zh-CN" altLang="en-US"/>
              <a:t>姓名</a:t>
            </a:r>
            <a:endParaRPr lang="zh-CN" altLang="en-US"/>
          </a:p>
          <a:p>
            <a:r>
              <a:rPr lang="en-US" altLang="zh-CN"/>
              <a:t>CsaeNo:</a:t>
            </a:r>
            <a:r>
              <a:rPr lang="zh-CN" altLang="en-US"/>
              <a:t>案件编号</a:t>
            </a:r>
            <a:r>
              <a:rPr lang="en-US" altLang="zh-CN"/>
              <a:t>       violatorsName</a:t>
            </a:r>
            <a:r>
              <a:rPr lang="zh-CN" altLang="en-US"/>
              <a:t>：违法人</a:t>
            </a:r>
            <a:r>
              <a:rPr lang="zh-CN" altLang="en-US"/>
              <a:t>姓名</a:t>
            </a:r>
            <a:endParaRPr lang="zh-CN" altLang="en-US"/>
          </a:p>
          <a:p>
            <a:r>
              <a:rPr lang="en-US" altLang="zh-CN"/>
              <a:t>phone:</a:t>
            </a:r>
            <a:r>
              <a:rPr lang="zh-CN" altLang="en-US"/>
              <a:t>警察的电话</a:t>
            </a:r>
            <a:r>
              <a:rPr lang="en-US" altLang="zh-CN"/>
              <a:t>	address</a:t>
            </a:r>
            <a:r>
              <a:rPr lang="zh-CN" altLang="en-US"/>
              <a:t>：违法</a:t>
            </a:r>
            <a:r>
              <a:rPr lang="zh-CN" altLang="en-US"/>
              <a:t>地区</a:t>
            </a:r>
            <a:endParaRPr lang="zh-CN" altLang="en-US"/>
          </a:p>
          <a:p>
            <a:r>
              <a:rPr lang="en-US" altLang="zh-CN"/>
              <a:t>details</a:t>
            </a:r>
            <a:r>
              <a:rPr lang="zh-CN" altLang="en-US"/>
              <a:t>：违法详情</a:t>
            </a:r>
            <a:r>
              <a:rPr lang="en-US" altLang="zh-CN"/>
              <a:t>		platenumber</a:t>
            </a:r>
            <a:r>
              <a:rPr lang="zh-CN" altLang="en-US"/>
              <a:t>：驾照</a:t>
            </a:r>
            <a:r>
              <a:rPr lang="zh-CN" altLang="en-US"/>
              <a:t>号码</a:t>
            </a:r>
            <a:endParaRPr lang="zh-CN" altLang="en-US"/>
          </a:p>
          <a:p>
            <a:r>
              <a:rPr lang="en-US" altLang="zh-CN"/>
              <a:t>image:</a:t>
            </a:r>
            <a:r>
              <a:rPr lang="zh-CN" altLang="en-US"/>
              <a:t>违法图片</a:t>
            </a:r>
            <a:r>
              <a:rPr lang="en-US" altLang="zh-CN"/>
              <a:t>		description</a:t>
            </a:r>
            <a:r>
              <a:rPr lang="zh-CN" altLang="en-US"/>
              <a:t>：违法</a:t>
            </a:r>
            <a:r>
              <a:rPr lang="zh-CN" altLang="en-US"/>
              <a:t>描述</a:t>
            </a:r>
            <a:endParaRPr lang="zh-CN" altLang="en-US"/>
          </a:p>
          <a:p>
            <a:r>
              <a:rPr lang="en-US" altLang="zh-CN"/>
              <a:t>model:</a:t>
            </a:r>
            <a:r>
              <a:rPr lang="zh-CN" altLang="en-US"/>
              <a:t>车辆型号</a:t>
            </a:r>
            <a:r>
              <a:rPr lang="en-US" altLang="zh-CN"/>
              <a:t>		content</a:t>
            </a:r>
            <a:r>
              <a:rPr lang="zh-CN" altLang="en-US"/>
              <a:t>：提交</a:t>
            </a:r>
            <a:r>
              <a:rPr lang="zh-CN" altLang="en-US"/>
              <a:t>说明</a:t>
            </a:r>
            <a:endParaRPr lang="zh-CN" altLang="en-US"/>
          </a:p>
          <a:p>
            <a:r>
              <a:rPr lang="zh-CN" altLang="en-US"/>
              <a:t>violatorsPhone：违法人</a:t>
            </a:r>
            <a:r>
              <a:rPr lang="zh-CN" altLang="en-US"/>
              <a:t>电话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3600" y="48831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上述字段是在提交案件时需要填写的，提交时自动保存案件</a:t>
            </a:r>
            <a:r>
              <a:rPr lang="en-US" altLang="zh-CN"/>
              <a:t>-</a:t>
            </a:r>
            <a:r>
              <a:rPr lang="zh-CN" altLang="en-US"/>
              <a:t>进度</a:t>
            </a:r>
            <a:r>
              <a:rPr lang="en-US" altLang="zh-CN"/>
              <a:t>-</a:t>
            </a:r>
            <a:r>
              <a:rPr lang="zh-CN" altLang="en-US"/>
              <a:t>警察的</a:t>
            </a:r>
            <a:r>
              <a:rPr lang="zh-CN" altLang="en-US"/>
              <a:t>关系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0430" y="397510"/>
            <a:ext cx="820420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</a:t>
            </a:r>
            <a:r>
              <a:rPr lang="zh-CN" altLang="en-US"/>
              <a:t>系统管理员登录系统通过</a:t>
            </a:r>
            <a:r>
              <a:rPr lang="en-US" altLang="zh-CN"/>
              <a:t>Admin</a:t>
            </a:r>
            <a:r>
              <a:rPr lang="zh-CN" altLang="en-US"/>
              <a:t>控制器中的ReviewRases或者ReviewRases1</a:t>
            </a:r>
            <a:r>
              <a:rPr lang="en-US" altLang="zh-CN"/>
              <a:t> API</a:t>
            </a:r>
            <a:r>
              <a:rPr lang="zh-CN" altLang="en-US"/>
              <a:t>来控制案件的接收或者是</a:t>
            </a:r>
            <a:r>
              <a:rPr lang="zh-CN" altLang="en-US"/>
              <a:t>驳回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7235" y="1989455"/>
            <a:ext cx="4953000" cy="3314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43700" y="24282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不通过需要写不通过</a:t>
            </a:r>
            <a:r>
              <a:rPr lang="zh-CN" altLang="en-US"/>
              <a:t>原因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如果通过就</a:t>
            </a:r>
            <a:r>
              <a:rPr lang="zh-CN" altLang="en-US"/>
              <a:t>如图要绑定法律类型和说明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3089275" y="3027680"/>
            <a:ext cx="3654425" cy="1133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61490" y="494665"/>
            <a:ext cx="7526020" cy="496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系统管理员通过</a:t>
            </a:r>
            <a:r>
              <a:rPr lang="en-US" altLang="zh-CN">
                <a:sym typeface="+mn-ea"/>
              </a:rPr>
              <a:t>Admin</a:t>
            </a:r>
            <a:r>
              <a:rPr lang="zh-CN" altLang="en-US">
                <a:sym typeface="+mn-ea"/>
              </a:rPr>
              <a:t>控制器中的AddPoliceCase来分配案件给案件处理人员处理案件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1490" y="1638935"/>
            <a:ext cx="5707380" cy="32842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73595" y="2127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要添加说明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680970" y="2384425"/>
            <a:ext cx="4572000" cy="1068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7210" y="362585"/>
            <a:ext cx="6387465" cy="930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4.</a:t>
            </a:r>
            <a:r>
              <a:rPr lang="zh-CN" altLang="en-US"/>
              <a:t>案件处理人员通过</a:t>
            </a:r>
            <a:r>
              <a:rPr lang="en-US" altLang="zh-CN"/>
              <a:t>Bakend</a:t>
            </a:r>
            <a:r>
              <a:rPr lang="zh-CN" altLang="en-US"/>
              <a:t>控制器中的SaveOrderTake和SaveOrderTake</a:t>
            </a:r>
            <a:r>
              <a:rPr lang="en-US" altLang="zh-CN"/>
              <a:t>1</a:t>
            </a:r>
            <a:r>
              <a:rPr lang="zh-CN" altLang="en-US"/>
              <a:t>来决定是否</a:t>
            </a:r>
            <a:r>
              <a:rPr lang="zh-CN" altLang="en-US"/>
              <a:t>立案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7370" y="1659890"/>
            <a:ext cx="5250180" cy="2910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83195" y="2206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需要输入立案</a:t>
            </a:r>
            <a:r>
              <a:rPr lang="zh-CN" altLang="en-US"/>
              <a:t>说明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568700" y="2390775"/>
            <a:ext cx="4122420" cy="1042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6030" y="426720"/>
            <a:ext cx="6313805" cy="488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5.</a:t>
            </a:r>
            <a:r>
              <a:rPr lang="zh-CN" altLang="en-US"/>
              <a:t>案件处理人员通过</a:t>
            </a:r>
            <a:r>
              <a:rPr lang="en-US" altLang="zh-CN"/>
              <a:t>Bankend</a:t>
            </a:r>
            <a:r>
              <a:rPr lang="zh-CN" altLang="en-US"/>
              <a:t>中的handleCase来审理</a:t>
            </a:r>
            <a:r>
              <a:rPr lang="zh-CN" altLang="en-US"/>
              <a:t>案件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9595" y="1651000"/>
            <a:ext cx="4930140" cy="4053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37400" y="2999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要绑定法律</a:t>
            </a:r>
            <a:r>
              <a:rPr lang="zh-CN" altLang="en-US"/>
              <a:t>条文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00325" y="3184525"/>
            <a:ext cx="4435475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37400" y="3857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法律</a:t>
            </a:r>
            <a:r>
              <a:rPr lang="zh-CN" altLang="en-US"/>
              <a:t>判决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3411855" y="4041775"/>
            <a:ext cx="3725545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276465" y="4844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370705" y="5065395"/>
            <a:ext cx="2776220" cy="27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42920" y="518795"/>
            <a:ext cx="5659120" cy="746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6.</a:t>
            </a:r>
            <a:r>
              <a:rPr lang="zh-CN" altLang="en-US"/>
              <a:t>系统管理员通过</a:t>
            </a:r>
            <a:r>
              <a:rPr lang="en-US" altLang="zh-CN"/>
              <a:t>Admin</a:t>
            </a:r>
            <a:r>
              <a:rPr lang="zh-CN" altLang="en-US"/>
              <a:t>中的handleCase来进行</a:t>
            </a:r>
            <a:r>
              <a:rPr lang="zh-CN" altLang="en-US"/>
              <a:t>结案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3840" y="1772920"/>
            <a:ext cx="4442460" cy="2849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6420" y="3018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需要输入</a:t>
            </a:r>
            <a:r>
              <a:rPr lang="zh-CN" altLang="en-US"/>
              <a:t>结案说明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10255" y="685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信息采集</a:t>
            </a:r>
            <a:r>
              <a:rPr lang="en-US" altLang="zh-CN"/>
              <a:t>gather</a:t>
            </a:r>
            <a:r>
              <a:rPr lang="zh-CN" altLang="en-US"/>
              <a:t>界面功能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3045" y="1478280"/>
            <a:ext cx="7679055" cy="1409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该界面为信息采集人员</a:t>
            </a:r>
            <a:r>
              <a:rPr lang="zh-CN" altLang="en-US"/>
              <a:t>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1</a:t>
            </a:r>
            <a:r>
              <a:rPr lang="zh-CN" altLang="en-US"/>
              <a:t>：信息采集人员对自己的信息进行查询，</a:t>
            </a:r>
            <a:r>
              <a:rPr lang="zh-CN" altLang="en-US"/>
              <a:t>修改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2</a:t>
            </a:r>
            <a:r>
              <a:rPr lang="zh-CN" altLang="en-US"/>
              <a:t>：提交</a:t>
            </a:r>
            <a:r>
              <a:rPr lang="zh-CN" altLang="en-US"/>
              <a:t>案件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3</a:t>
            </a:r>
            <a:r>
              <a:rPr lang="zh-CN" altLang="en-US"/>
              <a:t>：撤销未审核的</a:t>
            </a:r>
            <a:r>
              <a:rPr lang="zh-CN" altLang="en-US"/>
              <a:t>案件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4</a:t>
            </a:r>
            <a:r>
              <a:rPr lang="zh-CN" altLang="en-US"/>
              <a:t>；查询自己所提交案件的状态，做一个菜单栏，根据案件不同状态进</a:t>
            </a:r>
            <a:r>
              <a:rPr lang="en-US" altLang="zh-CN"/>
              <a:t>	</a:t>
            </a:r>
            <a:r>
              <a:rPr lang="zh-CN" altLang="en-US"/>
              <a:t>行</a:t>
            </a:r>
            <a:r>
              <a:rPr lang="zh-CN" altLang="en-US"/>
              <a:t>分类。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commondata" val="eyJoZGlkIjoiMThmODk2ZTU2YjQzN2Y4ZDQwZGQ2YzM1M2M5ZDI0OGI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3303</Words>
  <Application>WPS 演示</Application>
  <PresentationFormat>宽屏</PresentationFormat>
  <Paragraphs>156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千言万语</cp:lastModifiedBy>
  <cp:revision>164</cp:revision>
  <dcterms:created xsi:type="dcterms:W3CDTF">2019-06-19T02:08:00Z</dcterms:created>
  <dcterms:modified xsi:type="dcterms:W3CDTF">2024-03-22T01:04:53Z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482F138BE70D4E3A91717F34BBA6B4C6_11</vt:lpwstr>
  </property>
</Properties>
</file>