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260" autoAdjust="0"/>
  </p:normalViewPr>
  <p:slideViewPr>
    <p:cSldViewPr snapToGrid="0">
      <p:cViewPr varScale="1">
        <p:scale>
          <a:sx n="69" d="100"/>
          <a:sy n="69" d="100"/>
        </p:scale>
        <p:origin x="11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2722-BFDF-4275-AAF5-7ABEC487D4FF}" type="datetimeFigureOut">
              <a:rPr lang="en-ID" smtClean="0"/>
              <a:t>13/06/2021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075D5-F45B-42CC-AE6A-C57FB5E072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644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dirty="0" err="1"/>
              <a:t>Tahap</a:t>
            </a:r>
            <a:r>
              <a:rPr lang="en-ID" sz="1200" dirty="0"/>
              <a:t> </a:t>
            </a:r>
            <a:r>
              <a:rPr lang="en-ID" sz="1200" dirty="0" err="1"/>
              <a:t>kedua</a:t>
            </a:r>
            <a:r>
              <a:rPr lang="en-ID" sz="1200" dirty="0"/>
              <a:t> </a:t>
            </a:r>
            <a:r>
              <a:rPr lang="en-ID" sz="1200" dirty="0" err="1"/>
              <a:t>tugas</a:t>
            </a:r>
            <a:r>
              <a:rPr lang="en-ID" sz="1200" dirty="0"/>
              <a:t> </a:t>
            </a:r>
            <a:r>
              <a:rPr lang="en-ID" sz="1200" dirty="0" err="1"/>
              <a:t>besar</a:t>
            </a:r>
            <a:r>
              <a:rPr lang="en-ID" sz="1200" dirty="0"/>
              <a:t> machine learning </a:t>
            </a:r>
            <a:r>
              <a:rPr lang="en-ID" sz="1200" dirty="0" err="1"/>
              <a:t>ini</a:t>
            </a:r>
            <a:r>
              <a:rPr lang="en-ID" sz="1200" dirty="0"/>
              <a:t>, kami </a:t>
            </a:r>
            <a:r>
              <a:rPr lang="en-ID" sz="1200" dirty="0" err="1"/>
              <a:t>melakukan</a:t>
            </a:r>
            <a:r>
              <a:rPr lang="en-ID" sz="1200" dirty="0"/>
              <a:t> classification </a:t>
            </a:r>
            <a:r>
              <a:rPr lang="en-ID" sz="1200" dirty="0" err="1"/>
              <a:t>dari</a:t>
            </a:r>
            <a:r>
              <a:rPr lang="en-ID" sz="1200" dirty="0"/>
              <a:t> dataset </a:t>
            </a:r>
            <a:r>
              <a:rPr lang="en-ID" sz="1200" dirty="0" err="1"/>
              <a:t>salju</a:t>
            </a:r>
            <a:r>
              <a:rPr lang="en-ID" sz="1200" dirty="0"/>
              <a:t> yang </a:t>
            </a:r>
            <a:r>
              <a:rPr lang="en-ID" sz="1200" dirty="0" err="1"/>
              <a:t>sudah</a:t>
            </a:r>
            <a:r>
              <a:rPr lang="en-ID" sz="1200" dirty="0"/>
              <a:t> </a:t>
            </a:r>
            <a:r>
              <a:rPr lang="en-ID" sz="1200" dirty="0" err="1"/>
              <a:t>disiapkan</a:t>
            </a:r>
            <a:r>
              <a:rPr lang="en-ID" sz="1200" dirty="0"/>
              <a:t> oleh </a:t>
            </a:r>
            <a:r>
              <a:rPr lang="en-ID" sz="1200" dirty="0" err="1"/>
              <a:t>dosen</a:t>
            </a:r>
            <a:r>
              <a:rPr lang="en-ID" sz="1200" dirty="0"/>
              <a:t> agar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memprediksi</a:t>
            </a:r>
            <a:r>
              <a:rPr lang="en-ID" sz="1200" dirty="0"/>
              <a:t> </a:t>
            </a:r>
            <a:r>
              <a:rPr lang="en-ID" sz="1200" dirty="0" err="1"/>
              <a:t>hari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dan </a:t>
            </a:r>
            <a:r>
              <a:rPr lang="en-ID" sz="1200" dirty="0" err="1"/>
              <a:t>besok</a:t>
            </a:r>
            <a:r>
              <a:rPr lang="en-ID" sz="1200" dirty="0"/>
              <a:t>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turun</a:t>
            </a:r>
            <a:r>
              <a:rPr lang="en-ID" sz="1200" dirty="0"/>
              <a:t> </a:t>
            </a:r>
            <a:r>
              <a:rPr lang="en-ID" sz="1200" dirty="0" err="1"/>
              <a:t>salju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tidak</a:t>
            </a:r>
            <a:r>
              <a:rPr lang="en-ID" sz="1200" dirty="0"/>
              <a:t>.</a:t>
            </a:r>
          </a:p>
          <a:p>
            <a:r>
              <a:rPr lang="en-ID" sz="1200" dirty="0" err="1"/>
              <a:t>Dengan</a:t>
            </a:r>
            <a:r>
              <a:rPr lang="en-ID" sz="1200" dirty="0"/>
              <a:t> model classification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diharapkan</a:t>
            </a:r>
            <a:r>
              <a:rPr lang="en-ID" sz="1200" dirty="0"/>
              <a:t> </a:t>
            </a:r>
            <a:r>
              <a:rPr lang="en-ID" sz="1200" dirty="0" err="1"/>
              <a:t>kedepannya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memprediksi</a:t>
            </a:r>
            <a:r>
              <a:rPr lang="en-ID" sz="1200" dirty="0"/>
              <a:t>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hanya</a:t>
            </a:r>
            <a:r>
              <a:rPr lang="en-ID" sz="1200" dirty="0"/>
              <a:t> </a:t>
            </a:r>
            <a:r>
              <a:rPr lang="en-ID" sz="1200" dirty="0" err="1"/>
              <a:t>hari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besok</a:t>
            </a:r>
            <a:r>
              <a:rPr lang="en-ID" sz="1200" dirty="0"/>
              <a:t> </a:t>
            </a:r>
            <a:r>
              <a:rPr lang="en-ID" sz="1200" dirty="0" err="1"/>
              <a:t>aja</a:t>
            </a:r>
            <a:r>
              <a:rPr lang="en-ID" sz="1200" dirty="0"/>
              <a:t>, </a:t>
            </a:r>
            <a:r>
              <a:rPr lang="en-ID" sz="1200" dirty="0" err="1"/>
              <a:t>tetapi</a:t>
            </a:r>
            <a:r>
              <a:rPr lang="en-ID" sz="1200" dirty="0"/>
              <a:t> </a:t>
            </a:r>
            <a:r>
              <a:rPr lang="en-ID" sz="1200" dirty="0" err="1"/>
              <a:t>bisa</a:t>
            </a:r>
            <a:r>
              <a:rPr lang="en-ID" sz="1200" dirty="0"/>
              <a:t> </a:t>
            </a:r>
            <a:r>
              <a:rPr lang="en-ID" sz="1200" dirty="0" err="1"/>
              <a:t>memprediksi</a:t>
            </a:r>
            <a:r>
              <a:rPr lang="en-ID" sz="1200" dirty="0"/>
              <a:t> </a:t>
            </a:r>
            <a:r>
              <a:rPr lang="en-ID" sz="1200" dirty="0" err="1"/>
              <a:t>hingga</a:t>
            </a:r>
            <a:r>
              <a:rPr lang="en-ID" sz="1200" dirty="0"/>
              <a:t> </a:t>
            </a:r>
            <a:r>
              <a:rPr lang="en-ID" sz="1200" dirty="0" err="1"/>
              <a:t>satu</a:t>
            </a:r>
            <a:r>
              <a:rPr lang="en-ID" sz="1200" dirty="0"/>
              <a:t> </a:t>
            </a:r>
            <a:r>
              <a:rPr lang="en-ID" sz="1200" dirty="0" err="1"/>
              <a:t>bulan</a:t>
            </a:r>
            <a:r>
              <a:rPr lang="en-ID" sz="1200" dirty="0"/>
              <a:t> </a:t>
            </a:r>
            <a:r>
              <a:rPr lang="en-ID" sz="1200" dirty="0" err="1"/>
              <a:t>kedepan</a:t>
            </a:r>
            <a:r>
              <a:rPr lang="en-ID" sz="1200" dirty="0"/>
              <a:t> </a:t>
            </a:r>
            <a:r>
              <a:rPr lang="en-ID" sz="1200" dirty="0" err="1"/>
              <a:t>bahkan</a:t>
            </a:r>
            <a:r>
              <a:rPr lang="en-ID" sz="1200" dirty="0"/>
              <a:t> </a:t>
            </a:r>
            <a:r>
              <a:rPr lang="en-ID" sz="1200" dirty="0" err="1"/>
              <a:t>hingga</a:t>
            </a:r>
            <a:r>
              <a:rPr lang="en-ID" sz="1200" dirty="0"/>
              <a:t> </a:t>
            </a:r>
            <a:r>
              <a:rPr lang="en-ID" sz="1200" dirty="0" err="1"/>
              <a:t>satu</a:t>
            </a:r>
            <a:r>
              <a:rPr lang="en-ID" sz="1200" dirty="0"/>
              <a:t> </a:t>
            </a:r>
            <a:r>
              <a:rPr lang="en-ID" sz="1200" dirty="0" err="1"/>
              <a:t>tahun</a:t>
            </a:r>
            <a:r>
              <a:rPr lang="en-ID" sz="1200" dirty="0"/>
              <a:t> </a:t>
            </a:r>
            <a:r>
              <a:rPr lang="en-ID" sz="1200" dirty="0" err="1"/>
              <a:t>kedepan</a:t>
            </a:r>
            <a:r>
              <a:rPr lang="en-ID" sz="1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075D5-F45B-42CC-AE6A-C57FB5E07203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5678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075D5-F45B-42CC-AE6A-C57FB5E07203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8785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Fill Missing Value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menangani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missing values, kami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mengisi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missing values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acara,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isinya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numerical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diisi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categorial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diisi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  <a:p>
            <a:r>
              <a:rPr lang="en-ID" b="1" dirty="0"/>
              <a:t>Check Outlier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menunjukan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outliers,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kami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memutuskan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menghapus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outliers,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menurut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kami data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masih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contohnya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suhu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max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melebihi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interquartile range,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karna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mungkin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saja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suhu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matahari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sedang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berada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titik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terdekat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bumi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075D5-F45B-42CC-AE6A-C57FB5E07203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8893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Scaling Method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Scaling method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menormalisasikan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agar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berada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skala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kasus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Normalisasi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MinMax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rentang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hingga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  <a:p>
            <a:r>
              <a:rPr lang="en-ID" b="1" dirty="0"/>
              <a:t>Splitting Data</a:t>
            </a:r>
          </a:p>
          <a:p>
            <a:endParaRPr lang="en-ID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splitting data kami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perbandingan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rasio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80:20,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dasarnya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perbandingan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rasio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paling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bagus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tergantung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banyaknya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miliki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dataset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salju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tergolong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masih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terlalu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menurut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perbandingan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rasio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80:20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075D5-F45B-42CC-AE6A-C57FB5E07203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7202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Pemodelan</a:t>
            </a:r>
            <a:r>
              <a:rPr lang="en-US" b="1" dirty="0"/>
              <a:t> Classification</a:t>
            </a:r>
          </a:p>
          <a:p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classification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kami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diperbolehkan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library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python,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kami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memutuskan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naive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baiyes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buat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eksperimen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kami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ID3.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memisahkan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target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mendukungnya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dataset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miliki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dataset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salju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target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bersalju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Hari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Bersalju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besok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Setelah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splitting data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lalu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naïve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baiyes-nya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Setelah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akurasinya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kami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confusion matrix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diberikan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lewat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confusion matrix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cukup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lengkap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075D5-F45B-42CC-AE6A-C57FB5E07203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6319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+mj-lt"/>
              <a:buNone/>
            </a:pPr>
            <a:r>
              <a:rPr lang="en-ID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endParaRPr lang="en-ID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+mj-lt"/>
              <a:buNone/>
            </a:pP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+mj-lt"/>
              <a:buNone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tahapan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pemodelan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selanjutnya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tahapan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terakhir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diperuntukan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pemodelan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confusion matrix, di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dalamnya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precision, recall, dan f1-score. Precision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memprediksi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benar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positif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dibandingkan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keseluruhan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diprediksi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positif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Recall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memprediksi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benar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positif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dibandingkan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keseluruhan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benar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positif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Dan f1-score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membandungkan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rata-rata precision dan recall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dibobotkan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D" dirty="0"/>
          </a:p>
          <a:p>
            <a:endParaRPr lang="en-ID" dirty="0"/>
          </a:p>
          <a:p>
            <a:pPr marL="0" lvl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+mj-lt"/>
              <a:buNone/>
            </a:pPr>
            <a:r>
              <a:rPr lang="en-ID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endParaRPr lang="en-ID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+mj-lt"/>
              <a:buNone/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+mj-lt"/>
              <a:buNone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disimpulkan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BersaljuHariIni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naive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baiyes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akurasinya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dibandingkan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ID3,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sedangkan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BersaljuBesok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naive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baiyes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akurasinya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dibandingkan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ID3.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pemilihan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classification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mempengaruhi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075D5-F45B-42CC-AE6A-C57FB5E07203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4339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June 13,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986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June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0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June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4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June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3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June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7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June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3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June 13,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June 13,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714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June 13,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1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June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7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June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3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June 13,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41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B166F-8BC1-433F-9B5E-192AD82FE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en-US" sz="4800" dirty="0"/>
              <a:t>Classification</a:t>
            </a:r>
            <a:endParaRPr lang="en-ID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5FACF-074E-44DF-9F6D-F8297CCF2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142529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Adabi Raihan Muhammad 1301180379</a:t>
            </a:r>
          </a:p>
          <a:p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Muhammad Wanda Wibisono 1301184339</a:t>
            </a:r>
          </a:p>
          <a:p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IF-42-03</a:t>
            </a:r>
            <a:endParaRPr lang="en-ID" sz="18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4" name="Picture 3" descr="Dotted lines connected to form a network">
            <a:extLst>
              <a:ext uri="{FF2B5EF4-FFF2-40B4-BE49-F238E27FC236}">
                <a16:creationId xmlns:a16="http://schemas.microsoft.com/office/drawing/2014/main" id="{EAA09031-4C21-4E61-88B8-D3A7980ED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32" b="15259"/>
          <a:stretch/>
        </p:blipFill>
        <p:spPr>
          <a:xfrm>
            <a:off x="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6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78BE-3B00-4E63-A139-642D2084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044" y="2763000"/>
            <a:ext cx="6625912" cy="1332000"/>
          </a:xfrm>
        </p:spPr>
        <p:txBody>
          <a:bodyPr>
            <a:normAutofit/>
          </a:bodyPr>
          <a:lstStyle/>
          <a:p>
            <a:r>
              <a:rPr lang="en-US" dirty="0"/>
              <a:t>FORMULASI MASALAH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3798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7ED7C-DBC2-4BE2-BB72-E4B220C7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A0F39-43C6-42DA-B09A-1B81E323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13" y="1833951"/>
            <a:ext cx="2658868" cy="3979625"/>
          </a:xfrm>
        </p:spPr>
        <p:txBody>
          <a:bodyPr/>
          <a:lstStyle/>
          <a:p>
            <a:r>
              <a:rPr lang="en-US" sz="1600" dirty="0"/>
              <a:t>Banyak  Data</a:t>
            </a:r>
          </a:p>
          <a:p>
            <a:endParaRPr lang="en-ID" dirty="0"/>
          </a:p>
          <a:p>
            <a:r>
              <a:rPr lang="en-ID" sz="1600" dirty="0"/>
              <a:t>Info Data			</a:t>
            </a:r>
          </a:p>
          <a:p>
            <a:endParaRPr lang="en-ID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D6FDC9-C013-4C09-AB14-32ED5996101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14" y="2123229"/>
            <a:ext cx="1501140" cy="5695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89E49C-D022-4CAB-9CE4-7C2136756F7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52" y="3273878"/>
            <a:ext cx="2237105" cy="24003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9CF963-4F07-423C-83FA-2027424059F0}"/>
              </a:ext>
            </a:extLst>
          </p:cNvPr>
          <p:cNvSpPr txBox="1">
            <a:spLocks/>
          </p:cNvSpPr>
          <p:nvPr/>
        </p:nvSpPr>
        <p:spPr>
          <a:xfrm>
            <a:off x="3430013" y="1786627"/>
            <a:ext cx="2658868" cy="3979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Describe Data</a:t>
            </a:r>
          </a:p>
          <a:p>
            <a:endParaRPr lang="en-US" sz="1600" dirty="0"/>
          </a:p>
          <a:p>
            <a:endParaRPr lang="en-ID" dirty="0"/>
          </a:p>
          <a:p>
            <a:r>
              <a:rPr lang="en-US" sz="1600" dirty="0"/>
              <a:t>Drop Data</a:t>
            </a:r>
          </a:p>
          <a:p>
            <a:pPr marL="0" indent="0">
              <a:buNone/>
            </a:pPr>
            <a:r>
              <a:rPr lang="en-ID" sz="1600" dirty="0"/>
              <a:t>			</a:t>
            </a:r>
          </a:p>
          <a:p>
            <a:endParaRPr lang="en-ID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61FC6B-4A93-4801-9F2E-C1A12A0B7DE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453" y="2057915"/>
            <a:ext cx="4217809" cy="12159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201C50-02A7-438C-99F9-63122C54AB6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403" y="3823763"/>
            <a:ext cx="3906748" cy="2800972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97C5B22-302E-484B-9C23-948FD082536A}"/>
              </a:ext>
            </a:extLst>
          </p:cNvPr>
          <p:cNvSpPr txBox="1">
            <a:spLocks/>
          </p:cNvSpPr>
          <p:nvPr/>
        </p:nvSpPr>
        <p:spPr>
          <a:xfrm>
            <a:off x="7877262" y="3429000"/>
            <a:ext cx="2658868" cy="335159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Korelasi</a:t>
            </a:r>
            <a:r>
              <a:rPr lang="en-US" sz="1600" dirty="0"/>
              <a:t> Data</a:t>
            </a:r>
          </a:p>
          <a:p>
            <a:pPr marL="0" indent="0">
              <a:buNone/>
            </a:pPr>
            <a:r>
              <a:rPr lang="en-ID" sz="1600" dirty="0"/>
              <a:t>			</a:t>
            </a:r>
          </a:p>
          <a:p>
            <a:endParaRPr lang="en-ID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7FFD6B-AA22-4D44-B3CE-4A99B3A9805C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453" y="3735718"/>
            <a:ext cx="3017520" cy="64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9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F231-0D74-411F-BF20-1AEB520E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C8E9-80FF-43A7-A013-A3402B4F9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2113199"/>
            <a:ext cx="2453594" cy="3979625"/>
          </a:xfrm>
        </p:spPr>
        <p:txBody>
          <a:bodyPr>
            <a:normAutofit/>
          </a:bodyPr>
          <a:lstStyle/>
          <a:p>
            <a:r>
              <a:rPr lang="en-US" sz="1600" dirty="0"/>
              <a:t>Check Missing Value</a:t>
            </a:r>
            <a:endParaRPr lang="en-ID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0B83D-ED89-4F7C-8342-3C296D51E13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09" y="2472331"/>
            <a:ext cx="1987214" cy="243557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8FFDFF-6A96-4FC1-A4B6-156D98B203B8}"/>
              </a:ext>
            </a:extLst>
          </p:cNvPr>
          <p:cNvSpPr txBox="1">
            <a:spLocks/>
          </p:cNvSpPr>
          <p:nvPr/>
        </p:nvSpPr>
        <p:spPr>
          <a:xfrm>
            <a:off x="3246903" y="2113198"/>
            <a:ext cx="2771342" cy="3979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Fill Missing Value</a:t>
            </a:r>
          </a:p>
          <a:p>
            <a:endParaRPr lang="en-ID" sz="1600" dirty="0"/>
          </a:p>
          <a:p>
            <a:endParaRPr lang="en-ID" sz="1600" dirty="0"/>
          </a:p>
          <a:p>
            <a:endParaRPr lang="en-ID" sz="1600" dirty="0"/>
          </a:p>
          <a:p>
            <a:endParaRPr lang="en-ID" sz="1600" dirty="0"/>
          </a:p>
          <a:p>
            <a:r>
              <a:rPr lang="en-ID" sz="1600" dirty="0"/>
              <a:t>Categorical </a:t>
            </a:r>
            <a:r>
              <a:rPr lang="en-ID" sz="1600" dirty="0">
                <a:sym typeface="Wingdings" panose="05000000000000000000" pitchFamily="2" charset="2"/>
              </a:rPr>
              <a:t> Numerical</a:t>
            </a:r>
            <a:endParaRPr lang="en-ID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AC7FAE-0E1A-484E-B38D-54795439BDB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696" y="2472331"/>
            <a:ext cx="3926335" cy="17579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DD6388-F91D-467E-9F80-834FC0A1094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696" y="4982548"/>
            <a:ext cx="4118761" cy="83897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A3ADA1-75CB-4B5E-AB7F-1E3742D39945}"/>
              </a:ext>
            </a:extLst>
          </p:cNvPr>
          <p:cNvSpPr txBox="1">
            <a:spLocks/>
          </p:cNvSpPr>
          <p:nvPr/>
        </p:nvSpPr>
        <p:spPr>
          <a:xfrm>
            <a:off x="7787250" y="2113197"/>
            <a:ext cx="2453594" cy="3979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Check Outlier</a:t>
            </a:r>
            <a:endParaRPr lang="en-ID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63E77-A0E6-4814-80E2-7A303ABD66CA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514" y="2472331"/>
            <a:ext cx="4082335" cy="274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7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5C2A-9814-45C6-888D-85A03F71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en-ID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934858-86C1-4054-AEDD-0A95F8424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2963"/>
            <a:ext cx="2544675" cy="3979862"/>
          </a:xfrm>
        </p:spPr>
        <p:txBody>
          <a:bodyPr>
            <a:normAutofit/>
          </a:bodyPr>
          <a:lstStyle/>
          <a:p>
            <a:r>
              <a:rPr lang="en-US" sz="1600" dirty="0"/>
              <a:t>Scaling Method</a:t>
            </a:r>
            <a:endParaRPr lang="en-ID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4164EF-B296-46A8-B02A-56C768EA30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3" y="2476627"/>
            <a:ext cx="4381500" cy="22225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044D53-9D05-42D6-AB35-2DAEEA789AED}"/>
              </a:ext>
            </a:extLst>
          </p:cNvPr>
          <p:cNvSpPr txBox="1">
            <a:spLocks/>
          </p:cNvSpPr>
          <p:nvPr/>
        </p:nvSpPr>
        <p:spPr>
          <a:xfrm>
            <a:off x="6351437" y="2120035"/>
            <a:ext cx="2544675" cy="397986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Splitting Data</a:t>
            </a:r>
            <a:endParaRPr lang="en-ID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D2966D-55FF-42BA-8007-1910483B6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366" y="2605282"/>
            <a:ext cx="5117905" cy="11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9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1CAE-58F2-4062-9807-C367B8D1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Pemodelan</a:t>
            </a:r>
            <a:r>
              <a:rPr lang="en-US" dirty="0"/>
              <a:t> Classification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F7DF3-93E9-4A66-B6DF-DFFFBC742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Naïve Bayes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5F27B-9F39-44A7-9E53-745DB338B8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7" y="2539999"/>
            <a:ext cx="4757660" cy="1836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218057-62C1-4161-B6CB-9A1A821D223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7" y="4447782"/>
            <a:ext cx="3730871" cy="2071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4599F6-B5A2-4590-8431-B8BB759998F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37" y="2539999"/>
            <a:ext cx="4757660" cy="32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3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41AE-8AD3-4BB9-85BA-CEF3CC97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Eksperimen</a:t>
            </a:r>
            <a:r>
              <a:rPr lang="en-US" dirty="0"/>
              <a:t> (ID3)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FCC2D7-10FF-4CFB-8B58-F9723695866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38" y="1721078"/>
            <a:ext cx="4582299" cy="3644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01B9AD-6A4A-4D09-AD48-0E2F1A7873F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260" y="1721077"/>
            <a:ext cx="5606532" cy="364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6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78BE-3B00-4E63-A139-642D2084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044" y="2763000"/>
            <a:ext cx="6625912" cy="133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EVALUASI &amp; KESIMPULAN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3406450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RightStep">
      <a:dk1>
        <a:srgbClr val="000000"/>
      </a:dk1>
      <a:lt1>
        <a:srgbClr val="FFFFFF"/>
      </a:lt1>
      <a:dk2>
        <a:srgbClr val="1C2F32"/>
      </a:dk2>
      <a:lt2>
        <a:srgbClr val="F3F1F0"/>
      </a:lt2>
      <a:accent1>
        <a:srgbClr val="4BAFBF"/>
      </a:accent1>
      <a:accent2>
        <a:srgbClr val="3B70B1"/>
      </a:accent2>
      <a:accent3>
        <a:srgbClr val="4D50C3"/>
      </a:accent3>
      <a:accent4>
        <a:srgbClr val="6C3FB3"/>
      </a:accent4>
      <a:accent5>
        <a:srgbClr val="AC4DC3"/>
      </a:accent5>
      <a:accent6>
        <a:srgbClr val="B13B97"/>
      </a:accent6>
      <a:hlink>
        <a:srgbClr val="589933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562</Words>
  <Application>Microsoft Office PowerPoint</Application>
  <PresentationFormat>Widescreen</PresentationFormat>
  <Paragraphs>67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Times New Roman</vt:lpstr>
      <vt:lpstr>3DFloatVTI</vt:lpstr>
      <vt:lpstr>Classification</vt:lpstr>
      <vt:lpstr>FORMULASI MASALAH</vt:lpstr>
      <vt:lpstr>Data Exploration</vt:lpstr>
      <vt:lpstr>Data Cleansing</vt:lpstr>
      <vt:lpstr>Feature Engineering</vt:lpstr>
      <vt:lpstr>Pemodelan Classification</vt:lpstr>
      <vt:lpstr>Eksperimen (ID3)</vt:lpstr>
      <vt:lpstr>EVALUASI &amp; 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ADABI RAIHAN MUHAMMAD</dc:creator>
  <cp:lastModifiedBy>MUHAMMAD</cp:lastModifiedBy>
  <cp:revision>22</cp:revision>
  <dcterms:created xsi:type="dcterms:W3CDTF">2021-06-06T02:39:11Z</dcterms:created>
  <dcterms:modified xsi:type="dcterms:W3CDTF">2021-06-13T16:33:02Z</dcterms:modified>
</cp:coreProperties>
</file>