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6"/>
  </p:notesMasterIdLst>
  <p:sldIdLst>
    <p:sldId id="266" r:id="rId2"/>
    <p:sldId id="256" r:id="rId3"/>
    <p:sldId id="257" r:id="rId4"/>
    <p:sldId id="258" r:id="rId5"/>
    <p:sldId id="259" r:id="rId6"/>
    <p:sldId id="273" r:id="rId7"/>
    <p:sldId id="269" r:id="rId8"/>
    <p:sldId id="261" r:id="rId9"/>
    <p:sldId id="262" r:id="rId10"/>
    <p:sldId id="274" r:id="rId11"/>
    <p:sldId id="280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16EAF-F26D-4322-BB72-F550CEC90877}" type="datetimeFigureOut">
              <a:rPr lang="fr-CA" smtClean="0"/>
              <a:t>2019-06-21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5ABD-157E-4FAA-AA44-5608B3F6C4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4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C5ABD-157E-4FAA-AA44-5608B3F6C496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653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C5ABD-157E-4FAA-AA44-5608B3F6C496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94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47C-F58B-4BCC-8A9D-2EBE00A2331A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815-32E4-4A89-ABE3-A88E3FD63EAD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9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B20C-E8C7-46E9-B51D-CA43440A8F1F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56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608-1922-4CBB-A95D-E74E6D59B75E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1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CD27-740E-47A2-B2EA-7D48DE8C80A7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AECA-70D9-444E-9AEF-1AE0CFF39293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93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E34-4713-40F5-9927-550369D3E050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50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8F1D-98D2-41F1-9608-0C3D6403B415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68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8F46-6DBA-484F-ACC0-B409883BAD6A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AAA187-5779-43C1-8C6E-8E0B2F87F933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3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1C8F-8D24-48BE-9850-DAFC27E9703F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0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66CF0C-D0BA-466A-AA1B-8DFBD20A47B8}" type="datetime1">
              <a:rPr lang="en-CA" smtClean="0"/>
              <a:t>2019-06-21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4BB38A-090F-473E-AEC0-EA92A01E969E}" type="slidenum">
              <a:rPr lang="en-CA" smtClean="0"/>
              <a:t>‹N°›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/>
          <p:cNvSpPr txBox="1">
            <a:spLocks/>
          </p:cNvSpPr>
          <p:nvPr/>
        </p:nvSpPr>
        <p:spPr>
          <a:xfrm>
            <a:off x="2315122" y="5725087"/>
            <a:ext cx="7686762" cy="6307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dirty="0" smtClean="0"/>
              <a:t>DÉPARTEMENT DE RECHERCHE ET DÉVELOPPEMENT</a:t>
            </a:r>
            <a:endParaRPr lang="fr-CA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Les informations dans ce document sont la propriété de </a:t>
            </a:r>
            <a:r>
              <a:rPr lang="fr-CA" dirty="0" err="1" smtClean="0"/>
              <a:t>WandaFlex</a:t>
            </a:r>
            <a:r>
              <a:rPr lang="fr-CA" smtClean="0"/>
              <a:t> et ne peuvent être ni copié ni reproduit sur aucune autre forment.</a:t>
            </a:r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1</a:t>
            </a:fld>
            <a:endParaRPr lang="en-CA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04523" y="0"/>
            <a:ext cx="10107960" cy="5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7975" y="521993"/>
            <a:ext cx="8659223" cy="771259"/>
          </a:xfrm>
        </p:spPr>
        <p:txBody>
          <a:bodyPr/>
          <a:lstStyle/>
          <a:p>
            <a:pPr algn="ctr"/>
            <a:r>
              <a:rPr lang="fr-FR" dirty="0" smtClean="0"/>
              <a:t>Estimation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10</a:t>
            </a:fld>
            <a:endParaRPr lang="en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6539"/>
              </p:ext>
            </p:extLst>
          </p:nvPr>
        </p:nvGraphicFramePr>
        <p:xfrm>
          <a:off x="1103868" y="2950248"/>
          <a:ext cx="1010861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62"/>
                <a:gridCol w="1752138"/>
                <a:gridCol w="1322408"/>
                <a:gridCol w="1684769"/>
                <a:gridCol w="1684769"/>
                <a:gridCol w="168476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Reconnaissance </a:t>
                      </a:r>
                      <a:r>
                        <a:rPr lang="fr-FR" noProof="0" dirty="0" smtClean="0"/>
                        <a:t>faciale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 smtClean="0"/>
                        <a:t>Empreinte digitale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Carte RFID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Mot de </a:t>
                      </a:r>
                      <a:r>
                        <a:rPr lang="fr-FR" noProof="0" dirty="0" smtClean="0"/>
                        <a:t>passe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Prix </a:t>
                      </a:r>
                    </a:p>
                    <a:p>
                      <a:pPr algn="ctr"/>
                      <a:r>
                        <a:rPr lang="en-CA" dirty="0" smtClean="0"/>
                        <a:t>/unite ($)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Option 1</a:t>
                      </a:r>
                      <a:endParaRPr lang="fr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*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115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Option 2</a:t>
                      </a:r>
                      <a:endParaRPr lang="fr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*</a:t>
                      </a:r>
                      <a:endParaRPr lang="fr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*</a:t>
                      </a:r>
                      <a:endParaRPr lang="fr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60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7975" y="521993"/>
            <a:ext cx="8659223" cy="771259"/>
          </a:xfrm>
        </p:spPr>
        <p:txBody>
          <a:bodyPr/>
          <a:lstStyle/>
          <a:p>
            <a:pPr algn="ctr"/>
            <a:r>
              <a:rPr lang="fr-FR" dirty="0" smtClean="0"/>
              <a:t>Estimation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11</a:t>
            </a:fld>
            <a:endParaRPr lang="en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05609"/>
              </p:ext>
            </p:extLst>
          </p:nvPr>
        </p:nvGraphicFramePr>
        <p:xfrm>
          <a:off x="2033586" y="2176991"/>
          <a:ext cx="812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7"/>
                <a:gridCol w="1980140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Option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Option 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Prix</a:t>
                      </a:r>
                      <a:r>
                        <a:rPr lang="en-CA" baseline="0" dirty="0" smtClean="0"/>
                        <a:t> 3 </a:t>
                      </a:r>
                      <a:r>
                        <a:rPr lang="fr-FR" baseline="0" noProof="0" dirty="0" smtClean="0"/>
                        <a:t>unités</a:t>
                      </a:r>
                      <a:r>
                        <a:rPr lang="en-CA" baseline="0" dirty="0" smtClean="0"/>
                        <a:t> ($)*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350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180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Frais</a:t>
                      </a:r>
                      <a:r>
                        <a:rPr lang="en-CA" dirty="0" smtClean="0"/>
                        <a:t> de main d’oeuvre (64h)($)</a:t>
                      </a:r>
                      <a:endParaRPr lang="fr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2000</a:t>
                      </a:r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Frais d’expédition ($)</a:t>
                      </a:r>
                      <a:endParaRPr lang="fr-FR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250</a:t>
                      </a:r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Autres frais**</a:t>
                      </a:r>
                      <a:endParaRPr lang="fr-FR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300</a:t>
                      </a:r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Ordinateur (Optionnel)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-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b="1" dirty="0" smtClean="0">
                          <a:solidFill>
                            <a:schemeClr val="accent5"/>
                          </a:solidFill>
                        </a:rPr>
                        <a:t>Total ($)</a:t>
                      </a:r>
                      <a:endParaRPr lang="fr-CA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 smtClean="0">
                          <a:solidFill>
                            <a:schemeClr val="accent5"/>
                          </a:solidFill>
                        </a:rPr>
                        <a:t>2900</a:t>
                      </a:r>
                      <a:endParaRPr lang="fr-CA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 smtClean="0">
                          <a:solidFill>
                            <a:schemeClr val="accent5"/>
                          </a:solidFill>
                        </a:rPr>
                        <a:t>2730</a:t>
                      </a:r>
                      <a:endParaRPr lang="fr-CA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042988" y="5172075"/>
            <a:ext cx="9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 Le prix à l’unité peut être modifier en fonction des promotions en cours sur le produit</a:t>
            </a:r>
          </a:p>
          <a:p>
            <a:r>
              <a:rPr lang="fr-FR" dirty="0" smtClean="0"/>
              <a:t>** Les autres frais représentent le matériel supplémentaire pour la configuration et les tests</a:t>
            </a:r>
          </a:p>
        </p:txBody>
      </p:sp>
    </p:spTree>
    <p:extLst>
      <p:ext uri="{BB962C8B-B14F-4D97-AF65-F5344CB8AC3E}">
        <p14:creationId xmlns:p14="http://schemas.microsoft.com/office/powerpoint/2010/main" val="24680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9920" y="325924"/>
            <a:ext cx="8855391" cy="70617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2938981"/>
            <a:ext cx="10675621" cy="2073244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1. 	Tout le système (matériel et logiciel) est command</a:t>
            </a:r>
            <a:r>
              <a:rPr lang="en-CA" sz="1600" dirty="0"/>
              <a:t>é</a:t>
            </a:r>
            <a:r>
              <a:rPr lang="fr-FR" sz="1600" dirty="0" smtClean="0"/>
              <a:t>, configuré et tester ici au Canada par l’équipe</a:t>
            </a:r>
            <a:r>
              <a:rPr lang="en-CA" sz="1600" dirty="0" smtClean="0"/>
              <a:t> de </a:t>
            </a:r>
            <a:r>
              <a:rPr lang="en-CA" sz="1600" dirty="0" err="1" smtClean="0"/>
              <a:t>WandaFlex</a:t>
            </a:r>
            <a:endParaRPr lang="fr-FR" sz="1600" dirty="0" smtClean="0"/>
          </a:p>
          <a:p>
            <a:r>
              <a:rPr lang="fr-FR" sz="1600" dirty="0" smtClean="0"/>
              <a:t>2.	Le système facilitera la </a:t>
            </a:r>
            <a:r>
              <a:rPr lang="en-CA" sz="1600" dirty="0" smtClean="0"/>
              <a:t>prise des presences des </a:t>
            </a:r>
            <a:r>
              <a:rPr lang="fr-FR" sz="1600" dirty="0" smtClean="0"/>
              <a:t>employés</a:t>
            </a:r>
            <a:r>
              <a:rPr lang="en-CA" sz="1600" dirty="0" smtClean="0"/>
              <a:t> grâce à </a:t>
            </a:r>
            <a:r>
              <a:rPr lang="fr-FR" sz="1600" dirty="0" smtClean="0"/>
              <a:t>ses</a:t>
            </a:r>
            <a:r>
              <a:rPr lang="en-CA" sz="1600" dirty="0" smtClean="0"/>
              <a:t> multiples </a:t>
            </a:r>
            <a:r>
              <a:rPr lang="fr-FR" sz="1600" dirty="0" smtClean="0"/>
              <a:t>façons</a:t>
            </a:r>
            <a:r>
              <a:rPr lang="en-CA" sz="1600" dirty="0" smtClean="0"/>
              <a:t> </a:t>
            </a:r>
            <a:r>
              <a:rPr lang="fr-FR" sz="1600" dirty="0" smtClean="0"/>
              <a:t>d’identification</a:t>
            </a:r>
          </a:p>
          <a:p>
            <a:r>
              <a:rPr lang="fr-FR" sz="1600" dirty="0" smtClean="0"/>
              <a:t>3. 	L</a:t>
            </a:r>
            <a:r>
              <a:rPr lang="en-CA" sz="1600" dirty="0" smtClean="0"/>
              <a:t>’</a:t>
            </a:r>
            <a:r>
              <a:rPr lang="fr-FR" sz="1600" dirty="0" smtClean="0"/>
              <a:t>ajout</a:t>
            </a:r>
            <a:r>
              <a:rPr lang="en-CA" sz="1600" dirty="0" smtClean="0"/>
              <a:t> d’un poste </a:t>
            </a:r>
            <a:r>
              <a:rPr lang="fr-FR" sz="1600" dirty="0" smtClean="0"/>
              <a:t>d’identification</a:t>
            </a:r>
            <a:r>
              <a:rPr lang="en-CA" sz="1600" dirty="0" smtClean="0"/>
              <a:t> </a:t>
            </a:r>
            <a:r>
              <a:rPr lang="fr-FR" sz="1600" dirty="0" smtClean="0"/>
              <a:t>supplémentaire</a:t>
            </a:r>
            <a:r>
              <a:rPr lang="en-CA" sz="1600" dirty="0" smtClean="0"/>
              <a:t> </a:t>
            </a:r>
            <a:r>
              <a:rPr lang="fr-FR" sz="1600" dirty="0" smtClean="0"/>
              <a:t>peut</a:t>
            </a:r>
            <a:r>
              <a:rPr lang="en-CA" sz="1600" dirty="0" smtClean="0"/>
              <a:t> se faire </a:t>
            </a:r>
            <a:r>
              <a:rPr lang="fr-FR" sz="1600" dirty="0" smtClean="0"/>
              <a:t>facilement</a:t>
            </a:r>
            <a:r>
              <a:rPr lang="en-CA" sz="1600" dirty="0" smtClean="0"/>
              <a:t> grace à </a:t>
            </a:r>
            <a:r>
              <a:rPr lang="fr-FR" sz="1600" dirty="0" smtClean="0"/>
              <a:t>l’installation</a:t>
            </a:r>
            <a:r>
              <a:rPr lang="en-CA" sz="1600" dirty="0" smtClean="0"/>
              <a:t> du </a:t>
            </a:r>
            <a:r>
              <a:rPr lang="fr-FR" sz="1600" dirty="0" smtClean="0"/>
              <a:t>système</a:t>
            </a:r>
            <a:r>
              <a:rPr lang="en-CA" sz="1600" dirty="0" smtClean="0"/>
              <a:t> </a:t>
            </a:r>
            <a:r>
              <a:rPr lang="fr-FR" sz="1600" dirty="0" smtClean="0"/>
              <a:t>en</a:t>
            </a:r>
            <a:r>
              <a:rPr lang="en-CA" sz="1600" dirty="0" smtClean="0"/>
              <a:t> </a:t>
            </a:r>
            <a:r>
              <a:rPr lang="fr-FR" sz="1600" dirty="0" smtClean="0"/>
              <a:t>réseaux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12</a:t>
            </a:fld>
            <a:endParaRPr lang="en-CA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1491" y="3056964"/>
            <a:ext cx="8383451" cy="771259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Question ?</a:t>
            </a:r>
            <a:endParaRPr lang="fr-CA" sz="8800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13</a:t>
            </a:fld>
            <a:endParaRPr lang="en-CA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722" y="370071"/>
            <a:ext cx="7940992" cy="884972"/>
          </a:xfrm>
        </p:spPr>
        <p:txBody>
          <a:bodyPr/>
          <a:lstStyle/>
          <a:p>
            <a:pPr algn="ctr"/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7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59985" y="4455621"/>
            <a:ext cx="7686762" cy="630729"/>
          </a:xfrm>
        </p:spPr>
        <p:txBody>
          <a:bodyPr/>
          <a:lstStyle/>
          <a:p>
            <a:r>
              <a:rPr lang="fr-CA" dirty="0" smtClean="0"/>
              <a:t>Département de recherche et développement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1982419" y="1175883"/>
            <a:ext cx="7841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PROPOSITION DE </a:t>
            </a:r>
          </a:p>
          <a:p>
            <a:pPr algn="ctr"/>
            <a:endParaRPr lang="en-CA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CA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SYSTÈME D’ENREGISTRMENT DE </a:t>
            </a:r>
          </a:p>
          <a:p>
            <a:pPr algn="ctr"/>
            <a:endParaRPr lang="en-CA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CA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PRÉSENCE POUR EMPLOYÉS</a:t>
            </a:r>
            <a:endParaRPr lang="fr-CA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Les informations dans ce document sont la propriété de </a:t>
            </a:r>
            <a:r>
              <a:rPr lang="fr-CA" dirty="0" err="1" smtClean="0"/>
              <a:t>WandaFlex</a:t>
            </a:r>
            <a:r>
              <a:rPr lang="fr-CA" dirty="0" smtClean="0"/>
              <a:t> et ne peuvent être ni copié ni reproduit sur aucune autre forment.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43151" y="466795"/>
            <a:ext cx="7890593" cy="793931"/>
          </a:xfrm>
        </p:spPr>
        <p:txBody>
          <a:bodyPr/>
          <a:lstStyle/>
          <a:p>
            <a:pPr algn="ctr"/>
            <a:r>
              <a:rPr lang="fr-FR" b="1" dirty="0"/>
              <a:t>Préface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8565" y="2030104"/>
            <a:ext cx="1073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Ce document est une </a:t>
            </a:r>
            <a:r>
              <a:rPr lang="en-CA" dirty="0" smtClean="0"/>
              <a:t>proposition d’un </a:t>
            </a:r>
            <a:r>
              <a:rPr lang="fr-FR" dirty="0" smtClean="0"/>
              <a:t>système</a:t>
            </a:r>
            <a:r>
              <a:rPr lang="en-CA" dirty="0" smtClean="0"/>
              <a:t> </a:t>
            </a:r>
            <a:r>
              <a:rPr lang="fr-FR" dirty="0" smtClean="0"/>
              <a:t>d’enregistrement des présences d’employés par empreinte digitale et par reconnaissance faciale.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3</a:t>
            </a:fld>
            <a:endParaRPr lang="en-CA" dirty="0"/>
          </a:p>
        </p:txBody>
      </p:sp>
      <p:sp>
        <p:nvSpPr>
          <p:cNvPr id="7" name="ZoneTexte 6"/>
          <p:cNvSpPr txBox="1"/>
          <p:nvPr/>
        </p:nvSpPr>
        <p:spPr>
          <a:xfrm>
            <a:off x="778565" y="4650589"/>
            <a:ext cx="108279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err="1" smtClean="0"/>
              <a:t>WandaFex</a:t>
            </a:r>
            <a:r>
              <a:rPr lang="fr-FR" dirty="0" smtClean="0"/>
              <a:t> </a:t>
            </a:r>
            <a:r>
              <a:rPr lang="fr-FR" dirty="0"/>
              <a:t>Technologie est une </a:t>
            </a:r>
            <a:r>
              <a:rPr lang="fr-FR" dirty="0" smtClean="0"/>
              <a:t>équipe </a:t>
            </a:r>
            <a:r>
              <a:rPr lang="fr-FR" dirty="0"/>
              <a:t>de génie conseil constituée de jeunes ingénieurs Canadien qui </a:t>
            </a:r>
            <a:r>
              <a:rPr lang="fr-FR" dirty="0" smtClean="0"/>
              <a:t>œuvrent </a:t>
            </a:r>
            <a:r>
              <a:rPr lang="fr-FR" dirty="0"/>
              <a:t>dans le développement </a:t>
            </a:r>
            <a:r>
              <a:rPr lang="fr-FR" dirty="0" smtClean="0"/>
              <a:t>de système électroniques, systèmes électrique et systèmes </a:t>
            </a:r>
            <a:r>
              <a:rPr lang="fr-FR" dirty="0"/>
              <a:t>embarqués </a:t>
            </a:r>
            <a:r>
              <a:rPr lang="fr-FR" dirty="0" smtClean="0"/>
              <a:t>qui </a:t>
            </a:r>
            <a:r>
              <a:rPr lang="fr-FR" dirty="0"/>
              <a:t>a pour mission de rendre réel et réalisable les pensées de nos clients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78565" y="3423802"/>
            <a:ext cx="1043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système pourra être constituer de </a:t>
            </a:r>
            <a:r>
              <a:rPr lang="fr-FR" b="1" dirty="0" smtClean="0"/>
              <a:t>trois (ou plus) appareils d’identification </a:t>
            </a:r>
            <a:r>
              <a:rPr lang="fr-FR" dirty="0" smtClean="0"/>
              <a:t>des </a:t>
            </a:r>
            <a:r>
              <a:rPr lang="fr-FR" dirty="0" err="1" smtClean="0"/>
              <a:t>employ</a:t>
            </a:r>
            <a:r>
              <a:rPr lang="en-CA" dirty="0" err="1" smtClean="0"/>
              <a:t>és</a:t>
            </a:r>
            <a:r>
              <a:rPr lang="en-CA" dirty="0" smtClean="0"/>
              <a:t>, </a:t>
            </a:r>
            <a:r>
              <a:rPr lang="fr-FR" dirty="0" smtClean="0"/>
              <a:t>relier entre eux par un réseau Ethernet et connecter à un logiciel installer sur un ordinateur qui fera automatiquement le calcul et le rapport des heures.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90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2289" y="359198"/>
            <a:ext cx="9004181" cy="793931"/>
          </a:xfrm>
        </p:spPr>
        <p:txBody>
          <a:bodyPr/>
          <a:lstStyle/>
          <a:p>
            <a:pPr algn="ctr"/>
            <a:r>
              <a:rPr lang="fr-FR" b="1" dirty="0" smtClean="0"/>
              <a:t>Vue générale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1468" y="1942864"/>
            <a:ext cx="10093727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Résumé du projet</a:t>
            </a:r>
            <a:endParaRPr lang="fr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91465" y="2719727"/>
            <a:ext cx="10093727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Fonctionnalité</a:t>
            </a:r>
            <a:endParaRPr lang="fr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91464" y="3499459"/>
            <a:ext cx="10093727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Calendrier et sommaire du budget</a:t>
            </a:r>
            <a:endParaRPr lang="fr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91465" y="5163664"/>
            <a:ext cx="10093727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Conclusion</a:t>
            </a:r>
            <a:endParaRPr lang="fr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 smtClean="0"/>
              <a:t>Les informations dans ce document sont la propriété de </a:t>
            </a:r>
            <a:r>
              <a:rPr lang="fr-CA" dirty="0" err="1" smtClean="0"/>
              <a:t>WandaFlex</a:t>
            </a:r>
            <a:r>
              <a:rPr lang="fr-CA" dirty="0" smtClean="0"/>
              <a:t> et ne peuvent être ni copié ni reproduit sur aucune autre forment.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4</a:t>
            </a:fld>
            <a:endParaRPr lang="en-CA" dirty="0"/>
          </a:p>
        </p:txBody>
      </p:sp>
      <p:sp>
        <p:nvSpPr>
          <p:cNvPr id="10" name="ZoneTexte 9"/>
          <p:cNvSpPr txBox="1"/>
          <p:nvPr/>
        </p:nvSpPr>
        <p:spPr>
          <a:xfrm>
            <a:off x="1091463" y="4339189"/>
            <a:ext cx="10093727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Estimations</a:t>
            </a:r>
            <a:endParaRPr lang="fr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7975" y="521993"/>
            <a:ext cx="8659223" cy="771259"/>
          </a:xfrm>
        </p:spPr>
        <p:txBody>
          <a:bodyPr/>
          <a:lstStyle/>
          <a:p>
            <a:pPr algn="ctr"/>
            <a:r>
              <a:rPr lang="fr-FR" dirty="0"/>
              <a:t>Résumé du </a:t>
            </a:r>
            <a:r>
              <a:rPr lang="fr-FR" dirty="0" smtClean="0"/>
              <a:t>projet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5</a:t>
            </a:fld>
            <a:endParaRPr lang="en-CA" dirty="0"/>
          </a:p>
        </p:txBody>
      </p:sp>
      <p:sp>
        <p:nvSpPr>
          <p:cNvPr id="7" name="ZoneTexte 6"/>
          <p:cNvSpPr txBox="1"/>
          <p:nvPr/>
        </p:nvSpPr>
        <p:spPr>
          <a:xfrm>
            <a:off x="804479" y="1901782"/>
            <a:ext cx="1091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L’ensemble du système comprend: </a:t>
            </a:r>
            <a:r>
              <a:rPr lang="fr-F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l’appareil d’identification 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 un </a:t>
            </a:r>
            <a:r>
              <a:rPr lang="fr-F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logiciel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de traitement des présences. </a:t>
            </a: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04523" y="4990471"/>
            <a:ext cx="10402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L’appareil </a:t>
            </a:r>
            <a:r>
              <a:rPr lang="fr-F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d’identification </a:t>
            </a:r>
            <a:r>
              <a:rPr lang="fr-CA" sz="2000" dirty="0" smtClean="0"/>
              <a:t>permet de d’identifier par trois différentes façon a savoir: 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Empreinte digitale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Reconnaissance faciale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Code d’identification secrète.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75" y="2365261"/>
            <a:ext cx="9020175" cy="24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37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7</a:t>
            </a:fld>
            <a:endParaRPr lang="en-CA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6456" y="286603"/>
            <a:ext cx="8659223" cy="1450757"/>
          </a:xfrm>
        </p:spPr>
        <p:txBody>
          <a:bodyPr/>
          <a:lstStyle/>
          <a:p>
            <a:pPr algn="ctr"/>
            <a:r>
              <a:rPr lang="fr-FR" dirty="0"/>
              <a:t>Livrables du projet</a:t>
            </a:r>
            <a:r>
              <a:rPr lang="fr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09358"/>
              </p:ext>
            </p:extLst>
          </p:nvPr>
        </p:nvGraphicFramePr>
        <p:xfrm>
          <a:off x="1096963" y="1846263"/>
          <a:ext cx="1005840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475"/>
                <a:gridCol w="1585914"/>
                <a:gridCol w="26400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Livrables</a:t>
                      </a:r>
                      <a:r>
                        <a:rPr lang="fr-FR" baseline="0" noProof="0" dirty="0" smtClean="0"/>
                        <a:t>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Responsable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Date de livraison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Cahier de charge</a:t>
                      </a:r>
                      <a:r>
                        <a:rPr lang="fr-FR" baseline="0" noProof="0" dirty="0" smtClean="0"/>
                        <a:t> du projet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Client</a:t>
                      </a:r>
                      <a:r>
                        <a:rPr lang="fr-CA" baseline="0" dirty="0" smtClean="0"/>
                        <a:t> </a:t>
                      </a:r>
                      <a:r>
                        <a:rPr lang="fr-FR" noProof="0" dirty="0" smtClean="0"/>
                        <a:t>et WFT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24/06/2019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Plan de projet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WFT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29/06/2019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Commande 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06/07/2019</a:t>
                      </a:r>
                      <a:endParaRPr lang="fr-CA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Réception du matériel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06/08/2019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Configuration logiciel et test du système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Fiche technique et plan des 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14/08/2019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Rapport final </a:t>
                      </a:r>
                      <a:r>
                        <a:rPr lang="fr-FR" noProof="0" smtClean="0"/>
                        <a:t>de projet et livraison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15/08/2019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Suivit de l</a:t>
                      </a:r>
                      <a:r>
                        <a:rPr lang="en-CA" noProof="0" dirty="0" smtClean="0"/>
                        <a:t>’installation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18/08/2019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8</a:t>
            </a:fld>
            <a:endParaRPr lang="en-CA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6825" y="286603"/>
            <a:ext cx="8968855" cy="14507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Calendrier et sommaire du budget</a:t>
            </a:r>
            <a:r>
              <a:rPr lang="fr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Les informations dans ce document sont la propriété de WandaFlex et ne peuvent être ni copié ni reproduit sur aucune autre forment.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B38A-090F-473E-AEC0-EA92A01E969E}" type="slidenum">
              <a:rPr lang="en-CA" smtClean="0"/>
              <a:t>9</a:t>
            </a:fld>
            <a:endParaRPr lang="en-CA" dirty="0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463351"/>
              </p:ext>
            </p:extLst>
          </p:nvPr>
        </p:nvGraphicFramePr>
        <p:xfrm>
          <a:off x="1096963" y="1846263"/>
          <a:ext cx="1005840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475"/>
                <a:gridCol w="1585914"/>
                <a:gridCol w="26400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Livrables</a:t>
                      </a:r>
                      <a:r>
                        <a:rPr lang="fr-FR" baseline="0" noProof="0" dirty="0" smtClean="0"/>
                        <a:t>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Responsable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Date de livraison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Cahier de charge</a:t>
                      </a:r>
                      <a:r>
                        <a:rPr lang="fr-FR" baseline="0" noProof="0" dirty="0" smtClean="0"/>
                        <a:t> du projet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Client</a:t>
                      </a:r>
                      <a:r>
                        <a:rPr lang="fr-CA" baseline="0" dirty="0" smtClean="0"/>
                        <a:t> </a:t>
                      </a:r>
                      <a:r>
                        <a:rPr lang="fr-FR" noProof="0" dirty="0" smtClean="0"/>
                        <a:t>et WFT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24/06/2019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Plan de projet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WFT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29/06/2019</a:t>
                      </a:r>
                      <a:endParaRPr lang="fr-F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Premier payement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Client</a:t>
                      </a:r>
                      <a:endParaRPr lang="fr-C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Commande 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06/07/2019</a:t>
                      </a:r>
                      <a:endParaRPr lang="fr-CA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Réception du matériel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06/08/2019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Configuration logiciel et test du système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Fiche technique et plan des 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14/08/2019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Deuxième payement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Client</a:t>
                      </a:r>
                      <a:endParaRPr lang="fr-C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Rapport final de projet et livraison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15/08/2019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Suivit de l</a:t>
                      </a:r>
                      <a:r>
                        <a:rPr lang="en-CA" noProof="0" dirty="0" smtClean="0"/>
                        <a:t>’installation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WFT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18/08/2019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" y="178229"/>
            <a:ext cx="2179091" cy="8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1877</TotalTime>
  <Words>742</Words>
  <Application>Microsoft Office PowerPoint</Application>
  <PresentationFormat>Grand écran</PresentationFormat>
  <Paragraphs>157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Tahoma</vt:lpstr>
      <vt:lpstr>Rétrospective</vt:lpstr>
      <vt:lpstr>Présentation PowerPoint</vt:lpstr>
      <vt:lpstr>Présentation PowerPoint</vt:lpstr>
      <vt:lpstr>Préface</vt:lpstr>
      <vt:lpstr>Vue générale</vt:lpstr>
      <vt:lpstr>Résumé du projet</vt:lpstr>
      <vt:lpstr>Présentation PowerPoint</vt:lpstr>
      <vt:lpstr>Présentation PowerPoint</vt:lpstr>
      <vt:lpstr>Livrables du projet </vt:lpstr>
      <vt:lpstr>Calendrier et sommaire du budget </vt:lpstr>
      <vt:lpstr>Estimation</vt:lpstr>
      <vt:lpstr>Estimation</vt:lpstr>
      <vt:lpstr>Conclusion</vt:lpstr>
      <vt:lpstr>Question ?</vt:lpstr>
      <vt:lpstr>Annexes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bobda</dc:creator>
  <cp:lastModifiedBy>cedric bobda</cp:lastModifiedBy>
  <cp:revision>118</cp:revision>
  <dcterms:created xsi:type="dcterms:W3CDTF">2018-12-17T01:47:07Z</dcterms:created>
  <dcterms:modified xsi:type="dcterms:W3CDTF">2019-06-22T01:00:45Z</dcterms:modified>
</cp:coreProperties>
</file>