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349" r:id="rId2"/>
    <p:sldId id="498" r:id="rId3"/>
    <p:sldId id="496" r:id="rId4"/>
    <p:sldId id="497" r:id="rId5"/>
    <p:sldId id="494" r:id="rId6"/>
    <p:sldId id="495" r:id="rId7"/>
  </p:sldIdLst>
  <p:sldSz cx="183118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7" userDrawn="1">
          <p15:clr>
            <a:srgbClr val="A4A3A4"/>
          </p15:clr>
        </p15:guide>
        <p15:guide id="2" pos="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60" y="696"/>
      </p:cViewPr>
      <p:guideLst>
        <p:guide orient="horz" pos="3407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3B6BC-EC0B-4B4E-8E50-5764DF59BD4A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1143000"/>
            <a:ext cx="522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81E7C-1B5A-48D1-81DE-3425F0CA3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4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ga8ce2156e9_1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27050" y="685800"/>
            <a:ext cx="580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9" name="Google Shape;4409;ga8ce2156e9_1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93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ga8ce2156e9_1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27050" y="685800"/>
            <a:ext cx="580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9" name="Google Shape;4409;ga8ce2156e9_1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98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5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6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2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4212" y="935926"/>
            <a:ext cx="17063390" cy="120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4212" y="2423754"/>
            <a:ext cx="17063390" cy="7184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37403" lvl="0" indent="-32805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874806" lvl="1" indent="-303752">
              <a:spcBef>
                <a:spcPts val="1531"/>
              </a:spcBef>
              <a:spcAft>
                <a:spcPts val="0"/>
              </a:spcAft>
              <a:buSzPts val="1400"/>
              <a:buChar char="○"/>
              <a:defRPr/>
            </a:lvl2pPr>
            <a:lvl3pPr marL="1312210" lvl="2" indent="-303752">
              <a:spcBef>
                <a:spcPts val="1531"/>
              </a:spcBef>
              <a:spcAft>
                <a:spcPts val="0"/>
              </a:spcAft>
              <a:buSzPts val="1400"/>
              <a:buChar char="■"/>
              <a:defRPr/>
            </a:lvl3pPr>
            <a:lvl4pPr marL="1749613" lvl="3" indent="-303752">
              <a:spcBef>
                <a:spcPts val="1531"/>
              </a:spcBef>
              <a:spcAft>
                <a:spcPts val="0"/>
              </a:spcAft>
              <a:buSzPts val="1400"/>
              <a:buChar char="●"/>
              <a:defRPr/>
            </a:lvl4pPr>
            <a:lvl5pPr marL="2187016" lvl="4" indent="-303752">
              <a:spcBef>
                <a:spcPts val="1531"/>
              </a:spcBef>
              <a:spcAft>
                <a:spcPts val="0"/>
              </a:spcAft>
              <a:buSzPts val="1400"/>
              <a:buChar char="○"/>
              <a:defRPr/>
            </a:lvl5pPr>
            <a:lvl6pPr marL="2624419" lvl="5" indent="-303752">
              <a:spcBef>
                <a:spcPts val="1531"/>
              </a:spcBef>
              <a:spcAft>
                <a:spcPts val="0"/>
              </a:spcAft>
              <a:buSzPts val="1400"/>
              <a:buChar char="■"/>
              <a:defRPr/>
            </a:lvl6pPr>
            <a:lvl7pPr marL="3061823" lvl="6" indent="-303752">
              <a:spcBef>
                <a:spcPts val="1531"/>
              </a:spcBef>
              <a:spcAft>
                <a:spcPts val="0"/>
              </a:spcAft>
              <a:buSzPts val="1400"/>
              <a:buChar char="●"/>
              <a:defRPr/>
            </a:lvl7pPr>
            <a:lvl8pPr marL="3499226" lvl="7" indent="-303752">
              <a:spcBef>
                <a:spcPts val="1531"/>
              </a:spcBef>
              <a:spcAft>
                <a:spcPts val="0"/>
              </a:spcAft>
              <a:buSzPts val="1400"/>
              <a:buChar char="○"/>
              <a:defRPr/>
            </a:lvl8pPr>
            <a:lvl9pPr marL="3936629" lvl="8" indent="-303752">
              <a:spcBef>
                <a:spcPts val="1531"/>
              </a:spcBef>
              <a:spcAft>
                <a:spcPts val="1531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66982" y="9807149"/>
            <a:ext cx="1098829" cy="827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18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3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0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1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8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640F-4AB7-4DEA-9E6A-148A540E1F04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5B49-E226-4825-8A5A-85E2B685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dahangFY/YOLO-MIF" TargetMode="External"/><Relationship Id="rId2" Type="http://schemas.openxmlformats.org/officeDocument/2006/relationships/hyperlink" Target="https://github.com/wandahangFY/RI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wandahang@mail.hfut.edu.cn" TargetMode="External"/><Relationship Id="rId4" Type="http://schemas.openxmlformats.org/officeDocument/2006/relationships/hyperlink" Target="https://www.sciencedirect.com/science/article/pii/S09574174230085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537876" y="1011559"/>
            <a:ext cx="1730250" cy="1727808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4"/>
          </a:p>
        </p:txBody>
      </p:sp>
      <p:sp>
        <p:nvSpPr>
          <p:cNvPr id="16" name="矩形 15"/>
          <p:cNvSpPr/>
          <p:nvPr/>
        </p:nvSpPr>
        <p:spPr>
          <a:xfrm flipV="1">
            <a:off x="16083848" y="8147991"/>
            <a:ext cx="1730250" cy="1727808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4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5757169" y="-3725349"/>
            <a:ext cx="6797478" cy="18311813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4"/>
          </a:p>
        </p:txBody>
      </p:sp>
      <p:sp>
        <p:nvSpPr>
          <p:cNvPr id="7" name="圆角矩形 9"/>
          <p:cNvSpPr/>
          <p:nvPr/>
        </p:nvSpPr>
        <p:spPr>
          <a:xfrm flipV="1">
            <a:off x="695516" y="1188455"/>
            <a:ext cx="16920783" cy="8484204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3429">
              <a:defRPr/>
            </a:pPr>
            <a:r>
              <a:rPr lang="en-US" altLang="zh-CN" sz="2704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E-mail addresses: wandahang@mail.hfut.edu.cn (D. Wan)</a:t>
            </a:r>
            <a:endParaRPr lang="zh-CN" altLang="en-US" sz="2704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1055898" y="8781942"/>
            <a:ext cx="915718" cy="53241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6340199" y="1635366"/>
            <a:ext cx="915718" cy="53241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2288977" y="3137415"/>
            <a:ext cx="13733859" cy="3068684"/>
            <a:chOff x="1524000" y="1916837"/>
            <a:chExt cx="9144000" cy="204312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24000" y="1916837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4000" y="3959966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2118621" y="3766465"/>
            <a:ext cx="14977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1F1F1F"/>
                </a:solidFill>
                <a:effectLst/>
                <a:latin typeface="ElsevierGulliver"/>
              </a:rPr>
              <a:t>YOLO-MIF: Improved YOLOv8 with Multi-Information fusion for </a:t>
            </a:r>
          </a:p>
          <a:p>
            <a:pPr algn="ctr"/>
            <a:r>
              <a:rPr lang="en-US" altLang="zh-CN" sz="4000" b="0" i="0" dirty="0">
                <a:solidFill>
                  <a:srgbClr val="1F1F1F"/>
                </a:solidFill>
                <a:effectLst/>
                <a:latin typeface="ElsevierGulliver"/>
              </a:rPr>
              <a:t>object detection in Gray-Scale images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EA9CB-B338-7269-8057-E719E40B6F33}"/>
              </a:ext>
            </a:extLst>
          </p:cNvPr>
          <p:cNvSpPr txBox="1"/>
          <p:nvPr/>
        </p:nvSpPr>
        <p:spPr>
          <a:xfrm>
            <a:off x="3912854" y="5562250"/>
            <a:ext cx="12637063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2" dirty="0"/>
              <a:t>School of Instrument Science and Opto-electronic Engineering, Hefei University of Technology, Hefei 230009, China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434451-C265-748F-9BA1-35EDC99FC0ED}"/>
              </a:ext>
            </a:extLst>
          </p:cNvPr>
          <p:cNvSpPr txBox="1"/>
          <p:nvPr/>
        </p:nvSpPr>
        <p:spPr>
          <a:xfrm>
            <a:off x="7942316" y="9123324"/>
            <a:ext cx="9153746" cy="415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103" dirty="0">
                <a:hlinkClick r:id="rId2"/>
              </a:rPr>
              <a:t>开源地址： </a:t>
            </a:r>
            <a:r>
              <a:rPr lang="en-US" altLang="zh-CN" sz="2103" dirty="0">
                <a:hlinkClick r:id="rId3"/>
              </a:rPr>
              <a:t>https://github.com/wandahangFY/YOLO-MIF</a:t>
            </a:r>
            <a:r>
              <a:rPr lang="en-US" altLang="zh-CN" sz="2103" dirty="0"/>
              <a:t> </a:t>
            </a:r>
            <a:r>
              <a:rPr lang="zh-CN" altLang="en-US" sz="2103" dirty="0"/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36C190-67C7-45D0-8CDE-81C31A096D71}"/>
              </a:ext>
            </a:extLst>
          </p:cNvPr>
          <p:cNvSpPr txBox="1"/>
          <p:nvPr/>
        </p:nvSpPr>
        <p:spPr>
          <a:xfrm>
            <a:off x="7942317" y="8603609"/>
            <a:ext cx="10527137" cy="415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103" dirty="0">
                <a:hlinkClick r:id="rId4"/>
              </a:rPr>
              <a:t>论文链接：https://www.sciencedirect.com/science/article/pii/S0957417423008576</a:t>
            </a:r>
            <a:r>
              <a:rPr lang="zh-CN" altLang="en-US" sz="2103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B896C-079A-DC25-68BC-BAAE5DC1A840}"/>
              </a:ext>
            </a:extLst>
          </p:cNvPr>
          <p:cNvSpPr txBox="1"/>
          <p:nvPr/>
        </p:nvSpPr>
        <p:spPr>
          <a:xfrm>
            <a:off x="7942316" y="8049900"/>
            <a:ext cx="9237964" cy="508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704" dirty="0"/>
              <a:t>E-mail addresses: </a:t>
            </a:r>
            <a:r>
              <a:rPr lang="zh-CN" altLang="en-US" sz="2704" dirty="0">
                <a:hlinkClick r:id="rId5"/>
              </a:rPr>
              <a:t>wandahang@mail.hfut.edu.cn</a:t>
            </a:r>
            <a:r>
              <a:rPr lang="zh-CN" altLang="en-US" sz="2704" dirty="0"/>
              <a:t>  (D. Wan)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3D64F8-89E5-1330-9F0D-F77444B210B9}"/>
              </a:ext>
            </a:extLst>
          </p:cNvPr>
          <p:cNvSpPr txBox="1"/>
          <p:nvPr/>
        </p:nvSpPr>
        <p:spPr>
          <a:xfrm>
            <a:off x="3478031" y="6585710"/>
            <a:ext cx="13618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Dahang Wan, Rongsheng Lu ∗, </a:t>
            </a:r>
            <a:r>
              <a:rPr lang="en-US" altLang="zh-CN" sz="2800" dirty="0" err="1"/>
              <a:t>Bingtao</a:t>
            </a:r>
            <a:r>
              <a:rPr lang="en-US" altLang="zh-CN" sz="2800" dirty="0"/>
              <a:t> Hu, </a:t>
            </a:r>
            <a:r>
              <a:rPr lang="en-US" altLang="zh-CN" sz="2800" dirty="0" err="1"/>
              <a:t>Jiajie</a:t>
            </a:r>
            <a:r>
              <a:rPr lang="en-US" altLang="zh-CN" sz="2800" dirty="0"/>
              <a:t> Yin</a:t>
            </a:r>
            <a:r>
              <a:rPr lang="zh-CN" altLang="en-US" sz="2800" dirty="0"/>
              <a:t>, Siyuan Shen</a:t>
            </a:r>
            <a:r>
              <a:rPr lang="en-US" altLang="zh-CN" sz="2800" dirty="0"/>
              <a:t> ,</a:t>
            </a:r>
            <a:r>
              <a:rPr lang="zh-CN" altLang="en-US" sz="2800" dirty="0"/>
              <a:t> Ting Xu, Xianli Lang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015E68-EEA9-9440-B413-8A6EFB7227C2}"/>
              </a:ext>
            </a:extLst>
          </p:cNvPr>
          <p:cNvSpPr txBox="1"/>
          <p:nvPr/>
        </p:nvSpPr>
        <p:spPr>
          <a:xfrm>
            <a:off x="1971532" y="2017989"/>
            <a:ext cx="14977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1F1F1F"/>
                </a:solidFill>
                <a:latin typeface="ElsevierGulliver"/>
              </a:rPr>
              <a:t>重参数化 魔改模块</a:t>
            </a:r>
            <a:endParaRPr lang="en-US" altLang="zh-CN" sz="40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B54029-EA70-B3C5-94D0-882557F3717C}"/>
              </a:ext>
            </a:extLst>
          </p:cNvPr>
          <p:cNvSpPr txBox="1"/>
          <p:nvPr/>
        </p:nvSpPr>
        <p:spPr>
          <a:xfrm>
            <a:off x="4211586" y="2583008"/>
            <a:ext cx="101750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1. Wide Diverse Branch Block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333C04-75B9-113D-658A-2443A2383DD1}"/>
              </a:ext>
            </a:extLst>
          </p:cNvPr>
          <p:cNvSpPr txBox="1"/>
          <p:nvPr/>
        </p:nvSpPr>
        <p:spPr>
          <a:xfrm>
            <a:off x="4211586" y="3269207"/>
            <a:ext cx="847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 Mixed Diverse Branch Block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55FBD2-AEB9-B5DA-E8EA-FEF248F45534}"/>
              </a:ext>
            </a:extLst>
          </p:cNvPr>
          <p:cNvSpPr txBox="1"/>
          <p:nvPr/>
        </p:nvSpPr>
        <p:spPr>
          <a:xfrm>
            <a:off x="4211586" y="4843200"/>
            <a:ext cx="847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 Deep Diverse Branch Block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2A277C-E78C-A570-4136-5B5BEA473782}"/>
              </a:ext>
            </a:extLst>
          </p:cNvPr>
          <p:cNvSpPr txBox="1"/>
          <p:nvPr/>
        </p:nvSpPr>
        <p:spPr>
          <a:xfrm>
            <a:off x="4211586" y="5773780"/>
            <a:ext cx="847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4. Recursion Diverse Branch Block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9825100-D560-FEC8-1F27-E72706574A8F}"/>
              </a:ext>
            </a:extLst>
          </p:cNvPr>
          <p:cNvSpPr/>
          <p:nvPr/>
        </p:nvSpPr>
        <p:spPr>
          <a:xfrm>
            <a:off x="12133943" y="2351314"/>
            <a:ext cx="420914" cy="1835787"/>
          </a:xfrm>
          <a:prstGeom prst="rightBrace">
            <a:avLst>
              <a:gd name="adj1" fmla="val 63506"/>
              <a:gd name="adj2" fmla="val 476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619FC1E9-9314-6D4F-F2BE-CCD21129EBEC}"/>
              </a:ext>
            </a:extLst>
          </p:cNvPr>
          <p:cNvSpPr/>
          <p:nvPr/>
        </p:nvSpPr>
        <p:spPr>
          <a:xfrm>
            <a:off x="12133943" y="4572206"/>
            <a:ext cx="420914" cy="1835787"/>
          </a:xfrm>
          <a:prstGeom prst="rightBrace">
            <a:avLst>
              <a:gd name="adj1" fmla="val 63506"/>
              <a:gd name="adj2" fmla="val 476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0C70A9-8996-D1D2-4A40-F10A432180E6}"/>
              </a:ext>
            </a:extLst>
          </p:cNvPr>
          <p:cNvSpPr txBox="1"/>
          <p:nvPr/>
        </p:nvSpPr>
        <p:spPr>
          <a:xfrm>
            <a:off x="12949186" y="2926108"/>
            <a:ext cx="101750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Width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7D763C-ECD6-8B0E-5509-42E2B04F0796}"/>
              </a:ext>
            </a:extLst>
          </p:cNvPr>
          <p:cNvSpPr txBox="1"/>
          <p:nvPr/>
        </p:nvSpPr>
        <p:spPr>
          <a:xfrm>
            <a:off x="12949186" y="5116224"/>
            <a:ext cx="101750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Deepth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954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54C676-6F4D-B6AF-6942-D58A126A6D83}"/>
              </a:ext>
            </a:extLst>
          </p:cNvPr>
          <p:cNvSpPr/>
          <p:nvPr/>
        </p:nvSpPr>
        <p:spPr>
          <a:xfrm>
            <a:off x="1983581" y="3077709"/>
            <a:ext cx="14344650" cy="3568776"/>
          </a:xfrm>
          <a:prstGeom prst="rect">
            <a:avLst/>
          </a:prstGeom>
          <a:solidFill>
            <a:srgbClr val="DEEBF7"/>
          </a:solidFill>
          <a:ln w="12700">
            <a:solidFill>
              <a:srgbClr val="3371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5EC66835-5EFA-3501-E7D3-D48D12BE767C}"/>
              </a:ext>
            </a:extLst>
          </p:cNvPr>
          <p:cNvSpPr/>
          <p:nvPr/>
        </p:nvSpPr>
        <p:spPr>
          <a:xfrm rot="16200000">
            <a:off x="14382399" y="4483738"/>
            <a:ext cx="131241" cy="804374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A2934F-19A7-1FDA-4E58-7174DE6C6FDD}"/>
              </a:ext>
            </a:extLst>
          </p:cNvPr>
          <p:cNvSpPr/>
          <p:nvPr/>
        </p:nvSpPr>
        <p:spPr>
          <a:xfrm>
            <a:off x="15104060" y="3223772"/>
            <a:ext cx="1107341" cy="3328600"/>
          </a:xfrm>
          <a:prstGeom prst="roundRect">
            <a:avLst>
              <a:gd name="adj" fmla="val 14935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7BEFC8-601D-BCF4-07A3-A9831BCBDEF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5622459" y="4443478"/>
            <a:ext cx="15726" cy="14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9515CE7-9BC4-F1BB-11FC-B7F1D33FD3E7}"/>
              </a:ext>
            </a:extLst>
          </p:cNvPr>
          <p:cNvSpPr txBox="1"/>
          <p:nvPr/>
        </p:nvSpPr>
        <p:spPr>
          <a:xfrm>
            <a:off x="15395479" y="6272061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cs typeface="+mn-ea"/>
                <a:sym typeface="+mn-lt"/>
              </a:rPr>
              <a:t>Output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A6D6B3-9B1C-A17A-1617-D12CC91E9185}"/>
              </a:ext>
            </a:extLst>
          </p:cNvPr>
          <p:cNvSpPr txBox="1"/>
          <p:nvPr/>
        </p:nvSpPr>
        <p:spPr>
          <a:xfrm>
            <a:off x="15361142" y="3685201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Input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BC2E8F-1CF7-3BC1-04E6-E5D1AE2314A1}"/>
              </a:ext>
            </a:extLst>
          </p:cNvPr>
          <p:cNvSpPr/>
          <p:nvPr/>
        </p:nvSpPr>
        <p:spPr>
          <a:xfrm>
            <a:off x="15310879" y="4255129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65B40C-5981-4C63-1E58-AC1CE4037D2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622459" y="3886516"/>
            <a:ext cx="0" cy="3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1854EAB-2844-A78F-72F0-3BDDF2D18691}"/>
              </a:ext>
            </a:extLst>
          </p:cNvPr>
          <p:cNvSpPr/>
          <p:nvPr/>
        </p:nvSpPr>
        <p:spPr>
          <a:xfrm>
            <a:off x="15326605" y="5934477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4E052F-67AF-7256-F84F-C922B766C15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5636602" y="6122827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F59938A-CC3E-F6A6-8881-AC1B05D4DA06}"/>
              </a:ext>
            </a:extLst>
          </p:cNvPr>
          <p:cNvSpPr/>
          <p:nvPr/>
        </p:nvSpPr>
        <p:spPr>
          <a:xfrm>
            <a:off x="7669179" y="5412643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14ADC5-BE6C-B1C6-C257-663035758A8D}"/>
              </a:ext>
            </a:extLst>
          </p:cNvPr>
          <p:cNvSpPr/>
          <p:nvPr/>
        </p:nvSpPr>
        <p:spPr>
          <a:xfrm>
            <a:off x="7691859" y="5875319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390757-EF1E-5071-1D37-5FEF6F2C82A0}"/>
              </a:ext>
            </a:extLst>
          </p:cNvPr>
          <p:cNvSpPr/>
          <p:nvPr/>
        </p:nvSpPr>
        <p:spPr>
          <a:xfrm>
            <a:off x="14154148" y="5329901"/>
            <a:ext cx="623161" cy="188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30B9B1-3AAA-8262-9C7D-29550434AFE1}"/>
              </a:ext>
            </a:extLst>
          </p:cNvPr>
          <p:cNvSpPr/>
          <p:nvPr/>
        </p:nvSpPr>
        <p:spPr>
          <a:xfrm>
            <a:off x="14154148" y="5934477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07DD0D-47FA-CF01-5FDB-980CB8AC4CDC}"/>
              </a:ext>
            </a:extLst>
          </p:cNvPr>
          <p:cNvSpPr txBox="1"/>
          <p:nvPr/>
        </p:nvSpPr>
        <p:spPr>
          <a:xfrm>
            <a:off x="14122211" y="6208041"/>
            <a:ext cx="794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Nonlinearity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930FF8-C77F-2441-6A0D-3C3E41BE6523}"/>
              </a:ext>
            </a:extLst>
          </p:cNvPr>
          <p:cNvSpPr txBox="1"/>
          <p:nvPr/>
        </p:nvSpPr>
        <p:spPr>
          <a:xfrm>
            <a:off x="14082701" y="5567423"/>
            <a:ext cx="79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Average Pooling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29A5D1-5BB9-FC27-B6F0-266F4CA21AD6}"/>
              </a:ext>
            </a:extLst>
          </p:cNvPr>
          <p:cNvSpPr txBox="1"/>
          <p:nvPr/>
        </p:nvSpPr>
        <p:spPr>
          <a:xfrm>
            <a:off x="7606412" y="6093621"/>
            <a:ext cx="847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Batch Normalization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161F3E-F376-F5A4-18FD-A55CE05041C4}"/>
              </a:ext>
            </a:extLst>
          </p:cNvPr>
          <p:cNvSpPr txBox="1"/>
          <p:nvPr/>
        </p:nvSpPr>
        <p:spPr>
          <a:xfrm>
            <a:off x="7576770" y="5639882"/>
            <a:ext cx="794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Conv2d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A17308-8F9C-1844-415C-9F548015DE87}"/>
              </a:ext>
            </a:extLst>
          </p:cNvPr>
          <p:cNvSpPr txBox="1"/>
          <p:nvPr/>
        </p:nvSpPr>
        <p:spPr>
          <a:xfrm>
            <a:off x="13913396" y="4497348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1FECDB2-9265-D481-1895-888796E55DBA}"/>
              </a:ext>
            </a:extLst>
          </p:cNvPr>
          <p:cNvSpPr/>
          <p:nvPr/>
        </p:nvSpPr>
        <p:spPr>
          <a:xfrm>
            <a:off x="8618026" y="3223773"/>
            <a:ext cx="5297716" cy="332859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923509-89B5-CA30-B67E-01CDAD191FE3}"/>
              </a:ext>
            </a:extLst>
          </p:cNvPr>
          <p:cNvSpPr/>
          <p:nvPr/>
        </p:nvSpPr>
        <p:spPr>
          <a:xfrm>
            <a:off x="10650231" y="422630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E672F9-149D-11E3-A4F0-7A8D852A00F5}"/>
              </a:ext>
            </a:extLst>
          </p:cNvPr>
          <p:cNvSpPr txBox="1"/>
          <p:nvPr/>
        </p:nvSpPr>
        <p:spPr>
          <a:xfrm>
            <a:off x="11144099" y="3294967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Input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58DF1D-3646-31C5-F759-1DCBA98FAC6D}"/>
              </a:ext>
            </a:extLst>
          </p:cNvPr>
          <p:cNvSpPr/>
          <p:nvPr/>
        </p:nvSpPr>
        <p:spPr>
          <a:xfrm>
            <a:off x="9898633" y="4216775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996D58-3E81-C7F5-4D33-0B8B0738193B}"/>
              </a:ext>
            </a:extLst>
          </p:cNvPr>
          <p:cNvSpPr/>
          <p:nvPr/>
        </p:nvSpPr>
        <p:spPr>
          <a:xfrm>
            <a:off x="9086581" y="4221165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DA3E8C-85BC-F58D-CB83-6D1B91262DCE}"/>
              </a:ext>
            </a:extLst>
          </p:cNvPr>
          <p:cNvSpPr/>
          <p:nvPr/>
        </p:nvSpPr>
        <p:spPr>
          <a:xfrm>
            <a:off x="11527939" y="4234342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9E9E5F6-B852-31F8-30CF-DC8DC8E0D98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11275267" y="3670090"/>
            <a:ext cx="708542" cy="419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730D68F-A96A-6E33-8BAA-418CAECE39A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10061179" y="2862784"/>
            <a:ext cx="695365" cy="2021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853C831-C446-AA1F-1100-2D9B6418BC00}"/>
              </a:ext>
            </a:extLst>
          </p:cNvPr>
          <p:cNvSpPr txBox="1"/>
          <p:nvPr/>
        </p:nvSpPr>
        <p:spPr>
          <a:xfrm>
            <a:off x="11176851" y="6268350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cs typeface="+mn-ea"/>
                <a:sym typeface="+mn-lt"/>
              </a:rPr>
              <a:t>Output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A04B34-5F45-E2FA-8D6A-A13533F2B041}"/>
              </a:ext>
            </a:extLst>
          </p:cNvPr>
          <p:cNvSpPr/>
          <p:nvPr/>
        </p:nvSpPr>
        <p:spPr>
          <a:xfrm>
            <a:off x="11107977" y="5930766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650E660-C111-01C8-8C13-0D9CAC8C5BE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1417974" y="6119116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9F014CE-70C7-6756-948A-86FB59372A44}"/>
              </a:ext>
            </a:extLst>
          </p:cNvPr>
          <p:cNvSpPr txBox="1"/>
          <p:nvPr/>
        </p:nvSpPr>
        <p:spPr>
          <a:xfrm>
            <a:off x="15120556" y="3321807"/>
            <a:ext cx="147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cs typeface="+mn-ea"/>
                <a:sym typeface="+mn-lt"/>
              </a:rPr>
              <a:t>Inference-time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70611A-B02D-DBFF-5E0D-3076B9E0C057}"/>
              </a:ext>
            </a:extLst>
          </p:cNvPr>
          <p:cNvSpPr/>
          <p:nvPr/>
        </p:nvSpPr>
        <p:spPr>
          <a:xfrm>
            <a:off x="12341380" y="424218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A805F1-9645-DEF6-9BBC-906082A67146}"/>
              </a:ext>
            </a:extLst>
          </p:cNvPr>
          <p:cNvSpPr/>
          <p:nvPr/>
        </p:nvSpPr>
        <p:spPr>
          <a:xfrm>
            <a:off x="13159547" y="424218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0BE1E60-A489-D688-50FA-19AD40909455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6200000" flipH="1">
            <a:off x="11678070" y="3267288"/>
            <a:ext cx="716381" cy="123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DC25976-6742-BC87-A03C-6A989DAD7499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16200000" flipH="1">
            <a:off x="12087153" y="2858205"/>
            <a:ext cx="716381" cy="2051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5F8B719-472A-F982-68FC-8547CBB97EF4}"/>
              </a:ext>
            </a:extLst>
          </p:cNvPr>
          <p:cNvSpPr/>
          <p:nvPr/>
        </p:nvSpPr>
        <p:spPr>
          <a:xfrm>
            <a:off x="9073880" y="5561907"/>
            <a:ext cx="4705662" cy="1869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ADD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FCAE05-A86E-4C03-0B20-D2324AD9121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98161" y="4409514"/>
            <a:ext cx="0" cy="11523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01EC96-879A-11B6-0257-58A0C700BD3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210213" y="4405124"/>
            <a:ext cx="0" cy="11591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2B62873-6B39-56AC-8F45-3824D593693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1839519" y="4422690"/>
            <a:ext cx="0" cy="11415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242D7CB-3DE9-4B37-F2CA-56DA5EEF752A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652960" y="4430529"/>
            <a:ext cx="1" cy="11258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7ECC51E-6892-CF27-718D-FA63FB6842C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3471127" y="4430530"/>
            <a:ext cx="0" cy="11226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BAAE0BC-1846-40BA-636F-D1475B17367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961811" y="4414650"/>
            <a:ext cx="0" cy="11495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589657C-A7B0-487C-78FF-DF377008785A}"/>
              </a:ext>
            </a:extLst>
          </p:cNvPr>
          <p:cNvCxnSpPr>
            <a:cxnSpLocks/>
          </p:cNvCxnSpPr>
          <p:nvPr/>
        </p:nvCxnSpPr>
        <p:spPr>
          <a:xfrm flipH="1">
            <a:off x="11401541" y="5751586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5023907-0D43-8265-AD7B-575146D07964}"/>
              </a:ext>
            </a:extLst>
          </p:cNvPr>
          <p:cNvSpPr/>
          <p:nvPr/>
        </p:nvSpPr>
        <p:spPr>
          <a:xfrm>
            <a:off x="2113160" y="3223773"/>
            <a:ext cx="5297716" cy="332859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A0B6555-0BCA-FCE9-6EC4-EEB02424E5E2}"/>
              </a:ext>
            </a:extLst>
          </p:cNvPr>
          <p:cNvSpPr/>
          <p:nvPr/>
        </p:nvSpPr>
        <p:spPr>
          <a:xfrm>
            <a:off x="4145365" y="4612880"/>
            <a:ext cx="623161" cy="188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AVG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129B971-6A73-B0A1-08D7-661C7755D172}"/>
              </a:ext>
            </a:extLst>
          </p:cNvPr>
          <p:cNvSpPr/>
          <p:nvPr/>
        </p:nvSpPr>
        <p:spPr>
          <a:xfrm>
            <a:off x="4145365" y="4226301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82C4A5-6003-3E30-20F3-286C412DC047}"/>
              </a:ext>
            </a:extLst>
          </p:cNvPr>
          <p:cNvSpPr/>
          <p:nvPr/>
        </p:nvSpPr>
        <p:spPr>
          <a:xfrm>
            <a:off x="4145365" y="383972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419B8ED-9350-4CA4-6904-B3E3718B35B9}"/>
              </a:ext>
            </a:extLst>
          </p:cNvPr>
          <p:cNvCxnSpPr>
            <a:cxnSpLocks/>
          </p:cNvCxnSpPr>
          <p:nvPr/>
        </p:nvCxnSpPr>
        <p:spPr>
          <a:xfrm>
            <a:off x="4440631" y="4449581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383C2D-4EB6-D556-3F63-5DCBC60791EA}"/>
              </a:ext>
            </a:extLst>
          </p:cNvPr>
          <p:cNvCxnSpPr>
            <a:cxnSpLocks/>
          </p:cNvCxnSpPr>
          <p:nvPr/>
        </p:nvCxnSpPr>
        <p:spPr>
          <a:xfrm>
            <a:off x="4440631" y="4065848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C91B9E2-66F9-6227-30D3-1BD1C88AD1A7}"/>
              </a:ext>
            </a:extLst>
          </p:cNvPr>
          <p:cNvSpPr txBox="1"/>
          <p:nvPr/>
        </p:nvSpPr>
        <p:spPr>
          <a:xfrm>
            <a:off x="4639233" y="3294967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Input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51EABF-1240-CB53-E957-914B57AAD0CB}"/>
              </a:ext>
            </a:extLst>
          </p:cNvPr>
          <p:cNvSpPr/>
          <p:nvPr/>
        </p:nvSpPr>
        <p:spPr>
          <a:xfrm>
            <a:off x="4145365" y="4999459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EE0CC0F-1464-7DDC-FF66-9AC713E262B3}"/>
              </a:ext>
            </a:extLst>
          </p:cNvPr>
          <p:cNvCxnSpPr>
            <a:cxnSpLocks/>
          </p:cNvCxnSpPr>
          <p:nvPr/>
        </p:nvCxnSpPr>
        <p:spPr>
          <a:xfrm>
            <a:off x="4440631" y="4818796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34EF50EE-9A2B-3543-632B-E667A8640796}"/>
              </a:ext>
            </a:extLst>
          </p:cNvPr>
          <p:cNvSpPr/>
          <p:nvPr/>
        </p:nvSpPr>
        <p:spPr>
          <a:xfrm>
            <a:off x="3393767" y="4603354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169BBCA-4B5E-87AD-572C-72E8E22CB5F6}"/>
              </a:ext>
            </a:extLst>
          </p:cNvPr>
          <p:cNvSpPr/>
          <p:nvPr/>
        </p:nvSpPr>
        <p:spPr>
          <a:xfrm>
            <a:off x="3393767" y="4216775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544018F-76D9-B9E1-34A6-5CF4052D16E5}"/>
              </a:ext>
            </a:extLst>
          </p:cNvPr>
          <p:cNvSpPr/>
          <p:nvPr/>
        </p:nvSpPr>
        <p:spPr>
          <a:xfrm>
            <a:off x="3393767" y="3830195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B588FC1-45A4-4BC7-7925-E69B41CC72CD}"/>
              </a:ext>
            </a:extLst>
          </p:cNvPr>
          <p:cNvCxnSpPr>
            <a:cxnSpLocks/>
          </p:cNvCxnSpPr>
          <p:nvPr/>
        </p:nvCxnSpPr>
        <p:spPr>
          <a:xfrm>
            <a:off x="3689033" y="4440055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8B7990C-18C6-896C-B2F1-20CFA1A45AAC}"/>
              </a:ext>
            </a:extLst>
          </p:cNvPr>
          <p:cNvCxnSpPr>
            <a:cxnSpLocks/>
          </p:cNvCxnSpPr>
          <p:nvPr/>
        </p:nvCxnSpPr>
        <p:spPr>
          <a:xfrm>
            <a:off x="3689033" y="4056322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B2A419-15F2-9CA7-BC04-E6222DB26C32}"/>
              </a:ext>
            </a:extLst>
          </p:cNvPr>
          <p:cNvSpPr/>
          <p:nvPr/>
        </p:nvSpPr>
        <p:spPr>
          <a:xfrm>
            <a:off x="3393767" y="4989933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6A0621D-D921-C52A-5747-7CC3DF62D50B}"/>
              </a:ext>
            </a:extLst>
          </p:cNvPr>
          <p:cNvCxnSpPr>
            <a:cxnSpLocks/>
          </p:cNvCxnSpPr>
          <p:nvPr/>
        </p:nvCxnSpPr>
        <p:spPr>
          <a:xfrm>
            <a:off x="3689033" y="4809270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03241A8-49BE-FA75-C14C-6E15C4CC15A7}"/>
              </a:ext>
            </a:extLst>
          </p:cNvPr>
          <p:cNvSpPr/>
          <p:nvPr/>
        </p:nvSpPr>
        <p:spPr>
          <a:xfrm>
            <a:off x="2569015" y="4607744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15ECE1-7072-1DDB-5580-965F802A7AA3}"/>
              </a:ext>
            </a:extLst>
          </p:cNvPr>
          <p:cNvSpPr/>
          <p:nvPr/>
        </p:nvSpPr>
        <p:spPr>
          <a:xfrm>
            <a:off x="2569015" y="4221165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1BB30A8-3CEB-CABE-515A-F0403DB9C515}"/>
              </a:ext>
            </a:extLst>
          </p:cNvPr>
          <p:cNvCxnSpPr>
            <a:cxnSpLocks/>
          </p:cNvCxnSpPr>
          <p:nvPr/>
        </p:nvCxnSpPr>
        <p:spPr>
          <a:xfrm>
            <a:off x="2864281" y="4447292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3DC87D7-C6CE-CD8A-9410-4A639C57FF56}"/>
              </a:ext>
            </a:extLst>
          </p:cNvPr>
          <p:cNvSpPr/>
          <p:nvPr/>
        </p:nvSpPr>
        <p:spPr>
          <a:xfrm>
            <a:off x="5023073" y="4234342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DB90DB7-20BF-6941-E620-9D1CA56DE3F5}"/>
              </a:ext>
            </a:extLst>
          </p:cNvPr>
          <p:cNvSpPr/>
          <p:nvPr/>
        </p:nvSpPr>
        <p:spPr>
          <a:xfrm>
            <a:off x="5023073" y="4620920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8A03389-A9E2-6562-D51C-5851F581494A}"/>
              </a:ext>
            </a:extLst>
          </p:cNvPr>
          <p:cNvCxnSpPr>
            <a:cxnSpLocks/>
          </p:cNvCxnSpPr>
          <p:nvPr/>
        </p:nvCxnSpPr>
        <p:spPr>
          <a:xfrm>
            <a:off x="5318339" y="4440257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1375DAAB-AAB9-71E5-2521-E91E2EC26619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rot="5400000">
            <a:off x="4528860" y="3453887"/>
            <a:ext cx="313921" cy="457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641A9555-4B50-6661-8303-272D98AEFEF6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5400000">
            <a:off x="4157824" y="3073325"/>
            <a:ext cx="304395" cy="120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95B7270-5B09-50AC-EB6B-C91C3B33A5F4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 rot="16200000" flipH="1">
            <a:off x="4770401" y="3670090"/>
            <a:ext cx="708542" cy="419961"/>
          </a:xfrm>
          <a:prstGeom prst="bentConnector3">
            <a:avLst>
              <a:gd name="adj1" fmla="val 19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53B1660-FD96-7E2C-E3F4-5942EC7EEAEA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5400000">
            <a:off x="3549963" y="2856434"/>
            <a:ext cx="695365" cy="2034097"/>
          </a:xfrm>
          <a:prstGeom prst="bentConnector3">
            <a:avLst>
              <a:gd name="adj1" fmla="val 20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234F919-11C3-DF51-4738-F65A4BBE4744}"/>
              </a:ext>
            </a:extLst>
          </p:cNvPr>
          <p:cNvSpPr txBox="1"/>
          <p:nvPr/>
        </p:nvSpPr>
        <p:spPr>
          <a:xfrm>
            <a:off x="5931767" y="3292026"/>
            <a:ext cx="147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cs typeface="+mn-ea"/>
                <a:sym typeface="+mn-lt"/>
              </a:rPr>
              <a:t>Training-time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7C5AEC9-0360-F390-64CF-64B5D2C9B43E}"/>
              </a:ext>
            </a:extLst>
          </p:cNvPr>
          <p:cNvSpPr txBox="1"/>
          <p:nvPr/>
        </p:nvSpPr>
        <p:spPr>
          <a:xfrm>
            <a:off x="4671985" y="6268350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cs typeface="+mn-ea"/>
                <a:sym typeface="+mn-lt"/>
              </a:rPr>
              <a:t>Output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42D98C-2EA5-E77E-1853-44920A0EA714}"/>
              </a:ext>
            </a:extLst>
          </p:cNvPr>
          <p:cNvSpPr/>
          <p:nvPr/>
        </p:nvSpPr>
        <p:spPr>
          <a:xfrm>
            <a:off x="4603111" y="5930766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E0E8146-4901-38A5-F077-AC58942F3A36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4913108" y="6119116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C394B4D3-3CAD-EA73-B9BC-D45486B29B75}"/>
              </a:ext>
            </a:extLst>
          </p:cNvPr>
          <p:cNvSpPr/>
          <p:nvPr/>
        </p:nvSpPr>
        <p:spPr>
          <a:xfrm>
            <a:off x="5836514" y="424218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040C38-CD2E-ACC0-386B-DF19F9DE5468}"/>
              </a:ext>
            </a:extLst>
          </p:cNvPr>
          <p:cNvSpPr/>
          <p:nvPr/>
        </p:nvSpPr>
        <p:spPr>
          <a:xfrm>
            <a:off x="5836514" y="4628759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B2C4FF1-02FC-6EB3-C2F3-20794EB7F2C2}"/>
              </a:ext>
            </a:extLst>
          </p:cNvPr>
          <p:cNvCxnSpPr>
            <a:cxnSpLocks/>
          </p:cNvCxnSpPr>
          <p:nvPr/>
        </p:nvCxnSpPr>
        <p:spPr>
          <a:xfrm>
            <a:off x="6154640" y="4448096"/>
            <a:ext cx="0" cy="1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429B43F3-AEF0-F099-A910-FF4EDB161ACB}"/>
              </a:ext>
            </a:extLst>
          </p:cNvPr>
          <p:cNvSpPr/>
          <p:nvPr/>
        </p:nvSpPr>
        <p:spPr>
          <a:xfrm>
            <a:off x="6654681" y="424218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72AC72C-616F-52A7-5EAC-E306337FD254}"/>
              </a:ext>
            </a:extLst>
          </p:cNvPr>
          <p:cNvSpPr/>
          <p:nvPr/>
        </p:nvSpPr>
        <p:spPr>
          <a:xfrm>
            <a:off x="6654681" y="4628759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BB4CAFD-BFD6-7976-844D-B084238FFC6F}"/>
              </a:ext>
            </a:extLst>
          </p:cNvPr>
          <p:cNvCxnSpPr>
            <a:cxnSpLocks/>
          </p:cNvCxnSpPr>
          <p:nvPr/>
        </p:nvCxnSpPr>
        <p:spPr>
          <a:xfrm>
            <a:off x="6981783" y="4447292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28D20A2-FEE4-52B3-7E10-6957E8E3D0D9}"/>
              </a:ext>
            </a:extLst>
          </p:cNvPr>
          <p:cNvCxnSpPr>
            <a:cxnSpLocks/>
            <a:stCxn id="53" idx="2"/>
            <a:endCxn id="77" idx="0"/>
          </p:cNvCxnSpPr>
          <p:nvPr/>
        </p:nvCxnSpPr>
        <p:spPr>
          <a:xfrm rot="16200000" flipH="1">
            <a:off x="5173204" y="3267288"/>
            <a:ext cx="716381" cy="1233402"/>
          </a:xfrm>
          <a:prstGeom prst="bentConnector3">
            <a:avLst>
              <a:gd name="adj1" fmla="val 216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247C3160-31B7-563E-89D0-99A64B0983C6}"/>
              </a:ext>
            </a:extLst>
          </p:cNvPr>
          <p:cNvCxnSpPr>
            <a:cxnSpLocks/>
            <a:stCxn id="53" idx="2"/>
            <a:endCxn id="80" idx="0"/>
          </p:cNvCxnSpPr>
          <p:nvPr/>
        </p:nvCxnSpPr>
        <p:spPr>
          <a:xfrm rot="16200000" flipH="1">
            <a:off x="5582287" y="2858205"/>
            <a:ext cx="716381" cy="2051569"/>
          </a:xfrm>
          <a:prstGeom prst="bentConnector3">
            <a:avLst>
              <a:gd name="adj1" fmla="val 19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721E1656-EBAA-749A-B346-62150B2F0AA5}"/>
              </a:ext>
            </a:extLst>
          </p:cNvPr>
          <p:cNvSpPr/>
          <p:nvPr/>
        </p:nvSpPr>
        <p:spPr>
          <a:xfrm>
            <a:off x="2569014" y="5561907"/>
            <a:ext cx="4705662" cy="1869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ADD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B47B396-6FE6-2E86-1AB1-F8B3583D633C}"/>
              </a:ext>
            </a:extLst>
          </p:cNvPr>
          <p:cNvCxnSpPr/>
          <p:nvPr/>
        </p:nvCxnSpPr>
        <p:spPr>
          <a:xfrm>
            <a:off x="2880595" y="4809269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B913191-F767-F21E-281F-91F8EA562EB9}"/>
              </a:ext>
            </a:extLst>
          </p:cNvPr>
          <p:cNvCxnSpPr>
            <a:cxnSpLocks/>
          </p:cNvCxnSpPr>
          <p:nvPr/>
        </p:nvCxnSpPr>
        <p:spPr>
          <a:xfrm>
            <a:off x="3705347" y="5187808"/>
            <a:ext cx="0" cy="3764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DD55F01-CA68-BBA3-6B8B-B7C05209C1C3}"/>
              </a:ext>
            </a:extLst>
          </p:cNvPr>
          <p:cNvCxnSpPr>
            <a:cxnSpLocks/>
          </p:cNvCxnSpPr>
          <p:nvPr/>
        </p:nvCxnSpPr>
        <p:spPr>
          <a:xfrm>
            <a:off x="5334653" y="4817108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4F2AE81-43D7-7F56-B3F3-8813E25055EB}"/>
              </a:ext>
            </a:extLst>
          </p:cNvPr>
          <p:cNvCxnSpPr>
            <a:cxnSpLocks/>
          </p:cNvCxnSpPr>
          <p:nvPr/>
        </p:nvCxnSpPr>
        <p:spPr>
          <a:xfrm>
            <a:off x="6148093" y="4809269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F66ED59-C86A-47C5-21CD-F1CC07840BA4}"/>
              </a:ext>
            </a:extLst>
          </p:cNvPr>
          <p:cNvCxnSpPr>
            <a:cxnSpLocks/>
          </p:cNvCxnSpPr>
          <p:nvPr/>
        </p:nvCxnSpPr>
        <p:spPr>
          <a:xfrm>
            <a:off x="6981783" y="4817108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8A30473-6972-5E80-BDE1-00442AB56D7B}"/>
              </a:ext>
            </a:extLst>
          </p:cNvPr>
          <p:cNvCxnSpPr>
            <a:cxnSpLocks/>
          </p:cNvCxnSpPr>
          <p:nvPr/>
        </p:nvCxnSpPr>
        <p:spPr>
          <a:xfrm>
            <a:off x="4456945" y="5187808"/>
            <a:ext cx="0" cy="3764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7DB4B80-1A88-4397-9531-70BE27723BA9}"/>
              </a:ext>
            </a:extLst>
          </p:cNvPr>
          <p:cNvCxnSpPr>
            <a:cxnSpLocks/>
          </p:cNvCxnSpPr>
          <p:nvPr/>
        </p:nvCxnSpPr>
        <p:spPr>
          <a:xfrm flipH="1">
            <a:off x="4896675" y="5751586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C1CC536-67F4-4167-9FA9-E87FC209AB77}"/>
              </a:ext>
            </a:extLst>
          </p:cNvPr>
          <p:cNvCxnSpPr>
            <a:cxnSpLocks/>
            <a:endCxn id="85" idx="1"/>
          </p:cNvCxnSpPr>
          <p:nvPr/>
        </p:nvCxnSpPr>
        <p:spPr>
          <a:xfrm rot="10800000" flipV="1">
            <a:off x="2569014" y="3654169"/>
            <a:ext cx="2341086" cy="2001193"/>
          </a:xfrm>
          <a:prstGeom prst="bentConnector3">
            <a:avLst>
              <a:gd name="adj1" fmla="val 109765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箭头: 下 93">
            <a:extLst>
              <a:ext uri="{FF2B5EF4-FFF2-40B4-BE49-F238E27FC236}">
                <a16:creationId xmlns:a16="http://schemas.microsoft.com/office/drawing/2014/main" id="{8848F611-1511-11C6-280C-143A5D786B25}"/>
              </a:ext>
            </a:extLst>
          </p:cNvPr>
          <p:cNvSpPr/>
          <p:nvPr/>
        </p:nvSpPr>
        <p:spPr>
          <a:xfrm rot="16200000">
            <a:off x="7943750" y="4455135"/>
            <a:ext cx="131241" cy="804374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BD5CC89-D84E-3B1A-BF97-1EB9DB0E99C4}"/>
              </a:ext>
            </a:extLst>
          </p:cNvPr>
          <p:cNvSpPr txBox="1"/>
          <p:nvPr/>
        </p:nvSpPr>
        <p:spPr>
          <a:xfrm>
            <a:off x="7430547" y="4494199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B0BF215-9DA9-9A9E-C7AD-01BD5B5B83C2}"/>
              </a:ext>
            </a:extLst>
          </p:cNvPr>
          <p:cNvSpPr txBox="1"/>
          <p:nvPr/>
        </p:nvSpPr>
        <p:spPr>
          <a:xfrm>
            <a:off x="12425943" y="3300127"/>
            <a:ext cx="147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cs typeface="+mn-ea"/>
                <a:sym typeface="+mn-lt"/>
              </a:rPr>
              <a:t>Inference-time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141E978-6C6F-8EB3-5178-37B9778A1F47}"/>
              </a:ext>
            </a:extLst>
          </p:cNvPr>
          <p:cNvSpPr txBox="1"/>
          <p:nvPr/>
        </p:nvSpPr>
        <p:spPr>
          <a:xfrm>
            <a:off x="7247944" y="3688708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Step 1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728142E-29C5-3025-E27A-DB347EB0AE79}"/>
              </a:ext>
            </a:extLst>
          </p:cNvPr>
          <p:cNvSpPr txBox="1"/>
          <p:nvPr/>
        </p:nvSpPr>
        <p:spPr>
          <a:xfrm>
            <a:off x="7313381" y="3906964"/>
            <a:ext cx="143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333333"/>
                </a:solidFill>
                <a:cs typeface="+mn-ea"/>
              </a:defRPr>
            </a:lvl1pPr>
          </a:lstStyle>
          <a:p>
            <a:pPr algn="ctr"/>
            <a:r>
              <a:rPr lang="zh-CN" altLang="en-US" dirty="0"/>
              <a:t>Convolution kernel </a:t>
            </a:r>
            <a:endParaRPr lang="en-US" altLang="zh-CN" dirty="0"/>
          </a:p>
          <a:p>
            <a:pPr algn="ctr"/>
            <a:r>
              <a:rPr lang="zh-CN" altLang="en-US" dirty="0"/>
              <a:t>transformation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12EA2B4-EC5F-68B4-2F05-250A5C85DDCA}"/>
              </a:ext>
            </a:extLst>
          </p:cNvPr>
          <p:cNvSpPr txBox="1"/>
          <p:nvPr/>
        </p:nvSpPr>
        <p:spPr>
          <a:xfrm>
            <a:off x="13760711" y="3686767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Step 2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F584C9D-7647-3CFD-B5B0-BC59640C2767}"/>
              </a:ext>
            </a:extLst>
          </p:cNvPr>
          <p:cNvSpPr txBox="1"/>
          <p:nvPr/>
        </p:nvSpPr>
        <p:spPr>
          <a:xfrm>
            <a:off x="13788048" y="3905023"/>
            <a:ext cx="143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333333"/>
                </a:solidFill>
                <a:cs typeface="+mn-ea"/>
              </a:defRPr>
            </a:lvl1pPr>
          </a:lstStyle>
          <a:p>
            <a:pPr algn="ctr"/>
            <a:r>
              <a:rPr lang="en-US" altLang="zh-CN" dirty="0"/>
              <a:t>Convolution kernel addition</a:t>
            </a:r>
            <a:endParaRPr lang="zh-CN" altLang="en-US" dirty="0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C024807-F55E-997B-344E-A99FC66F4D7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10469400" y="3266615"/>
            <a:ext cx="690975" cy="120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7F4C1B9-3AF3-549D-A7FF-354584A1252D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10843003" y="3644608"/>
            <a:ext cx="695364" cy="457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8E66BEB-3C49-4F62-D27C-D45BF6090FAE}"/>
              </a:ext>
            </a:extLst>
          </p:cNvPr>
          <p:cNvSpPr txBox="1"/>
          <p:nvPr/>
        </p:nvSpPr>
        <p:spPr>
          <a:xfrm>
            <a:off x="2145723" y="5918141"/>
            <a:ext cx="2145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Wide Diverse Branch Block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1BB2D38-E268-FAEC-C379-550DA48C006D}"/>
              </a:ext>
            </a:extLst>
          </p:cNvPr>
          <p:cNvSpPr txBox="1"/>
          <p:nvPr/>
        </p:nvSpPr>
        <p:spPr>
          <a:xfrm>
            <a:off x="2145723" y="6135364"/>
            <a:ext cx="2145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(WDBB)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E733871-906E-728C-E247-8C38A31DEF9D}"/>
              </a:ext>
            </a:extLst>
          </p:cNvPr>
          <p:cNvCxnSpPr>
            <a:cxnSpLocks/>
          </p:cNvCxnSpPr>
          <p:nvPr/>
        </p:nvCxnSpPr>
        <p:spPr>
          <a:xfrm>
            <a:off x="5896452" y="6228475"/>
            <a:ext cx="28615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9EA6D0C-5173-50E5-3450-E99B1FD881C9}"/>
              </a:ext>
            </a:extLst>
          </p:cNvPr>
          <p:cNvCxnSpPr>
            <a:cxnSpLocks/>
          </p:cNvCxnSpPr>
          <p:nvPr/>
        </p:nvCxnSpPr>
        <p:spPr>
          <a:xfrm>
            <a:off x="5896452" y="6004508"/>
            <a:ext cx="286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167C507-EB1C-1246-8FA3-F7E27DA30ADC}"/>
              </a:ext>
            </a:extLst>
          </p:cNvPr>
          <p:cNvSpPr txBox="1"/>
          <p:nvPr/>
        </p:nvSpPr>
        <p:spPr>
          <a:xfrm>
            <a:off x="6039529" y="5892524"/>
            <a:ext cx="14189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Explicit connection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49C1441-D3C3-497C-4C75-8AD77712DA0A}"/>
              </a:ext>
            </a:extLst>
          </p:cNvPr>
          <p:cNvSpPr txBox="1"/>
          <p:nvPr/>
        </p:nvSpPr>
        <p:spPr>
          <a:xfrm>
            <a:off x="6039528" y="6113059"/>
            <a:ext cx="14189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Implicit connection</a:t>
            </a:r>
            <a:endParaRPr lang="zh-CN" altLang="en-US" sz="900" dirty="0">
              <a:cs typeface="+mn-ea"/>
              <a:sym typeface="+mn-lt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8DC036C-7EE2-97B8-3018-861BA0E1701A}"/>
              </a:ext>
            </a:extLst>
          </p:cNvPr>
          <p:cNvGrpSpPr/>
          <p:nvPr/>
        </p:nvGrpSpPr>
        <p:grpSpPr>
          <a:xfrm>
            <a:off x="9193119" y="4709030"/>
            <a:ext cx="421681" cy="440199"/>
            <a:chOff x="8196601" y="6768638"/>
            <a:chExt cx="421681" cy="440199"/>
          </a:xfrm>
          <a:solidFill>
            <a:srgbClr val="DEEBF7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97B16BE-E614-BC1E-B905-9B34217E21CF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4FB42B9-3A8D-A9E8-3C69-5BDE1FC90881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38701EF-D2D2-624F-CA60-F468806D941D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FC6B3E6-8535-5401-3934-B9380B397CE4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D16E0D5-ACB5-6357-9577-F14C23247FA8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45B7506-784D-5D1D-D35A-7A14DFDB3397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571E29C-35B8-7C2F-B098-911127CD3FD5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BB83114-BD0A-5BA9-881F-7298AB97B247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EF7DB91-831A-2097-C65F-B656679AAB59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ADD6FF4-46CA-7365-CD42-15908D6BDE92}"/>
              </a:ext>
            </a:extLst>
          </p:cNvPr>
          <p:cNvGrpSpPr/>
          <p:nvPr/>
        </p:nvGrpSpPr>
        <p:grpSpPr>
          <a:xfrm>
            <a:off x="9995856" y="4709030"/>
            <a:ext cx="421681" cy="440199"/>
            <a:chOff x="8196601" y="6768638"/>
            <a:chExt cx="421681" cy="440199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47859F5-48B6-F9BF-2D7D-970B6AC07A0D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22867AF-9AF5-876C-4D7D-B042370D7970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40AAA791-B9F3-66DC-C754-B7ACC2E89BDF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7DF1D0D-215F-58AD-6840-BD299B8F3749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80F9EAAC-0647-5F02-4E51-D6ED159D9F96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C211E5C-5DFA-416C-BE98-51AB98CB7AC1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7017DF3-8660-8C79-B361-213C8FF1F584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87E867-767B-4E24-0342-AAD9742F1776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54CAD33-7447-1AAD-960D-2E993100EC03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D55B0D4-9939-DFAF-6478-5DA18528193E}"/>
              </a:ext>
            </a:extLst>
          </p:cNvPr>
          <p:cNvGrpSpPr/>
          <p:nvPr/>
        </p:nvGrpSpPr>
        <p:grpSpPr>
          <a:xfrm>
            <a:off x="10747182" y="4709030"/>
            <a:ext cx="421681" cy="440199"/>
            <a:chOff x="8196601" y="6768638"/>
            <a:chExt cx="421681" cy="44019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EFCB609-6C7F-6AA3-FDF7-AACDFFD7D0FD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4B257CF-AC32-6F9E-E184-C06B9B01EF34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1B12E1F-A629-69CC-AB2B-C5A442F732FC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A890C10-F8B1-8D51-30D3-E143736B3F4B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CC4ACE1-5AD0-9F30-38D9-BA61A022F5EC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24654DD-C35B-B2A9-2378-89C98563553D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7B6F34B-86D2-07C2-090D-9EF2CBC0B9D5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BD9FC31-8004-AF88-2B55-2502FEF53072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4A7D7EE-3274-57C2-D9B0-2FFEEBA213EB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8821947-F3C4-6909-5C43-CBDEC2639083}"/>
              </a:ext>
            </a:extLst>
          </p:cNvPr>
          <p:cNvGrpSpPr/>
          <p:nvPr/>
        </p:nvGrpSpPr>
        <p:grpSpPr>
          <a:xfrm>
            <a:off x="11629042" y="4709030"/>
            <a:ext cx="421681" cy="440199"/>
            <a:chOff x="8196601" y="6768638"/>
            <a:chExt cx="421681" cy="440199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8E8D896-B215-8C1E-DBF0-227F6FA2EB26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3E054DA-CEF8-0663-0DA3-7D630327040E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FBF4A40-E453-A8D2-AC9D-441FE5DCF333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FCB0478D-0B08-F23D-20C2-5411C48999D0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D497503-0F1A-C2DB-1BB2-C81384247A6F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6BE8444D-F7EF-52E1-6768-98BCFB1A8ABC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5E074676-CC9F-29B6-B100-1EE77F8FD226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7EB16C4-A2D3-06A4-B182-07018CDD3F2C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FA99C65-699F-7ECA-D669-9C04A80A8609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F23A5D45-EE35-7F61-ACC9-81FBD709C987}"/>
              </a:ext>
            </a:extLst>
          </p:cNvPr>
          <p:cNvGrpSpPr/>
          <p:nvPr/>
        </p:nvGrpSpPr>
        <p:grpSpPr>
          <a:xfrm>
            <a:off x="13261091" y="4709030"/>
            <a:ext cx="421681" cy="440199"/>
            <a:chOff x="8196601" y="6768638"/>
            <a:chExt cx="421681" cy="440199"/>
          </a:xfrm>
          <a:solidFill>
            <a:srgbClr val="DEEBF7"/>
          </a:solidFill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4411109-82A3-E72D-BF8E-B034425ED2C1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391030F9-C985-4C1A-5BF9-F732AD1157A6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93777F7-1B53-B5C1-CD7E-FB32D852F8EF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F13F597-4A49-AFA4-CE89-4908057C1C55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02E6358-EB5C-EAC6-A4F7-AB050C561C67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74CFF7F-5458-A53C-7248-39BC08DA4E8E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CBEC31C-129E-87A3-AE96-37E4470FC657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FEF2FF9-61A0-443C-F54B-957658877798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D336E095-2DD9-277E-8E73-8C90B51D9B06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88CE44F-BA99-EB88-AB9B-30AF62AAE2B7}"/>
              </a:ext>
            </a:extLst>
          </p:cNvPr>
          <p:cNvGrpSpPr/>
          <p:nvPr/>
        </p:nvGrpSpPr>
        <p:grpSpPr>
          <a:xfrm>
            <a:off x="12469676" y="4709030"/>
            <a:ext cx="421681" cy="440199"/>
            <a:chOff x="8196601" y="6768638"/>
            <a:chExt cx="421681" cy="440199"/>
          </a:xfrm>
          <a:solidFill>
            <a:srgbClr val="DEEBF7"/>
          </a:solidFill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4C9376B-593E-B723-E2AC-FC10AD66FD4F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041D771E-2AFA-B34E-ED78-709573DE3BAE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28692B3-F356-A537-B7C1-F348D455CC27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61575C4-3E02-407A-B533-77FD683E152E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08B7174-0A9C-3C1B-E1C6-597B5373356D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375FCFC-FC9B-05C5-57CA-1A1EA8B3AF3D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5E63F2B-5085-75A6-4AE5-BA8683EE8444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BE2B04B-6290-FB84-D1A0-61B6F3C7163A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B8DB368-28C9-A500-182D-7B52321AF1BB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8610C94C-4DD7-4879-C673-87240FB2BF6D}"/>
              </a:ext>
            </a:extLst>
          </p:cNvPr>
          <p:cNvSpPr/>
          <p:nvPr/>
        </p:nvSpPr>
        <p:spPr>
          <a:xfrm>
            <a:off x="12746678" y="594728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69F6ADE1-35FF-8653-F490-D220E716D44F}"/>
              </a:ext>
            </a:extLst>
          </p:cNvPr>
          <p:cNvSpPr/>
          <p:nvPr/>
        </p:nvSpPr>
        <p:spPr>
          <a:xfrm>
            <a:off x="12759862" y="6187914"/>
            <a:ext cx="144000" cy="144000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8BEC3D4-45C7-546B-9195-AF3F1658411B}"/>
              </a:ext>
            </a:extLst>
          </p:cNvPr>
          <p:cNvSpPr txBox="1"/>
          <p:nvPr/>
        </p:nvSpPr>
        <p:spPr>
          <a:xfrm>
            <a:off x="12960470" y="5906735"/>
            <a:ext cx="12466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cs typeface="+mn-ea"/>
              </a:defRPr>
            </a:lvl1pPr>
          </a:lstStyle>
          <a:p>
            <a:pPr algn="l"/>
            <a:r>
              <a:rPr lang="zh-CN" altLang="en-US" dirty="0"/>
              <a:t>Actual </a:t>
            </a:r>
            <a:r>
              <a:rPr lang="en-US" altLang="zh-CN" dirty="0"/>
              <a:t>v</a:t>
            </a:r>
            <a:r>
              <a:rPr lang="zh-CN" altLang="en-US" dirty="0"/>
              <a:t>alue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516C74F-B2E0-7321-6E2E-370044F52792}"/>
              </a:ext>
            </a:extLst>
          </p:cNvPr>
          <p:cNvSpPr txBox="1"/>
          <p:nvPr/>
        </p:nvSpPr>
        <p:spPr>
          <a:xfrm>
            <a:off x="12960471" y="6166142"/>
            <a:ext cx="12740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cs typeface="+mn-ea"/>
              </a:defRPr>
            </a:lvl1pPr>
          </a:lstStyle>
          <a:p>
            <a:pPr algn="l"/>
            <a:r>
              <a:rPr lang="en-US" altLang="zh-CN" dirty="0"/>
              <a:t>Padding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zh-CN" altLang="en-US" dirty="0"/>
              <a:t>alue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CE4BB04-53C0-AAE3-B561-76D7F70742B1}"/>
              </a:ext>
            </a:extLst>
          </p:cNvPr>
          <p:cNvSpPr txBox="1"/>
          <p:nvPr/>
        </p:nvSpPr>
        <p:spPr>
          <a:xfrm>
            <a:off x="9155880" y="5930766"/>
            <a:ext cx="16317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Utilizing K</a:t>
            </a:r>
            <a:r>
              <a:rPr lang="zh-CN" altLang="en-US" sz="1000" dirty="0"/>
              <a:t>=3 as an example</a:t>
            </a:r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E6B2673-FDB2-9590-8F09-DE3721B897DC}"/>
              </a:ext>
            </a:extLst>
          </p:cNvPr>
          <p:cNvSpPr txBox="1"/>
          <p:nvPr/>
        </p:nvSpPr>
        <p:spPr>
          <a:xfrm>
            <a:off x="8794769" y="3340262"/>
            <a:ext cx="16317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DB3843-04B1-7FF2-7FE9-7AB7FB931702}"/>
              </a:ext>
            </a:extLst>
          </p:cNvPr>
          <p:cNvSpPr txBox="1"/>
          <p:nvPr/>
        </p:nvSpPr>
        <p:spPr>
          <a:xfrm>
            <a:off x="2221612" y="3330692"/>
            <a:ext cx="16317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B0222AA-9351-81AA-70B7-400D35A95649}"/>
              </a:ext>
            </a:extLst>
          </p:cNvPr>
          <p:cNvSpPr txBox="1"/>
          <p:nvPr/>
        </p:nvSpPr>
        <p:spPr>
          <a:xfrm>
            <a:off x="1880568" y="884836"/>
            <a:ext cx="4820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1. Wide Diverse Branch Block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54C676-6F4D-B6AF-6942-D58A126A6D83}"/>
              </a:ext>
            </a:extLst>
          </p:cNvPr>
          <p:cNvSpPr/>
          <p:nvPr/>
        </p:nvSpPr>
        <p:spPr>
          <a:xfrm>
            <a:off x="1088569" y="2990476"/>
            <a:ext cx="16714431" cy="3568776"/>
          </a:xfrm>
          <a:prstGeom prst="rect">
            <a:avLst/>
          </a:prstGeom>
          <a:solidFill>
            <a:srgbClr val="DEEBF7"/>
          </a:solidFill>
          <a:ln w="12700">
            <a:solidFill>
              <a:srgbClr val="3371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5EC66835-5EFA-3501-E7D3-D48D12BE767C}"/>
              </a:ext>
            </a:extLst>
          </p:cNvPr>
          <p:cNvSpPr/>
          <p:nvPr/>
        </p:nvSpPr>
        <p:spPr>
          <a:xfrm rot="16200000">
            <a:off x="15857168" y="4396505"/>
            <a:ext cx="131241" cy="804374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A2934F-19A7-1FDA-4E58-7174DE6C6FDD}"/>
              </a:ext>
            </a:extLst>
          </p:cNvPr>
          <p:cNvSpPr/>
          <p:nvPr/>
        </p:nvSpPr>
        <p:spPr>
          <a:xfrm>
            <a:off x="16578829" y="3136539"/>
            <a:ext cx="1107341" cy="3328600"/>
          </a:xfrm>
          <a:prstGeom prst="roundRect">
            <a:avLst>
              <a:gd name="adj" fmla="val 14935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7BEFC8-601D-BCF4-07A3-A9831BCBDEF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7097228" y="4356245"/>
            <a:ext cx="15726" cy="14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9515CE7-9BC4-F1BB-11FC-B7F1D33FD3E7}"/>
              </a:ext>
            </a:extLst>
          </p:cNvPr>
          <p:cNvSpPr txBox="1"/>
          <p:nvPr/>
        </p:nvSpPr>
        <p:spPr>
          <a:xfrm>
            <a:off x="16870248" y="6184828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cs typeface="+mn-ea"/>
                <a:sym typeface="+mn-lt"/>
              </a:rPr>
              <a:t>Output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A6D6B3-9B1C-A17A-1617-D12CC91E9185}"/>
              </a:ext>
            </a:extLst>
          </p:cNvPr>
          <p:cNvSpPr txBox="1"/>
          <p:nvPr/>
        </p:nvSpPr>
        <p:spPr>
          <a:xfrm>
            <a:off x="16835911" y="3597968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Input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BC2E8F-1CF7-3BC1-04E6-E5D1AE2314A1}"/>
              </a:ext>
            </a:extLst>
          </p:cNvPr>
          <p:cNvSpPr/>
          <p:nvPr/>
        </p:nvSpPr>
        <p:spPr>
          <a:xfrm>
            <a:off x="16785648" y="4167896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65B40C-5981-4C63-1E58-AC1CE4037D2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097228" y="3799283"/>
            <a:ext cx="0" cy="3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1854EAB-2844-A78F-72F0-3BDDF2D18691}"/>
              </a:ext>
            </a:extLst>
          </p:cNvPr>
          <p:cNvSpPr/>
          <p:nvPr/>
        </p:nvSpPr>
        <p:spPr>
          <a:xfrm>
            <a:off x="16801374" y="5847244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4E052F-67AF-7256-F84F-C922B766C15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7111371" y="6035594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6390757-EF1E-5071-1D37-5FEF6F2C82A0}"/>
              </a:ext>
            </a:extLst>
          </p:cNvPr>
          <p:cNvSpPr/>
          <p:nvPr/>
        </p:nvSpPr>
        <p:spPr>
          <a:xfrm>
            <a:off x="15628917" y="5242668"/>
            <a:ext cx="623161" cy="188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30B9B1-3AAA-8262-9C7D-29550434AFE1}"/>
              </a:ext>
            </a:extLst>
          </p:cNvPr>
          <p:cNvSpPr/>
          <p:nvPr/>
        </p:nvSpPr>
        <p:spPr>
          <a:xfrm>
            <a:off x="15628917" y="5847244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07DD0D-47FA-CF01-5FDB-980CB8AC4CDC}"/>
              </a:ext>
            </a:extLst>
          </p:cNvPr>
          <p:cNvSpPr txBox="1"/>
          <p:nvPr/>
        </p:nvSpPr>
        <p:spPr>
          <a:xfrm>
            <a:off x="15596980" y="6120808"/>
            <a:ext cx="794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Nonlinearity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930FF8-C77F-2441-6A0D-3C3E41BE6523}"/>
              </a:ext>
            </a:extLst>
          </p:cNvPr>
          <p:cNvSpPr txBox="1"/>
          <p:nvPr/>
        </p:nvSpPr>
        <p:spPr>
          <a:xfrm>
            <a:off x="15557470" y="5480190"/>
            <a:ext cx="79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Average Pooling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A17308-8F9C-1844-415C-9F548015DE87}"/>
              </a:ext>
            </a:extLst>
          </p:cNvPr>
          <p:cNvSpPr txBox="1"/>
          <p:nvPr/>
        </p:nvSpPr>
        <p:spPr>
          <a:xfrm>
            <a:off x="15388165" y="4410115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1FECDB2-9265-D481-1895-888796E55DBA}"/>
              </a:ext>
            </a:extLst>
          </p:cNvPr>
          <p:cNvSpPr/>
          <p:nvPr/>
        </p:nvSpPr>
        <p:spPr>
          <a:xfrm>
            <a:off x="9675000" y="3136540"/>
            <a:ext cx="5715511" cy="332859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923509-89B5-CA30-B67E-01CDAD191FE3}"/>
              </a:ext>
            </a:extLst>
          </p:cNvPr>
          <p:cNvSpPr/>
          <p:nvPr/>
        </p:nvSpPr>
        <p:spPr>
          <a:xfrm>
            <a:off x="11464600" y="4151768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E672F9-149D-11E3-A4F0-7A8D852A00F5}"/>
              </a:ext>
            </a:extLst>
          </p:cNvPr>
          <p:cNvSpPr txBox="1"/>
          <p:nvPr/>
        </p:nvSpPr>
        <p:spPr>
          <a:xfrm>
            <a:off x="12350086" y="3212894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Input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58DF1D-3646-31C5-F759-1DCBA98FAC6D}"/>
              </a:ext>
            </a:extLst>
          </p:cNvPr>
          <p:cNvSpPr/>
          <p:nvPr/>
        </p:nvSpPr>
        <p:spPr>
          <a:xfrm>
            <a:off x="10713002" y="4142242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996D58-3E81-C7F5-4D33-0B8B0738193B}"/>
              </a:ext>
            </a:extLst>
          </p:cNvPr>
          <p:cNvSpPr/>
          <p:nvPr/>
        </p:nvSpPr>
        <p:spPr>
          <a:xfrm>
            <a:off x="9900950" y="4146632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DA3E8C-85BC-F58D-CB83-6D1B91262DCE}"/>
              </a:ext>
            </a:extLst>
          </p:cNvPr>
          <p:cNvSpPr/>
          <p:nvPr/>
        </p:nvSpPr>
        <p:spPr>
          <a:xfrm>
            <a:off x="13002708" y="4147109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9E9E5F6-B852-31F8-30CF-DC8DC8E0D98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12618226" y="3451045"/>
            <a:ext cx="703383" cy="688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730D68F-A96A-6E33-8BAA-418CAECE39A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11067585" y="2588672"/>
            <a:ext cx="702906" cy="24130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853C831-C446-AA1F-1100-2D9B6418BC00}"/>
              </a:ext>
            </a:extLst>
          </p:cNvPr>
          <p:cNvSpPr txBox="1"/>
          <p:nvPr/>
        </p:nvSpPr>
        <p:spPr>
          <a:xfrm>
            <a:off x="12359520" y="6231917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cs typeface="+mn-ea"/>
                <a:sym typeface="+mn-lt"/>
              </a:rPr>
              <a:t>Output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A04B34-5F45-E2FA-8D6A-A13533F2B041}"/>
              </a:ext>
            </a:extLst>
          </p:cNvPr>
          <p:cNvSpPr/>
          <p:nvPr/>
        </p:nvSpPr>
        <p:spPr>
          <a:xfrm>
            <a:off x="12290646" y="5894333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650E660-C111-01C8-8C13-0D9CAC8C5BE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2600643" y="6082683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9F014CE-70C7-6756-948A-86FB59372A44}"/>
              </a:ext>
            </a:extLst>
          </p:cNvPr>
          <p:cNvSpPr txBox="1"/>
          <p:nvPr/>
        </p:nvSpPr>
        <p:spPr>
          <a:xfrm>
            <a:off x="16595325" y="3234574"/>
            <a:ext cx="147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cs typeface="+mn-ea"/>
                <a:sym typeface="+mn-lt"/>
              </a:rPr>
              <a:t>Inference-time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70611A-B02D-DBFF-5E0D-3076B9E0C057}"/>
              </a:ext>
            </a:extLst>
          </p:cNvPr>
          <p:cNvSpPr/>
          <p:nvPr/>
        </p:nvSpPr>
        <p:spPr>
          <a:xfrm>
            <a:off x="13816149" y="4154948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A805F1-9645-DEF6-9BBC-906082A67146}"/>
              </a:ext>
            </a:extLst>
          </p:cNvPr>
          <p:cNvSpPr/>
          <p:nvPr/>
        </p:nvSpPr>
        <p:spPr>
          <a:xfrm>
            <a:off x="14634316" y="4154948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0BE1E60-A489-D688-50FA-19AD40909455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6200000" flipH="1">
            <a:off x="13021026" y="3048244"/>
            <a:ext cx="711222" cy="1502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DC25976-6742-BC87-A03C-6A989DAD7499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16200000" flipH="1">
            <a:off x="13430110" y="2639161"/>
            <a:ext cx="711222" cy="2320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5F8B719-472A-F982-68FC-8547CBB97EF4}"/>
              </a:ext>
            </a:extLst>
          </p:cNvPr>
          <p:cNvSpPr/>
          <p:nvPr/>
        </p:nvSpPr>
        <p:spPr>
          <a:xfrm>
            <a:off x="9900950" y="5474674"/>
            <a:ext cx="5353361" cy="2261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ADD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FCAE05-A86E-4C03-0B20-D2324AD9121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12530" y="4334981"/>
            <a:ext cx="0" cy="11523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01EC96-879A-11B6-0257-58A0C700BD3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024582" y="4330591"/>
            <a:ext cx="0" cy="11591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2B62873-6B39-56AC-8F45-3824D593693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3314288" y="4335457"/>
            <a:ext cx="0" cy="11415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242D7CB-3DE9-4B37-F2CA-56DA5EEF752A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4127729" y="4343296"/>
            <a:ext cx="1" cy="11258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7ECC51E-6892-CF27-718D-FA63FB6842C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945896" y="4343297"/>
            <a:ext cx="0" cy="11226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BAAE0BC-1846-40BA-636F-D1475B17367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1776180" y="4340117"/>
            <a:ext cx="0" cy="11495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589657C-A7B0-487C-78FF-DF377008785A}"/>
              </a:ext>
            </a:extLst>
          </p:cNvPr>
          <p:cNvCxnSpPr>
            <a:cxnSpLocks/>
          </p:cNvCxnSpPr>
          <p:nvPr/>
        </p:nvCxnSpPr>
        <p:spPr>
          <a:xfrm flipH="1">
            <a:off x="12584210" y="5715153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B0BF215-9DA9-9A9E-C7AD-01BD5B5B83C2}"/>
              </a:ext>
            </a:extLst>
          </p:cNvPr>
          <p:cNvSpPr txBox="1"/>
          <p:nvPr/>
        </p:nvSpPr>
        <p:spPr>
          <a:xfrm>
            <a:off x="13900712" y="3212894"/>
            <a:ext cx="147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cs typeface="+mn-ea"/>
                <a:sym typeface="+mn-lt"/>
              </a:rPr>
              <a:t>Inference-time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12EA2B4-EC5F-68B4-2F05-250A5C85DDCA}"/>
              </a:ext>
            </a:extLst>
          </p:cNvPr>
          <p:cNvSpPr txBox="1"/>
          <p:nvPr/>
        </p:nvSpPr>
        <p:spPr>
          <a:xfrm>
            <a:off x="15235480" y="3599534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Step 2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F584C9D-7647-3CFD-B5B0-BC59640C2767}"/>
              </a:ext>
            </a:extLst>
          </p:cNvPr>
          <p:cNvSpPr txBox="1"/>
          <p:nvPr/>
        </p:nvSpPr>
        <p:spPr>
          <a:xfrm>
            <a:off x="15262817" y="3817790"/>
            <a:ext cx="143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333333"/>
                </a:solidFill>
                <a:cs typeface="+mn-ea"/>
              </a:defRPr>
            </a:lvl1pPr>
          </a:lstStyle>
          <a:p>
            <a:pPr algn="ctr"/>
            <a:r>
              <a:rPr lang="en-US" altLang="zh-CN" dirty="0"/>
              <a:t>Convolution kernel addition</a:t>
            </a:r>
            <a:endParaRPr lang="zh-CN" altLang="en-US" dirty="0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C024807-F55E-997B-344E-A99FC66F4D7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11475806" y="2992503"/>
            <a:ext cx="698516" cy="1600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8DC036C-7EE2-97B8-3018-861BA0E1701A}"/>
              </a:ext>
            </a:extLst>
          </p:cNvPr>
          <p:cNvGrpSpPr/>
          <p:nvPr/>
        </p:nvGrpSpPr>
        <p:grpSpPr>
          <a:xfrm>
            <a:off x="10007488" y="4634497"/>
            <a:ext cx="421681" cy="440199"/>
            <a:chOff x="8196601" y="6768638"/>
            <a:chExt cx="421681" cy="440199"/>
          </a:xfrm>
          <a:solidFill>
            <a:srgbClr val="DEEBF7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97B16BE-E614-BC1E-B905-9B34217E21CF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4FB42B9-3A8D-A9E8-3C69-5BDE1FC90881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38701EF-D2D2-624F-CA60-F468806D941D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FC6B3E6-8535-5401-3934-B9380B397CE4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D16E0D5-ACB5-6357-9577-F14C23247FA8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45B7506-784D-5D1D-D35A-7A14DFDB3397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571E29C-35B8-7C2F-B098-911127CD3FD5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BB83114-BD0A-5BA9-881F-7298AB97B247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EF7DB91-831A-2097-C65F-B656679AAB59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ADD6FF4-46CA-7365-CD42-15908D6BDE92}"/>
              </a:ext>
            </a:extLst>
          </p:cNvPr>
          <p:cNvGrpSpPr/>
          <p:nvPr/>
        </p:nvGrpSpPr>
        <p:grpSpPr>
          <a:xfrm>
            <a:off x="10810225" y="4634497"/>
            <a:ext cx="421681" cy="440199"/>
            <a:chOff x="8196601" y="6768638"/>
            <a:chExt cx="421681" cy="440199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47859F5-48B6-F9BF-2D7D-970B6AC07A0D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22867AF-9AF5-876C-4D7D-B042370D7970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40AAA791-B9F3-66DC-C754-B7ACC2E89BDF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7DF1D0D-215F-58AD-6840-BD299B8F3749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80F9EAAC-0647-5F02-4E51-D6ED159D9F96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C211E5C-5DFA-416C-BE98-51AB98CB7AC1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7017DF3-8660-8C79-B361-213C8FF1F584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87E867-767B-4E24-0342-AAD9742F1776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54CAD33-7447-1AAD-960D-2E993100EC03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D55B0D4-9939-DFAF-6478-5DA18528193E}"/>
              </a:ext>
            </a:extLst>
          </p:cNvPr>
          <p:cNvGrpSpPr/>
          <p:nvPr/>
        </p:nvGrpSpPr>
        <p:grpSpPr>
          <a:xfrm>
            <a:off x="11561551" y="4634497"/>
            <a:ext cx="421681" cy="440199"/>
            <a:chOff x="8196601" y="6768638"/>
            <a:chExt cx="421681" cy="44019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EFCB609-6C7F-6AA3-FDF7-AACDFFD7D0FD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4B257CF-AC32-6F9E-E184-C06B9B01EF34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1B12E1F-A629-69CC-AB2B-C5A442F732FC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A890C10-F8B1-8D51-30D3-E143736B3F4B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CC4ACE1-5AD0-9F30-38D9-BA61A022F5EC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24654DD-C35B-B2A9-2378-89C98563553D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7B6F34B-86D2-07C2-090D-9EF2CBC0B9D5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BD9FC31-8004-AF88-2B55-2502FEF53072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4A7D7EE-3274-57C2-D9B0-2FFEEBA213EB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8821947-F3C4-6909-5C43-CBDEC2639083}"/>
              </a:ext>
            </a:extLst>
          </p:cNvPr>
          <p:cNvGrpSpPr/>
          <p:nvPr/>
        </p:nvGrpSpPr>
        <p:grpSpPr>
          <a:xfrm>
            <a:off x="13103811" y="4621797"/>
            <a:ext cx="421681" cy="440199"/>
            <a:chOff x="8196601" y="6768638"/>
            <a:chExt cx="421681" cy="440199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8E8D896-B215-8C1E-DBF0-227F6FA2EB26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3E054DA-CEF8-0663-0DA3-7D630327040E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FBF4A40-E453-A8D2-AC9D-441FE5DCF333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FCB0478D-0B08-F23D-20C2-5411C48999D0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D497503-0F1A-C2DB-1BB2-C81384247A6F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6BE8444D-F7EF-52E1-6768-98BCFB1A8ABC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5E074676-CC9F-29B6-B100-1EE77F8FD226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7EB16C4-A2D3-06A4-B182-07018CDD3F2C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FA99C65-699F-7ECA-D669-9C04A80A8609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F23A5D45-EE35-7F61-ACC9-81FBD709C987}"/>
              </a:ext>
            </a:extLst>
          </p:cNvPr>
          <p:cNvGrpSpPr/>
          <p:nvPr/>
        </p:nvGrpSpPr>
        <p:grpSpPr>
          <a:xfrm>
            <a:off x="14735860" y="4621797"/>
            <a:ext cx="421681" cy="440199"/>
            <a:chOff x="8196601" y="6768638"/>
            <a:chExt cx="421681" cy="440199"/>
          </a:xfrm>
          <a:solidFill>
            <a:srgbClr val="DEEBF7"/>
          </a:solidFill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4411109-82A3-E72D-BF8E-B034425ED2C1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391030F9-C985-4C1A-5BF9-F732AD1157A6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93777F7-1B53-B5C1-CD7E-FB32D852F8EF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F13F597-4A49-AFA4-CE89-4908057C1C55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02E6358-EB5C-EAC6-A4F7-AB050C561C67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74CFF7F-5458-A53C-7248-39BC08DA4E8E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CBEC31C-129E-87A3-AE96-37E4470FC657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FEF2FF9-61A0-443C-F54B-957658877798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D336E095-2DD9-277E-8E73-8C90B51D9B06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88CE44F-BA99-EB88-AB9B-30AF62AAE2B7}"/>
              </a:ext>
            </a:extLst>
          </p:cNvPr>
          <p:cNvGrpSpPr/>
          <p:nvPr/>
        </p:nvGrpSpPr>
        <p:grpSpPr>
          <a:xfrm>
            <a:off x="13944445" y="4621797"/>
            <a:ext cx="421681" cy="440199"/>
            <a:chOff x="8196601" y="6768638"/>
            <a:chExt cx="421681" cy="440199"/>
          </a:xfrm>
          <a:solidFill>
            <a:srgbClr val="DEEBF7"/>
          </a:solidFill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4C9376B-593E-B723-E2AC-FC10AD66FD4F}"/>
                </a:ext>
              </a:extLst>
            </p:cNvPr>
            <p:cNvSpPr/>
            <p:nvPr/>
          </p:nvSpPr>
          <p:spPr>
            <a:xfrm>
              <a:off x="8196601" y="6768638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041D771E-2AFA-B34E-ED78-709573DE3BAE}"/>
                </a:ext>
              </a:extLst>
            </p:cNvPr>
            <p:cNvSpPr/>
            <p:nvPr/>
          </p:nvSpPr>
          <p:spPr>
            <a:xfrm>
              <a:off x="8196601" y="7063355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28692B3-F356-A537-B7C1-F348D455CC27}"/>
                </a:ext>
              </a:extLst>
            </p:cNvPr>
            <p:cNvSpPr/>
            <p:nvPr/>
          </p:nvSpPr>
          <p:spPr>
            <a:xfrm>
              <a:off x="8196601" y="6917124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61575C4-3E02-407A-B533-77FD683E152E}"/>
                </a:ext>
              </a:extLst>
            </p:cNvPr>
            <p:cNvSpPr/>
            <p:nvPr/>
          </p:nvSpPr>
          <p:spPr>
            <a:xfrm>
              <a:off x="8330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08B7174-0A9C-3C1B-E1C6-597B5373356D}"/>
                </a:ext>
              </a:extLst>
            </p:cNvPr>
            <p:cNvSpPr/>
            <p:nvPr/>
          </p:nvSpPr>
          <p:spPr>
            <a:xfrm>
              <a:off x="8330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375FCFC-FC9B-05C5-57CA-1A1EA8B3AF3D}"/>
                </a:ext>
              </a:extLst>
            </p:cNvPr>
            <p:cNvSpPr/>
            <p:nvPr/>
          </p:nvSpPr>
          <p:spPr>
            <a:xfrm>
              <a:off x="8330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5E63F2B-5085-75A6-4AE5-BA8683EE8444}"/>
                </a:ext>
              </a:extLst>
            </p:cNvPr>
            <p:cNvSpPr/>
            <p:nvPr/>
          </p:nvSpPr>
          <p:spPr>
            <a:xfrm>
              <a:off x="8474282" y="6770120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BE2B04B-6290-FB84-D1A0-61B6F3C7163A}"/>
                </a:ext>
              </a:extLst>
            </p:cNvPr>
            <p:cNvSpPr/>
            <p:nvPr/>
          </p:nvSpPr>
          <p:spPr>
            <a:xfrm>
              <a:off x="8474282" y="7064837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B8DB368-28C9-A500-182D-7B52321AF1BB}"/>
                </a:ext>
              </a:extLst>
            </p:cNvPr>
            <p:cNvSpPr/>
            <p:nvPr/>
          </p:nvSpPr>
          <p:spPr>
            <a:xfrm>
              <a:off x="8474282" y="6918606"/>
              <a:ext cx="144000" cy="144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8610C94C-4DD7-4879-C673-87240FB2BF6D}"/>
              </a:ext>
            </a:extLst>
          </p:cNvPr>
          <p:cNvSpPr/>
          <p:nvPr/>
        </p:nvSpPr>
        <p:spPr>
          <a:xfrm>
            <a:off x="14221447" y="586005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69F6ADE1-35FF-8653-F490-D220E716D44F}"/>
              </a:ext>
            </a:extLst>
          </p:cNvPr>
          <p:cNvSpPr/>
          <p:nvPr/>
        </p:nvSpPr>
        <p:spPr>
          <a:xfrm>
            <a:off x="14234631" y="6100681"/>
            <a:ext cx="144000" cy="144000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8BEC3D4-45C7-546B-9195-AF3F1658411B}"/>
              </a:ext>
            </a:extLst>
          </p:cNvPr>
          <p:cNvSpPr txBox="1"/>
          <p:nvPr/>
        </p:nvSpPr>
        <p:spPr>
          <a:xfrm>
            <a:off x="14435239" y="5819502"/>
            <a:ext cx="12466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cs typeface="+mn-ea"/>
              </a:defRPr>
            </a:lvl1pPr>
          </a:lstStyle>
          <a:p>
            <a:pPr algn="l"/>
            <a:r>
              <a:rPr lang="zh-CN" altLang="en-US" dirty="0"/>
              <a:t>Actual </a:t>
            </a:r>
            <a:r>
              <a:rPr lang="en-US" altLang="zh-CN" dirty="0"/>
              <a:t>v</a:t>
            </a:r>
            <a:r>
              <a:rPr lang="zh-CN" altLang="en-US" dirty="0"/>
              <a:t>alue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516C74F-B2E0-7321-6E2E-370044F52792}"/>
              </a:ext>
            </a:extLst>
          </p:cNvPr>
          <p:cNvSpPr txBox="1"/>
          <p:nvPr/>
        </p:nvSpPr>
        <p:spPr>
          <a:xfrm>
            <a:off x="14435240" y="6078909"/>
            <a:ext cx="12740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cs typeface="+mn-ea"/>
              </a:defRPr>
            </a:lvl1pPr>
          </a:lstStyle>
          <a:p>
            <a:pPr algn="l"/>
            <a:r>
              <a:rPr lang="en-US" altLang="zh-CN" dirty="0"/>
              <a:t>Padding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zh-CN" altLang="en-US" dirty="0"/>
              <a:t>alue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CE4BB04-53C0-AAE3-B561-76D7F70742B1}"/>
              </a:ext>
            </a:extLst>
          </p:cNvPr>
          <p:cNvSpPr txBox="1"/>
          <p:nvPr/>
        </p:nvSpPr>
        <p:spPr>
          <a:xfrm>
            <a:off x="9970249" y="5856233"/>
            <a:ext cx="16317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Utilizing K</a:t>
            </a:r>
            <a:r>
              <a:rPr lang="zh-CN" altLang="en-US" sz="1000" dirty="0"/>
              <a:t>=3 as an example</a:t>
            </a:r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E6B2673-FDB2-9590-8F09-DE3721B897DC}"/>
              </a:ext>
            </a:extLst>
          </p:cNvPr>
          <p:cNvSpPr txBox="1"/>
          <p:nvPr/>
        </p:nvSpPr>
        <p:spPr>
          <a:xfrm>
            <a:off x="10269538" y="3253029"/>
            <a:ext cx="16317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6B6EEDC-F140-728A-0648-31FA0092F81A}"/>
              </a:ext>
            </a:extLst>
          </p:cNvPr>
          <p:cNvSpPr/>
          <p:nvPr/>
        </p:nvSpPr>
        <p:spPr>
          <a:xfrm>
            <a:off x="1325136" y="3136539"/>
            <a:ext cx="7210034" cy="332859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7C1D65-1CB6-7573-4660-53A7BAB73AC4}"/>
              </a:ext>
            </a:extLst>
          </p:cNvPr>
          <p:cNvSpPr/>
          <p:nvPr/>
        </p:nvSpPr>
        <p:spPr>
          <a:xfrm>
            <a:off x="3357342" y="4525646"/>
            <a:ext cx="623161" cy="188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AVG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0F26F13-A505-F55F-AB39-AB52B1194BB4}"/>
              </a:ext>
            </a:extLst>
          </p:cNvPr>
          <p:cNvSpPr/>
          <p:nvPr/>
        </p:nvSpPr>
        <p:spPr>
          <a:xfrm>
            <a:off x="3357342" y="4139067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080BE03-FDCA-6A7A-D3EE-6818C6CBCB40}"/>
              </a:ext>
            </a:extLst>
          </p:cNvPr>
          <p:cNvSpPr/>
          <p:nvPr/>
        </p:nvSpPr>
        <p:spPr>
          <a:xfrm>
            <a:off x="3357342" y="3752487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22CE0462-D39A-0A73-B05A-668FD7E24DFA}"/>
              </a:ext>
            </a:extLst>
          </p:cNvPr>
          <p:cNvCxnSpPr>
            <a:cxnSpLocks/>
          </p:cNvCxnSpPr>
          <p:nvPr/>
        </p:nvCxnSpPr>
        <p:spPr>
          <a:xfrm>
            <a:off x="3652608" y="4362347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B1EAE2D-BE1A-78E5-0AD2-BCDD3674F645}"/>
              </a:ext>
            </a:extLst>
          </p:cNvPr>
          <p:cNvCxnSpPr>
            <a:cxnSpLocks/>
          </p:cNvCxnSpPr>
          <p:nvPr/>
        </p:nvCxnSpPr>
        <p:spPr>
          <a:xfrm>
            <a:off x="3652608" y="3978614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8380DDD-ABF0-DA54-49DC-5D8115F3ABF1}"/>
              </a:ext>
            </a:extLst>
          </p:cNvPr>
          <p:cNvSpPr txBox="1"/>
          <p:nvPr/>
        </p:nvSpPr>
        <p:spPr>
          <a:xfrm>
            <a:off x="4689410" y="3207733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Input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40BD7851-F225-E048-7D6A-502AC3EE6AB9}"/>
              </a:ext>
            </a:extLst>
          </p:cNvPr>
          <p:cNvSpPr/>
          <p:nvPr/>
        </p:nvSpPr>
        <p:spPr>
          <a:xfrm>
            <a:off x="3357342" y="4912225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2A0E28E-B3E3-E675-B5DB-9B5B9C073729}"/>
              </a:ext>
            </a:extLst>
          </p:cNvPr>
          <p:cNvCxnSpPr>
            <a:cxnSpLocks/>
          </p:cNvCxnSpPr>
          <p:nvPr/>
        </p:nvCxnSpPr>
        <p:spPr>
          <a:xfrm>
            <a:off x="3652608" y="4731562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B9009832-273C-2E6A-CDBD-046FBF797E1D}"/>
              </a:ext>
            </a:extLst>
          </p:cNvPr>
          <p:cNvSpPr/>
          <p:nvPr/>
        </p:nvSpPr>
        <p:spPr>
          <a:xfrm>
            <a:off x="2605744" y="4516120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9D8EE1B-E792-C86C-50F6-08CE93196389}"/>
              </a:ext>
            </a:extLst>
          </p:cNvPr>
          <p:cNvSpPr/>
          <p:nvPr/>
        </p:nvSpPr>
        <p:spPr>
          <a:xfrm>
            <a:off x="2605744" y="4129541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64F24973-CE57-6631-CF27-9F69CF6AA40C}"/>
              </a:ext>
            </a:extLst>
          </p:cNvPr>
          <p:cNvSpPr/>
          <p:nvPr/>
        </p:nvSpPr>
        <p:spPr>
          <a:xfrm>
            <a:off x="2605744" y="374296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0C9FB693-DFD7-5EC2-2794-4A5DDDAFADD1}"/>
              </a:ext>
            </a:extLst>
          </p:cNvPr>
          <p:cNvCxnSpPr>
            <a:cxnSpLocks/>
          </p:cNvCxnSpPr>
          <p:nvPr/>
        </p:nvCxnSpPr>
        <p:spPr>
          <a:xfrm>
            <a:off x="2901010" y="4352821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5690CE4A-7621-83A0-3D1A-D1AF52F2B63A}"/>
              </a:ext>
            </a:extLst>
          </p:cNvPr>
          <p:cNvCxnSpPr>
            <a:cxnSpLocks/>
          </p:cNvCxnSpPr>
          <p:nvPr/>
        </p:nvCxnSpPr>
        <p:spPr>
          <a:xfrm>
            <a:off x="2901010" y="3969088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99E45C07-7A2E-8142-A2CD-7D1E0781D0EB}"/>
              </a:ext>
            </a:extLst>
          </p:cNvPr>
          <p:cNvSpPr/>
          <p:nvPr/>
        </p:nvSpPr>
        <p:spPr>
          <a:xfrm>
            <a:off x="2605744" y="4902699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623B6AE-0CC3-84D9-4931-E8F7F3BB9377}"/>
              </a:ext>
            </a:extLst>
          </p:cNvPr>
          <p:cNvCxnSpPr>
            <a:cxnSpLocks/>
          </p:cNvCxnSpPr>
          <p:nvPr/>
        </p:nvCxnSpPr>
        <p:spPr>
          <a:xfrm>
            <a:off x="2901010" y="4722036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D6288DB8-3400-F771-37D0-216A44CC206E}"/>
              </a:ext>
            </a:extLst>
          </p:cNvPr>
          <p:cNvSpPr/>
          <p:nvPr/>
        </p:nvSpPr>
        <p:spPr>
          <a:xfrm>
            <a:off x="1780992" y="4520510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BEFE729C-C181-615E-F283-0FDE1DBFC647}"/>
              </a:ext>
            </a:extLst>
          </p:cNvPr>
          <p:cNvSpPr/>
          <p:nvPr/>
        </p:nvSpPr>
        <p:spPr>
          <a:xfrm>
            <a:off x="1780992" y="4133931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E05ADF0-FEFD-E2CC-A311-CCE8884ECBAC}"/>
              </a:ext>
            </a:extLst>
          </p:cNvPr>
          <p:cNvCxnSpPr>
            <a:cxnSpLocks/>
          </p:cNvCxnSpPr>
          <p:nvPr/>
        </p:nvCxnSpPr>
        <p:spPr>
          <a:xfrm>
            <a:off x="2076258" y="4360058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B596EBD1-2305-3C78-6558-C4B3C1B0DF82}"/>
              </a:ext>
            </a:extLst>
          </p:cNvPr>
          <p:cNvSpPr/>
          <p:nvPr/>
        </p:nvSpPr>
        <p:spPr>
          <a:xfrm>
            <a:off x="6040990" y="4131868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431AE8E-B926-DCE5-BCA9-DDDE19FACE3F}"/>
              </a:ext>
            </a:extLst>
          </p:cNvPr>
          <p:cNvSpPr/>
          <p:nvPr/>
        </p:nvSpPr>
        <p:spPr>
          <a:xfrm>
            <a:off x="6040990" y="4518446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F0D6DEA-DA32-BF47-2B09-838BD5E86D0C}"/>
              </a:ext>
            </a:extLst>
          </p:cNvPr>
          <p:cNvCxnSpPr>
            <a:cxnSpLocks/>
          </p:cNvCxnSpPr>
          <p:nvPr/>
        </p:nvCxnSpPr>
        <p:spPr>
          <a:xfrm>
            <a:off x="6336256" y="4337783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970249E-B0D2-EA2E-1CF5-9E6303CA1373}"/>
              </a:ext>
            </a:extLst>
          </p:cNvPr>
          <p:cNvSpPr txBox="1"/>
          <p:nvPr/>
        </p:nvSpPr>
        <p:spPr>
          <a:xfrm>
            <a:off x="6856892" y="3217797"/>
            <a:ext cx="147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cs typeface="+mn-ea"/>
                <a:sym typeface="+mn-lt"/>
              </a:rPr>
              <a:t>Training-time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BB8BE74-D948-9BA6-630D-1D8EC47636A3}"/>
              </a:ext>
            </a:extLst>
          </p:cNvPr>
          <p:cNvSpPr txBox="1"/>
          <p:nvPr/>
        </p:nvSpPr>
        <p:spPr>
          <a:xfrm>
            <a:off x="4788837" y="6181116"/>
            <a:ext cx="5509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cs typeface="+mn-ea"/>
                <a:sym typeface="+mn-lt"/>
              </a:rPr>
              <a:t>Output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A7FA557F-8ACF-B2C8-3658-5BC9D47246EA}"/>
              </a:ext>
            </a:extLst>
          </p:cNvPr>
          <p:cNvSpPr/>
          <p:nvPr/>
        </p:nvSpPr>
        <p:spPr>
          <a:xfrm>
            <a:off x="4719963" y="5843532"/>
            <a:ext cx="623161" cy="18834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D563DB6C-30BE-FAAF-4148-11597FB0D5A9}"/>
              </a:ext>
            </a:extLst>
          </p:cNvPr>
          <p:cNvCxnSpPr>
            <a:cxnSpLocks/>
            <a:stCxn id="202" idx="2"/>
          </p:cNvCxnSpPr>
          <p:nvPr/>
        </p:nvCxnSpPr>
        <p:spPr>
          <a:xfrm flipH="1">
            <a:off x="5029960" y="6031882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54333AA4-3AD8-34A7-6EBF-8DE48B7A8C64}"/>
              </a:ext>
            </a:extLst>
          </p:cNvPr>
          <p:cNvSpPr/>
          <p:nvPr/>
        </p:nvSpPr>
        <p:spPr>
          <a:xfrm>
            <a:off x="6854431" y="4139707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1 x K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187AAFBF-511F-8428-8A36-2FC6309FF97C}"/>
              </a:ext>
            </a:extLst>
          </p:cNvPr>
          <p:cNvSpPr/>
          <p:nvPr/>
        </p:nvSpPr>
        <p:spPr>
          <a:xfrm>
            <a:off x="6854431" y="4526285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3162F6E4-C071-9AAF-CB76-3DDE9B42A8BE}"/>
              </a:ext>
            </a:extLst>
          </p:cNvPr>
          <p:cNvCxnSpPr>
            <a:cxnSpLocks/>
          </p:cNvCxnSpPr>
          <p:nvPr/>
        </p:nvCxnSpPr>
        <p:spPr>
          <a:xfrm>
            <a:off x="7172557" y="4345622"/>
            <a:ext cx="0" cy="1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25AEAD7F-28B1-7BB2-60A6-BD4814CEA758}"/>
              </a:ext>
            </a:extLst>
          </p:cNvPr>
          <p:cNvSpPr/>
          <p:nvPr/>
        </p:nvSpPr>
        <p:spPr>
          <a:xfrm>
            <a:off x="7672598" y="4139707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K x 1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FBFB3286-3ABE-5F1A-63A7-884620010878}"/>
              </a:ext>
            </a:extLst>
          </p:cNvPr>
          <p:cNvSpPr/>
          <p:nvPr/>
        </p:nvSpPr>
        <p:spPr>
          <a:xfrm>
            <a:off x="7672598" y="4526285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D8B4342E-408D-4485-1776-DCB58C15B252}"/>
              </a:ext>
            </a:extLst>
          </p:cNvPr>
          <p:cNvCxnSpPr>
            <a:cxnSpLocks/>
          </p:cNvCxnSpPr>
          <p:nvPr/>
        </p:nvCxnSpPr>
        <p:spPr>
          <a:xfrm>
            <a:off x="8130326" y="4344818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5B7EF367-C5B0-1E65-86F2-FAD227171BBC}"/>
              </a:ext>
            </a:extLst>
          </p:cNvPr>
          <p:cNvSpPr/>
          <p:nvPr/>
        </p:nvSpPr>
        <p:spPr>
          <a:xfrm>
            <a:off x="1780989" y="5474672"/>
            <a:ext cx="6507147" cy="1771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ADD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D31EECB-3B61-32AC-5BF6-9D7F423C747C}"/>
              </a:ext>
            </a:extLst>
          </p:cNvPr>
          <p:cNvCxnSpPr/>
          <p:nvPr/>
        </p:nvCxnSpPr>
        <p:spPr>
          <a:xfrm>
            <a:off x="2092572" y="4722035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88C45594-917B-422F-2925-5AB7EDF5BCDA}"/>
              </a:ext>
            </a:extLst>
          </p:cNvPr>
          <p:cNvCxnSpPr>
            <a:cxnSpLocks/>
          </p:cNvCxnSpPr>
          <p:nvPr/>
        </p:nvCxnSpPr>
        <p:spPr>
          <a:xfrm>
            <a:off x="2917324" y="5100574"/>
            <a:ext cx="0" cy="3764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48A207A5-A603-4EB9-1CBF-C7A88263FB68}"/>
              </a:ext>
            </a:extLst>
          </p:cNvPr>
          <p:cNvCxnSpPr>
            <a:cxnSpLocks/>
          </p:cNvCxnSpPr>
          <p:nvPr/>
        </p:nvCxnSpPr>
        <p:spPr>
          <a:xfrm>
            <a:off x="6352570" y="4714634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B76D5B21-06F1-B8A2-B23A-34B0949DF493}"/>
              </a:ext>
            </a:extLst>
          </p:cNvPr>
          <p:cNvCxnSpPr>
            <a:cxnSpLocks/>
          </p:cNvCxnSpPr>
          <p:nvPr/>
        </p:nvCxnSpPr>
        <p:spPr>
          <a:xfrm>
            <a:off x="7166010" y="4706795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C6EE42DB-0085-78E4-BAFD-6B97F2A9C9BA}"/>
              </a:ext>
            </a:extLst>
          </p:cNvPr>
          <p:cNvCxnSpPr>
            <a:cxnSpLocks/>
          </p:cNvCxnSpPr>
          <p:nvPr/>
        </p:nvCxnSpPr>
        <p:spPr>
          <a:xfrm>
            <a:off x="8130326" y="4714634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914BF72E-93E1-E958-3AE1-3418FAB6D868}"/>
              </a:ext>
            </a:extLst>
          </p:cNvPr>
          <p:cNvCxnSpPr>
            <a:cxnSpLocks/>
          </p:cNvCxnSpPr>
          <p:nvPr/>
        </p:nvCxnSpPr>
        <p:spPr>
          <a:xfrm>
            <a:off x="3668922" y="5100574"/>
            <a:ext cx="0" cy="3764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9F584B2F-562F-A0EF-5CC4-919A4FBA12DA}"/>
              </a:ext>
            </a:extLst>
          </p:cNvPr>
          <p:cNvCxnSpPr>
            <a:cxnSpLocks/>
          </p:cNvCxnSpPr>
          <p:nvPr/>
        </p:nvCxnSpPr>
        <p:spPr>
          <a:xfrm flipH="1">
            <a:off x="5013527" y="5664352"/>
            <a:ext cx="1583" cy="15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5E106DA2-5326-9681-808A-3DE802AF0AE8}"/>
              </a:ext>
            </a:extLst>
          </p:cNvPr>
          <p:cNvCxnSpPr>
            <a:cxnSpLocks/>
            <a:endCxn id="212" idx="1"/>
          </p:cNvCxnSpPr>
          <p:nvPr/>
        </p:nvCxnSpPr>
        <p:spPr>
          <a:xfrm rot="10800000" flipV="1">
            <a:off x="1780989" y="3568575"/>
            <a:ext cx="3125062" cy="1994686"/>
          </a:xfrm>
          <a:prstGeom prst="bentConnector3">
            <a:avLst>
              <a:gd name="adj1" fmla="val 107315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B80556A-14EC-DE2B-AADB-3ED56C6638C4}"/>
              </a:ext>
            </a:extLst>
          </p:cNvPr>
          <p:cNvSpPr txBox="1"/>
          <p:nvPr/>
        </p:nvSpPr>
        <p:spPr>
          <a:xfrm>
            <a:off x="1357700" y="5830907"/>
            <a:ext cx="2145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Mixed Diverse Branch Block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6581ACB-1042-B5F4-02FC-2703B1CECC87}"/>
              </a:ext>
            </a:extLst>
          </p:cNvPr>
          <p:cNvSpPr txBox="1"/>
          <p:nvPr/>
        </p:nvSpPr>
        <p:spPr>
          <a:xfrm>
            <a:off x="1357700" y="6048130"/>
            <a:ext cx="2145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(MDBB)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C7B817F2-0A6A-5F96-5F3E-AE739B24159F}"/>
              </a:ext>
            </a:extLst>
          </p:cNvPr>
          <p:cNvCxnSpPr>
            <a:cxnSpLocks/>
          </p:cNvCxnSpPr>
          <p:nvPr/>
        </p:nvCxnSpPr>
        <p:spPr>
          <a:xfrm>
            <a:off x="6013304" y="6141241"/>
            <a:ext cx="28615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63B8E3A4-DE29-B8D7-D224-CE70227AA09E}"/>
              </a:ext>
            </a:extLst>
          </p:cNvPr>
          <p:cNvCxnSpPr>
            <a:cxnSpLocks/>
          </p:cNvCxnSpPr>
          <p:nvPr/>
        </p:nvCxnSpPr>
        <p:spPr>
          <a:xfrm>
            <a:off x="6013304" y="5917274"/>
            <a:ext cx="286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B0628C3-E8D5-7DAA-AF66-129C001B8327}"/>
              </a:ext>
            </a:extLst>
          </p:cNvPr>
          <p:cNvSpPr txBox="1"/>
          <p:nvPr/>
        </p:nvSpPr>
        <p:spPr>
          <a:xfrm>
            <a:off x="6156381" y="5805290"/>
            <a:ext cx="14189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Explicit connection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7F5120AD-0D72-3668-576F-C279A99B2D05}"/>
              </a:ext>
            </a:extLst>
          </p:cNvPr>
          <p:cNvSpPr txBox="1"/>
          <p:nvPr/>
        </p:nvSpPr>
        <p:spPr>
          <a:xfrm>
            <a:off x="6156380" y="6025825"/>
            <a:ext cx="14189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Implicit connection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75EA6CE-4E48-90A1-5EB1-EF1B4ECC4755}"/>
              </a:ext>
            </a:extLst>
          </p:cNvPr>
          <p:cNvSpPr txBox="1"/>
          <p:nvPr/>
        </p:nvSpPr>
        <p:spPr>
          <a:xfrm>
            <a:off x="1433589" y="3243458"/>
            <a:ext cx="16317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78F37139-6E8B-484B-21E8-329DD8F8EFA4}"/>
              </a:ext>
            </a:extLst>
          </p:cNvPr>
          <p:cNvCxnSpPr/>
          <p:nvPr/>
        </p:nvCxnSpPr>
        <p:spPr>
          <a:xfrm>
            <a:off x="11767232" y="3792984"/>
            <a:ext cx="0" cy="3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C60E6C8C-683B-2372-5663-4483CDBE1EB4}"/>
              </a:ext>
            </a:extLst>
          </p:cNvPr>
          <p:cNvCxnSpPr/>
          <p:nvPr/>
        </p:nvCxnSpPr>
        <p:spPr>
          <a:xfrm>
            <a:off x="12606900" y="3802510"/>
            <a:ext cx="0" cy="3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CC99F95-CBF6-C806-A3E1-93E30A96EB9E}"/>
              </a:ext>
            </a:extLst>
          </p:cNvPr>
          <p:cNvSpPr txBox="1"/>
          <p:nvPr/>
        </p:nvSpPr>
        <p:spPr>
          <a:xfrm>
            <a:off x="12334518" y="4683584"/>
            <a:ext cx="496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… …</a:t>
            </a:r>
            <a:endParaRPr lang="zh-CN" altLang="en-US" sz="14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BA4FB623-AB75-336D-A17A-7C076A1D529C}"/>
              </a:ext>
            </a:extLst>
          </p:cNvPr>
          <p:cNvSpPr/>
          <p:nvPr/>
        </p:nvSpPr>
        <p:spPr>
          <a:xfrm>
            <a:off x="8765343" y="5325557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B98F8440-7133-79BC-E64C-042E7C910095}"/>
              </a:ext>
            </a:extLst>
          </p:cNvPr>
          <p:cNvSpPr/>
          <p:nvPr/>
        </p:nvSpPr>
        <p:spPr>
          <a:xfrm>
            <a:off x="8788023" y="5788233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6CCDE1C-7237-DD12-DD95-DE2BBFB72147}"/>
              </a:ext>
            </a:extLst>
          </p:cNvPr>
          <p:cNvSpPr txBox="1"/>
          <p:nvPr/>
        </p:nvSpPr>
        <p:spPr>
          <a:xfrm>
            <a:off x="8702576" y="6006535"/>
            <a:ext cx="847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Batch Normalization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D404E5DA-0782-0DBC-6B61-FAC67B027DB1}"/>
              </a:ext>
            </a:extLst>
          </p:cNvPr>
          <p:cNvSpPr txBox="1"/>
          <p:nvPr/>
        </p:nvSpPr>
        <p:spPr>
          <a:xfrm>
            <a:off x="8672934" y="5552796"/>
            <a:ext cx="794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cs typeface="+mn-ea"/>
                <a:sym typeface="+mn-lt"/>
              </a:rPr>
              <a:t>Conv2d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297" name="箭头: 下 296">
            <a:extLst>
              <a:ext uri="{FF2B5EF4-FFF2-40B4-BE49-F238E27FC236}">
                <a16:creationId xmlns:a16="http://schemas.microsoft.com/office/drawing/2014/main" id="{7698E295-DFD9-6015-6BA3-79341A3D95E4}"/>
              </a:ext>
            </a:extLst>
          </p:cNvPr>
          <p:cNvSpPr/>
          <p:nvPr/>
        </p:nvSpPr>
        <p:spPr>
          <a:xfrm rot="16200000">
            <a:off x="9039914" y="4368049"/>
            <a:ext cx="131241" cy="804374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683B77D0-146D-21D2-9C16-0D04BC219933}"/>
              </a:ext>
            </a:extLst>
          </p:cNvPr>
          <p:cNvSpPr txBox="1"/>
          <p:nvPr/>
        </p:nvSpPr>
        <p:spPr>
          <a:xfrm>
            <a:off x="8510691" y="4377905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5A23C08E-44E0-CB01-806B-832642D7EB92}"/>
              </a:ext>
            </a:extLst>
          </p:cNvPr>
          <p:cNvSpPr txBox="1"/>
          <p:nvPr/>
        </p:nvSpPr>
        <p:spPr>
          <a:xfrm>
            <a:off x="8344108" y="3601622"/>
            <a:ext cx="1479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333333"/>
                </a:solidFill>
                <a:cs typeface="+mn-ea"/>
                <a:sym typeface="+mn-lt"/>
              </a:rPr>
              <a:t>Step 1</a:t>
            </a:r>
            <a:endParaRPr lang="zh-CN" altLang="en-US" sz="900" b="1" dirty="0">
              <a:cs typeface="+mn-ea"/>
              <a:sym typeface="+mn-lt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DB4262B2-6EE2-CDC9-8DFB-4F30A7955844}"/>
              </a:ext>
            </a:extLst>
          </p:cNvPr>
          <p:cNvSpPr txBox="1"/>
          <p:nvPr/>
        </p:nvSpPr>
        <p:spPr>
          <a:xfrm>
            <a:off x="8409545" y="3819878"/>
            <a:ext cx="143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333333"/>
                </a:solidFill>
                <a:cs typeface="+mn-ea"/>
              </a:defRPr>
            </a:lvl1pPr>
          </a:lstStyle>
          <a:p>
            <a:pPr algn="ctr"/>
            <a:r>
              <a:rPr lang="zh-CN" altLang="en-US" dirty="0"/>
              <a:t>Convolution kernel </a:t>
            </a:r>
            <a:endParaRPr lang="en-US" altLang="zh-CN" dirty="0"/>
          </a:p>
          <a:p>
            <a:pPr algn="ctr"/>
            <a:r>
              <a:rPr lang="zh-CN" altLang="en-US" dirty="0"/>
              <a:t>transformation</a:t>
            </a: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46950486-EDE4-14C3-616E-7B7A87EECA83}"/>
              </a:ext>
            </a:extLst>
          </p:cNvPr>
          <p:cNvSpPr/>
          <p:nvPr/>
        </p:nvSpPr>
        <p:spPr>
          <a:xfrm>
            <a:off x="4146150" y="4134408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DBB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534A1B8D-786C-8F42-0E70-FA07E012251C}"/>
              </a:ext>
            </a:extLst>
          </p:cNvPr>
          <p:cNvSpPr/>
          <p:nvPr/>
        </p:nvSpPr>
        <p:spPr>
          <a:xfrm>
            <a:off x="4146150" y="4520986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C8774C7D-394A-4428-6EB3-D3E28F51148B}"/>
              </a:ext>
            </a:extLst>
          </p:cNvPr>
          <p:cNvCxnSpPr>
            <a:cxnSpLocks/>
          </p:cNvCxnSpPr>
          <p:nvPr/>
        </p:nvCxnSpPr>
        <p:spPr>
          <a:xfrm>
            <a:off x="4441416" y="4340323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矩形 312">
            <a:extLst>
              <a:ext uri="{FF2B5EF4-FFF2-40B4-BE49-F238E27FC236}">
                <a16:creationId xmlns:a16="http://schemas.microsoft.com/office/drawing/2014/main" id="{12C8005A-9863-58EF-ED63-FD6EF964EDDC}"/>
              </a:ext>
            </a:extLst>
          </p:cNvPr>
          <p:cNvSpPr/>
          <p:nvPr/>
        </p:nvSpPr>
        <p:spPr>
          <a:xfrm>
            <a:off x="5317731" y="4127007"/>
            <a:ext cx="623161" cy="18834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sysClr val="windowText" lastClr="000000"/>
                </a:solidFill>
                <a:cs typeface="+mn-ea"/>
                <a:sym typeface="+mn-lt"/>
              </a:rPr>
              <a:t>RepConv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0950473E-EFC7-57F9-1058-610E0ABA99ED}"/>
              </a:ext>
            </a:extLst>
          </p:cNvPr>
          <p:cNvSpPr/>
          <p:nvPr/>
        </p:nvSpPr>
        <p:spPr>
          <a:xfrm>
            <a:off x="5317731" y="4513585"/>
            <a:ext cx="623161" cy="1883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9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81FE35BA-A0DE-B9A8-89E9-593662A48A77}"/>
              </a:ext>
            </a:extLst>
          </p:cNvPr>
          <p:cNvCxnSpPr>
            <a:cxnSpLocks/>
          </p:cNvCxnSpPr>
          <p:nvPr/>
        </p:nvCxnSpPr>
        <p:spPr>
          <a:xfrm>
            <a:off x="5635857" y="4332922"/>
            <a:ext cx="0" cy="1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55D02C55-FC9F-D63F-F4B5-4467E87D0969}"/>
              </a:ext>
            </a:extLst>
          </p:cNvPr>
          <p:cNvCxnSpPr>
            <a:cxnSpLocks/>
          </p:cNvCxnSpPr>
          <p:nvPr/>
        </p:nvCxnSpPr>
        <p:spPr>
          <a:xfrm>
            <a:off x="4457730" y="4717174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31658537-43F7-C15E-D6B9-BB4927F57D26}"/>
              </a:ext>
            </a:extLst>
          </p:cNvPr>
          <p:cNvCxnSpPr>
            <a:cxnSpLocks/>
          </p:cNvCxnSpPr>
          <p:nvPr/>
        </p:nvCxnSpPr>
        <p:spPr>
          <a:xfrm>
            <a:off x="5629310" y="4694095"/>
            <a:ext cx="0" cy="7471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2B665F8-B633-768F-43A4-93C38C4EF621}"/>
              </a:ext>
            </a:extLst>
          </p:cNvPr>
          <p:cNvCxnSpPr>
            <a:cxnSpLocks/>
            <a:endCxn id="310" idx="0"/>
          </p:cNvCxnSpPr>
          <p:nvPr/>
        </p:nvCxnSpPr>
        <p:spPr>
          <a:xfrm>
            <a:off x="4457730" y="3568575"/>
            <a:ext cx="1" cy="56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2DFC9B7-CBF5-A6F4-5476-7518F458ACCF}"/>
              </a:ext>
            </a:extLst>
          </p:cNvPr>
          <p:cNvSpPr txBox="1"/>
          <p:nvPr/>
        </p:nvSpPr>
        <p:spPr>
          <a:xfrm>
            <a:off x="4367684" y="4256778"/>
            <a:ext cx="1418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… …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949973E3-E5E2-ACE3-3AF7-26C75CF71CAD}"/>
              </a:ext>
            </a:extLst>
          </p:cNvPr>
          <p:cNvCxnSpPr>
            <a:stCxn id="180" idx="2"/>
            <a:endCxn id="191" idx="0"/>
          </p:cNvCxnSpPr>
          <p:nvPr/>
        </p:nvCxnSpPr>
        <p:spPr>
          <a:xfrm rot="5400000">
            <a:off x="3181038" y="2350100"/>
            <a:ext cx="695366" cy="2872296"/>
          </a:xfrm>
          <a:prstGeom prst="bentConnector3">
            <a:avLst>
              <a:gd name="adj1" fmla="val 2150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796AD91E-5E39-411C-7C8E-301C0D3C404E}"/>
              </a:ext>
            </a:extLst>
          </p:cNvPr>
          <p:cNvCxnSpPr>
            <a:cxnSpLocks/>
            <a:stCxn id="180" idx="2"/>
            <a:endCxn id="207" idx="0"/>
          </p:cNvCxnSpPr>
          <p:nvPr/>
        </p:nvCxnSpPr>
        <p:spPr>
          <a:xfrm rot="16200000" flipH="1">
            <a:off x="6123953" y="2279481"/>
            <a:ext cx="701142" cy="3019310"/>
          </a:xfrm>
          <a:prstGeom prst="bentConnector3">
            <a:avLst>
              <a:gd name="adj1" fmla="val 2174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4F779B21-60E0-F810-EBC3-4F19BADC6D24}"/>
              </a:ext>
            </a:extLst>
          </p:cNvPr>
          <p:cNvCxnSpPr>
            <a:cxnSpLocks/>
          </p:cNvCxnSpPr>
          <p:nvPr/>
        </p:nvCxnSpPr>
        <p:spPr>
          <a:xfrm>
            <a:off x="3652608" y="3597614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190CD32C-C75A-1706-F1AF-BF346D431217}"/>
              </a:ext>
            </a:extLst>
          </p:cNvPr>
          <p:cNvCxnSpPr>
            <a:cxnSpLocks/>
          </p:cNvCxnSpPr>
          <p:nvPr/>
        </p:nvCxnSpPr>
        <p:spPr>
          <a:xfrm>
            <a:off x="2901010" y="3588088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02EB00F4-DB03-8421-09AB-1DB169620CD2}"/>
              </a:ext>
            </a:extLst>
          </p:cNvPr>
          <p:cNvCxnSpPr>
            <a:cxnSpLocks/>
          </p:cNvCxnSpPr>
          <p:nvPr/>
        </p:nvCxnSpPr>
        <p:spPr>
          <a:xfrm>
            <a:off x="6328636" y="3613883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D61B6E59-F78C-E9D5-44DE-89821B796227}"/>
              </a:ext>
            </a:extLst>
          </p:cNvPr>
          <p:cNvCxnSpPr>
            <a:cxnSpLocks/>
          </p:cNvCxnSpPr>
          <p:nvPr/>
        </p:nvCxnSpPr>
        <p:spPr>
          <a:xfrm>
            <a:off x="7164937" y="362172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51F777A6-85B3-5273-0D3B-443936624106}"/>
              </a:ext>
            </a:extLst>
          </p:cNvPr>
          <p:cNvCxnSpPr>
            <a:cxnSpLocks/>
          </p:cNvCxnSpPr>
          <p:nvPr/>
        </p:nvCxnSpPr>
        <p:spPr>
          <a:xfrm>
            <a:off x="5628237" y="360902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文本框 351">
            <a:extLst>
              <a:ext uri="{FF2B5EF4-FFF2-40B4-BE49-F238E27FC236}">
                <a16:creationId xmlns:a16="http://schemas.microsoft.com/office/drawing/2014/main" id="{E42C1044-DB6E-E3C1-1C88-753CC6F9CEDD}"/>
              </a:ext>
            </a:extLst>
          </p:cNvPr>
          <p:cNvSpPr txBox="1"/>
          <p:nvPr/>
        </p:nvSpPr>
        <p:spPr>
          <a:xfrm>
            <a:off x="1007001" y="881894"/>
            <a:ext cx="401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 Mixed Diverse Branch Block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7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矩形: 圆角 4884">
            <a:extLst>
              <a:ext uri="{FF2B5EF4-FFF2-40B4-BE49-F238E27FC236}">
                <a16:creationId xmlns:a16="http://schemas.microsoft.com/office/drawing/2014/main" id="{F19B3E9D-0508-A014-ACE5-B11C39094C94}"/>
              </a:ext>
            </a:extLst>
          </p:cNvPr>
          <p:cNvSpPr/>
          <p:nvPr/>
        </p:nvSpPr>
        <p:spPr>
          <a:xfrm>
            <a:off x="7809232" y="2551606"/>
            <a:ext cx="4162434" cy="4240957"/>
          </a:xfrm>
          <a:prstGeom prst="roundRect">
            <a:avLst>
              <a:gd name="adj" fmla="val 8671"/>
            </a:avLst>
          </a:prstGeom>
          <a:solidFill>
            <a:srgbClr val="F4F3F1"/>
          </a:solidFill>
          <a:ln w="1905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722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4887" name="文本框 4886">
            <a:extLst>
              <a:ext uri="{FF2B5EF4-FFF2-40B4-BE49-F238E27FC236}">
                <a16:creationId xmlns:a16="http://schemas.microsoft.com/office/drawing/2014/main" id="{8B0C58BA-7AB1-0B78-1D87-32FDDC1D7AA6}"/>
              </a:ext>
            </a:extLst>
          </p:cNvPr>
          <p:cNvSpPr txBox="1"/>
          <p:nvPr/>
        </p:nvSpPr>
        <p:spPr>
          <a:xfrm>
            <a:off x="8985565" y="7017853"/>
            <a:ext cx="2761407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Training-time </a:t>
            </a:r>
            <a:r>
              <a:rPr lang="en-US" altLang="zh-CN" sz="1722" b="1" dirty="0" err="1">
                <a:solidFill>
                  <a:srgbClr val="333333"/>
                </a:solidFill>
                <a:cs typeface="+mn-ea"/>
                <a:sym typeface="+mn-lt"/>
              </a:rPr>
              <a:t>DeepDBB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4894" name="箭头: 下 4893">
            <a:extLst>
              <a:ext uri="{FF2B5EF4-FFF2-40B4-BE49-F238E27FC236}">
                <a16:creationId xmlns:a16="http://schemas.microsoft.com/office/drawing/2014/main" id="{3830BDDF-AA16-7220-390F-6AAE98D20627}"/>
              </a:ext>
            </a:extLst>
          </p:cNvPr>
          <p:cNvSpPr/>
          <p:nvPr/>
        </p:nvSpPr>
        <p:spPr>
          <a:xfrm rot="16200000">
            <a:off x="12619188" y="4152424"/>
            <a:ext cx="168833" cy="98612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2">
              <a:cs typeface="+mn-ea"/>
              <a:sym typeface="+mn-lt"/>
            </a:endParaRPr>
          </a:p>
        </p:txBody>
      </p:sp>
      <p:sp>
        <p:nvSpPr>
          <p:cNvPr id="4915" name="矩形 4914">
            <a:extLst>
              <a:ext uri="{FF2B5EF4-FFF2-40B4-BE49-F238E27FC236}">
                <a16:creationId xmlns:a16="http://schemas.microsoft.com/office/drawing/2014/main" id="{3850BA9B-FB5D-65E5-F147-A091A019470D}"/>
              </a:ext>
            </a:extLst>
          </p:cNvPr>
          <p:cNvSpPr/>
          <p:nvPr/>
        </p:nvSpPr>
        <p:spPr>
          <a:xfrm>
            <a:off x="9906983" y="4499858"/>
            <a:ext cx="763963" cy="242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AVG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16" name="矩形 4915">
            <a:extLst>
              <a:ext uri="{FF2B5EF4-FFF2-40B4-BE49-F238E27FC236}">
                <a16:creationId xmlns:a16="http://schemas.microsoft.com/office/drawing/2014/main" id="{7A80B405-1D67-AE0D-06B8-9765A36F3414}"/>
              </a:ext>
            </a:extLst>
          </p:cNvPr>
          <p:cNvSpPr/>
          <p:nvPr/>
        </p:nvSpPr>
        <p:spPr>
          <a:xfrm>
            <a:off x="9906983" y="4002550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17" name="矩形 4916">
            <a:extLst>
              <a:ext uri="{FF2B5EF4-FFF2-40B4-BE49-F238E27FC236}">
                <a16:creationId xmlns:a16="http://schemas.microsoft.com/office/drawing/2014/main" id="{5BC2769C-D0AA-562F-59F3-93F7A8A30EF9}"/>
              </a:ext>
            </a:extLst>
          </p:cNvPr>
          <p:cNvSpPr/>
          <p:nvPr/>
        </p:nvSpPr>
        <p:spPr>
          <a:xfrm>
            <a:off x="9906983" y="3505241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21" name="椭圆 4920">
            <a:extLst>
              <a:ext uri="{FF2B5EF4-FFF2-40B4-BE49-F238E27FC236}">
                <a16:creationId xmlns:a16="http://schemas.microsoft.com/office/drawing/2014/main" id="{D296F141-533C-26A3-C4D7-B444D2864B98}"/>
              </a:ext>
            </a:extLst>
          </p:cNvPr>
          <p:cNvSpPr/>
          <p:nvPr/>
        </p:nvSpPr>
        <p:spPr>
          <a:xfrm>
            <a:off x="9704624" y="5630494"/>
            <a:ext cx="264250" cy="2605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22" dirty="0">
                <a:solidFill>
                  <a:schemeClr val="tx1"/>
                </a:solidFill>
                <a:cs typeface="+mn-ea"/>
                <a:sym typeface="+mn-lt"/>
              </a:rPr>
              <a:t>+</a:t>
            </a:r>
            <a:endParaRPr lang="zh-CN" altLang="en-US" sz="1722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956" name="直接箭头连接符 4955">
            <a:extLst>
              <a:ext uri="{FF2B5EF4-FFF2-40B4-BE49-F238E27FC236}">
                <a16:creationId xmlns:a16="http://schemas.microsoft.com/office/drawing/2014/main" id="{85FE1251-FF5C-DC4A-5704-548B89FD14EE}"/>
              </a:ext>
            </a:extLst>
          </p:cNvPr>
          <p:cNvCxnSpPr>
            <a:cxnSpLocks/>
          </p:cNvCxnSpPr>
          <p:nvPr/>
        </p:nvCxnSpPr>
        <p:spPr>
          <a:xfrm>
            <a:off x="10268963" y="4289785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7" name="直接箭头连接符 4956">
            <a:extLst>
              <a:ext uri="{FF2B5EF4-FFF2-40B4-BE49-F238E27FC236}">
                <a16:creationId xmlns:a16="http://schemas.microsoft.com/office/drawing/2014/main" id="{B9C301CD-29FB-B31A-D1C4-3595D6A1E1D2}"/>
              </a:ext>
            </a:extLst>
          </p:cNvPr>
          <p:cNvCxnSpPr>
            <a:cxnSpLocks/>
          </p:cNvCxnSpPr>
          <p:nvPr/>
        </p:nvCxnSpPr>
        <p:spPr>
          <a:xfrm>
            <a:off x="10268963" y="3796138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7" name="直接箭头连接符 4976">
            <a:extLst>
              <a:ext uri="{FF2B5EF4-FFF2-40B4-BE49-F238E27FC236}">
                <a16:creationId xmlns:a16="http://schemas.microsoft.com/office/drawing/2014/main" id="{13DFBA3F-7E00-8BED-CACA-9A3BBDB49757}"/>
              </a:ext>
            </a:extLst>
          </p:cNvPr>
          <p:cNvCxnSpPr>
            <a:cxnSpLocks/>
            <a:endCxn id="5001" idx="0"/>
          </p:cNvCxnSpPr>
          <p:nvPr/>
        </p:nvCxnSpPr>
        <p:spPr>
          <a:xfrm>
            <a:off x="9841324" y="5840831"/>
            <a:ext cx="3881" cy="2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2" name="文本框 4981">
            <a:extLst>
              <a:ext uri="{FF2B5EF4-FFF2-40B4-BE49-F238E27FC236}">
                <a16:creationId xmlns:a16="http://schemas.microsoft.com/office/drawing/2014/main" id="{512A09BA-7733-DEA8-E477-D5023AF4FF3B}"/>
              </a:ext>
            </a:extLst>
          </p:cNvPr>
          <p:cNvSpPr txBox="1"/>
          <p:nvPr/>
        </p:nvSpPr>
        <p:spPr>
          <a:xfrm>
            <a:off x="9535509" y="6518517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986" name="文本框 4985">
            <a:extLst>
              <a:ext uri="{FF2B5EF4-FFF2-40B4-BE49-F238E27FC236}">
                <a16:creationId xmlns:a16="http://schemas.microsoft.com/office/drawing/2014/main" id="{901579AC-952E-5193-A380-ECC3AE3218C9}"/>
              </a:ext>
            </a:extLst>
          </p:cNvPr>
          <p:cNvSpPr txBox="1"/>
          <p:nvPr/>
        </p:nvSpPr>
        <p:spPr>
          <a:xfrm>
            <a:off x="9551788" y="2792252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B38D8-1C92-2A0B-92BF-7F04FFDB810A}"/>
              </a:ext>
            </a:extLst>
          </p:cNvPr>
          <p:cNvSpPr/>
          <p:nvPr/>
        </p:nvSpPr>
        <p:spPr>
          <a:xfrm>
            <a:off x="9906983" y="4997166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360A9E-BBD1-D674-E2E5-CDB02F665897}"/>
              </a:ext>
            </a:extLst>
          </p:cNvPr>
          <p:cNvCxnSpPr>
            <a:cxnSpLocks/>
          </p:cNvCxnSpPr>
          <p:nvPr/>
        </p:nvCxnSpPr>
        <p:spPr>
          <a:xfrm>
            <a:off x="10268963" y="4764755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CA70109-5FFB-1B8E-D1FA-32568CD931C4}"/>
              </a:ext>
            </a:extLst>
          </p:cNvPr>
          <p:cNvSpPr/>
          <p:nvPr/>
        </p:nvSpPr>
        <p:spPr>
          <a:xfrm>
            <a:off x="8985564" y="4487604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LDBB(K)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F4FABF-C856-1EB0-518D-AA03C154A586}"/>
              </a:ext>
            </a:extLst>
          </p:cNvPr>
          <p:cNvSpPr/>
          <p:nvPr/>
        </p:nvSpPr>
        <p:spPr>
          <a:xfrm>
            <a:off x="8985564" y="3990295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DF4491-D371-F459-CCA2-42C8C3AC33C6}"/>
              </a:ext>
            </a:extLst>
          </p:cNvPr>
          <p:cNvSpPr/>
          <p:nvPr/>
        </p:nvSpPr>
        <p:spPr>
          <a:xfrm>
            <a:off x="8985564" y="3492986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014C35-11D4-0619-12F3-F301950E9120}"/>
              </a:ext>
            </a:extLst>
          </p:cNvPr>
          <p:cNvCxnSpPr>
            <a:cxnSpLocks/>
          </p:cNvCxnSpPr>
          <p:nvPr/>
        </p:nvCxnSpPr>
        <p:spPr>
          <a:xfrm>
            <a:off x="9347544" y="4277531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DB6EE5-B004-7287-2BE4-26F372376422}"/>
              </a:ext>
            </a:extLst>
          </p:cNvPr>
          <p:cNvCxnSpPr>
            <a:cxnSpLocks/>
          </p:cNvCxnSpPr>
          <p:nvPr/>
        </p:nvCxnSpPr>
        <p:spPr>
          <a:xfrm>
            <a:off x="9347544" y="3783883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8" name="矩形 4927">
            <a:extLst>
              <a:ext uri="{FF2B5EF4-FFF2-40B4-BE49-F238E27FC236}">
                <a16:creationId xmlns:a16="http://schemas.microsoft.com/office/drawing/2014/main" id="{BD13F649-0D76-60AA-5DC0-FD72CC3041F7}"/>
              </a:ext>
            </a:extLst>
          </p:cNvPr>
          <p:cNvSpPr/>
          <p:nvPr/>
        </p:nvSpPr>
        <p:spPr>
          <a:xfrm>
            <a:off x="7937094" y="3995943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LDBB(K)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34" name="矩形 4933">
            <a:extLst>
              <a:ext uri="{FF2B5EF4-FFF2-40B4-BE49-F238E27FC236}">
                <a16:creationId xmlns:a16="http://schemas.microsoft.com/office/drawing/2014/main" id="{2D50A8FE-18ED-DC6A-BEE9-DB8CDAD4A9AA}"/>
              </a:ext>
            </a:extLst>
          </p:cNvPr>
          <p:cNvSpPr/>
          <p:nvPr/>
        </p:nvSpPr>
        <p:spPr>
          <a:xfrm>
            <a:off x="10983008" y="3995908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37" name="矩形 4936">
            <a:extLst>
              <a:ext uri="{FF2B5EF4-FFF2-40B4-BE49-F238E27FC236}">
                <a16:creationId xmlns:a16="http://schemas.microsoft.com/office/drawing/2014/main" id="{F62A801C-C5C1-C976-92FA-7B0AD0CF0F55}"/>
              </a:ext>
            </a:extLst>
          </p:cNvPr>
          <p:cNvSpPr/>
          <p:nvPr/>
        </p:nvSpPr>
        <p:spPr>
          <a:xfrm>
            <a:off x="10983008" y="4510202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39" name="直接箭头连接符 4938">
            <a:extLst>
              <a:ext uri="{FF2B5EF4-FFF2-40B4-BE49-F238E27FC236}">
                <a16:creationId xmlns:a16="http://schemas.microsoft.com/office/drawing/2014/main" id="{2D88B88A-70E4-917C-6D0E-6304C5067872}"/>
              </a:ext>
            </a:extLst>
          </p:cNvPr>
          <p:cNvCxnSpPr>
            <a:cxnSpLocks/>
          </p:cNvCxnSpPr>
          <p:nvPr/>
        </p:nvCxnSpPr>
        <p:spPr>
          <a:xfrm>
            <a:off x="11344988" y="4277791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3" name="连接符: 肘形 4942">
            <a:extLst>
              <a:ext uri="{FF2B5EF4-FFF2-40B4-BE49-F238E27FC236}">
                <a16:creationId xmlns:a16="http://schemas.microsoft.com/office/drawing/2014/main" id="{51907176-C470-0844-AA5E-8F44D8115626}"/>
              </a:ext>
            </a:extLst>
          </p:cNvPr>
          <p:cNvCxnSpPr>
            <a:cxnSpLocks/>
            <a:stCxn id="4986" idx="2"/>
            <a:endCxn id="4917" idx="0"/>
          </p:cNvCxnSpPr>
          <p:nvPr/>
        </p:nvCxnSpPr>
        <p:spPr>
          <a:xfrm rot="16200000" flipH="1">
            <a:off x="9856225" y="3072503"/>
            <a:ext cx="465998" cy="39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4" name="连接符: 肘形 4943">
            <a:extLst>
              <a:ext uri="{FF2B5EF4-FFF2-40B4-BE49-F238E27FC236}">
                <a16:creationId xmlns:a16="http://schemas.microsoft.com/office/drawing/2014/main" id="{98C3A5BF-9DC4-D4E9-CAA6-7F068A889043}"/>
              </a:ext>
            </a:extLst>
          </p:cNvPr>
          <p:cNvCxnSpPr>
            <a:cxnSpLocks/>
            <a:stCxn id="4986" idx="2"/>
            <a:endCxn id="25" idx="0"/>
          </p:cNvCxnSpPr>
          <p:nvPr/>
        </p:nvCxnSpPr>
        <p:spPr>
          <a:xfrm rot="5400000">
            <a:off x="9401646" y="3005141"/>
            <a:ext cx="453743" cy="521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4" name="连接符: 肘形 4953">
            <a:extLst>
              <a:ext uri="{FF2B5EF4-FFF2-40B4-BE49-F238E27FC236}">
                <a16:creationId xmlns:a16="http://schemas.microsoft.com/office/drawing/2014/main" id="{F22EB1A4-A3EC-1004-05D6-4EB95274E664}"/>
              </a:ext>
            </a:extLst>
          </p:cNvPr>
          <p:cNvCxnSpPr>
            <a:cxnSpLocks/>
            <a:stCxn id="4986" idx="2"/>
            <a:endCxn id="4934" idx="0"/>
          </p:cNvCxnSpPr>
          <p:nvPr/>
        </p:nvCxnSpPr>
        <p:spPr>
          <a:xfrm rot="16200000" flipH="1">
            <a:off x="10148907" y="2779822"/>
            <a:ext cx="956665" cy="1475502"/>
          </a:xfrm>
          <a:prstGeom prst="bentConnector3">
            <a:avLst>
              <a:gd name="adj1" fmla="val 251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8" name="连接符: 肘形 4967">
            <a:extLst>
              <a:ext uri="{FF2B5EF4-FFF2-40B4-BE49-F238E27FC236}">
                <a16:creationId xmlns:a16="http://schemas.microsoft.com/office/drawing/2014/main" id="{B876E9C7-1373-5BF4-D755-597185191846}"/>
              </a:ext>
            </a:extLst>
          </p:cNvPr>
          <p:cNvCxnSpPr>
            <a:cxnSpLocks/>
            <a:stCxn id="4986" idx="2"/>
            <a:endCxn id="4928" idx="0"/>
          </p:cNvCxnSpPr>
          <p:nvPr/>
        </p:nvCxnSpPr>
        <p:spPr>
          <a:xfrm rot="5400000">
            <a:off x="8625930" y="2732385"/>
            <a:ext cx="956700" cy="1570412"/>
          </a:xfrm>
          <a:prstGeom prst="bentConnector3">
            <a:avLst>
              <a:gd name="adj1" fmla="val 231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0" name="连接符: 肘形 4979">
            <a:extLst>
              <a:ext uri="{FF2B5EF4-FFF2-40B4-BE49-F238E27FC236}">
                <a16:creationId xmlns:a16="http://schemas.microsoft.com/office/drawing/2014/main" id="{2EE4D64B-0EA4-F8DA-FF17-6D401AB61AD7}"/>
              </a:ext>
            </a:extLst>
          </p:cNvPr>
          <p:cNvCxnSpPr>
            <a:cxnSpLocks/>
            <a:stCxn id="4937" idx="2"/>
            <a:endCxn id="4921" idx="6"/>
          </p:cNvCxnSpPr>
          <p:nvPr/>
        </p:nvCxnSpPr>
        <p:spPr>
          <a:xfrm rot="5400000">
            <a:off x="10162796" y="4558578"/>
            <a:ext cx="1008272" cy="1396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0" name="连接符: 肘形 4989">
            <a:extLst>
              <a:ext uri="{FF2B5EF4-FFF2-40B4-BE49-F238E27FC236}">
                <a16:creationId xmlns:a16="http://schemas.microsoft.com/office/drawing/2014/main" id="{B48D79AF-6951-B5D1-6C50-E9B1B0313368}"/>
              </a:ext>
            </a:extLst>
          </p:cNvPr>
          <p:cNvCxnSpPr>
            <a:cxnSpLocks/>
            <a:stCxn id="4928" idx="2"/>
            <a:endCxn id="4921" idx="2"/>
          </p:cNvCxnSpPr>
          <p:nvPr/>
        </p:nvCxnSpPr>
        <p:spPr>
          <a:xfrm rot="16200000" flipH="1">
            <a:off x="8250583" y="4306730"/>
            <a:ext cx="1522530" cy="1385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4" name="连接符: 肘形 4993">
            <a:extLst>
              <a:ext uri="{FF2B5EF4-FFF2-40B4-BE49-F238E27FC236}">
                <a16:creationId xmlns:a16="http://schemas.microsoft.com/office/drawing/2014/main" id="{69AAFEFB-06D7-F4DC-58E0-8B4C1239F3D5}"/>
              </a:ext>
            </a:extLst>
          </p:cNvPr>
          <p:cNvCxnSpPr>
            <a:cxnSpLocks/>
            <a:stCxn id="23" idx="2"/>
            <a:endCxn id="4921" idx="1"/>
          </p:cNvCxnSpPr>
          <p:nvPr/>
        </p:nvCxnSpPr>
        <p:spPr>
          <a:xfrm rot="16200000" flipH="1">
            <a:off x="9086059" y="5011389"/>
            <a:ext cx="938751" cy="375779"/>
          </a:xfrm>
          <a:prstGeom prst="bentConnector3">
            <a:avLst>
              <a:gd name="adj1" fmla="val 77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7" name="连接符: 肘形 4996">
            <a:extLst>
              <a:ext uri="{FF2B5EF4-FFF2-40B4-BE49-F238E27FC236}">
                <a16:creationId xmlns:a16="http://schemas.microsoft.com/office/drawing/2014/main" id="{00936ED7-4CE6-4BBA-A7FD-B5FE2DF8A826}"/>
              </a:ext>
            </a:extLst>
          </p:cNvPr>
          <p:cNvCxnSpPr>
            <a:cxnSpLocks/>
            <a:stCxn id="5" idx="2"/>
            <a:endCxn id="4921" idx="7"/>
          </p:cNvCxnSpPr>
          <p:nvPr/>
        </p:nvCxnSpPr>
        <p:spPr>
          <a:xfrm rot="5400000">
            <a:off x="9894976" y="5274667"/>
            <a:ext cx="429188" cy="358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1" name="矩形 5000">
            <a:extLst>
              <a:ext uri="{FF2B5EF4-FFF2-40B4-BE49-F238E27FC236}">
                <a16:creationId xmlns:a16="http://schemas.microsoft.com/office/drawing/2014/main" id="{887C352F-1F9B-7BAF-D636-40FF182A4AC2}"/>
              </a:ext>
            </a:extLst>
          </p:cNvPr>
          <p:cNvSpPr/>
          <p:nvPr/>
        </p:nvSpPr>
        <p:spPr>
          <a:xfrm>
            <a:off x="9463223" y="6084235"/>
            <a:ext cx="763963" cy="24229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100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003" name="直接箭头连接符 5002">
            <a:extLst>
              <a:ext uri="{FF2B5EF4-FFF2-40B4-BE49-F238E27FC236}">
                <a16:creationId xmlns:a16="http://schemas.microsoft.com/office/drawing/2014/main" id="{71F5F395-7C65-49C7-2DF8-759324EF56E9}"/>
              </a:ext>
            </a:extLst>
          </p:cNvPr>
          <p:cNvCxnSpPr>
            <a:cxnSpLocks/>
            <a:stCxn id="5001" idx="2"/>
          </p:cNvCxnSpPr>
          <p:nvPr/>
        </p:nvCxnSpPr>
        <p:spPr>
          <a:xfrm flipH="1">
            <a:off x="9843264" y="6326532"/>
            <a:ext cx="1941" cy="2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7" name="矩形: 圆角 5006">
            <a:extLst>
              <a:ext uri="{FF2B5EF4-FFF2-40B4-BE49-F238E27FC236}">
                <a16:creationId xmlns:a16="http://schemas.microsoft.com/office/drawing/2014/main" id="{E848745B-3581-2999-6332-D69C29B75F42}"/>
              </a:ext>
            </a:extLst>
          </p:cNvPr>
          <p:cNvSpPr/>
          <p:nvPr/>
        </p:nvSpPr>
        <p:spPr>
          <a:xfrm>
            <a:off x="13507873" y="2605778"/>
            <a:ext cx="1357542" cy="4240957"/>
          </a:xfrm>
          <a:prstGeom prst="roundRect">
            <a:avLst>
              <a:gd name="adj" fmla="val 14935"/>
            </a:avLst>
          </a:prstGeom>
          <a:solidFill>
            <a:srgbClr val="F4F3F1"/>
          </a:solidFill>
          <a:ln w="1905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722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5014" name="直接箭头连接符 5013">
            <a:extLst>
              <a:ext uri="{FF2B5EF4-FFF2-40B4-BE49-F238E27FC236}">
                <a16:creationId xmlns:a16="http://schemas.microsoft.com/office/drawing/2014/main" id="{BE264ADA-FB7B-F586-FCA4-CF62FD8C6A3D}"/>
              </a:ext>
            </a:extLst>
          </p:cNvPr>
          <p:cNvCxnSpPr>
            <a:cxnSpLocks/>
            <a:stCxn id="4838" idx="2"/>
            <a:endCxn id="4849" idx="0"/>
          </p:cNvCxnSpPr>
          <p:nvPr/>
        </p:nvCxnSpPr>
        <p:spPr>
          <a:xfrm>
            <a:off x="14162683" y="4785997"/>
            <a:ext cx="0" cy="129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5" name="文本框 5014">
            <a:extLst>
              <a:ext uri="{FF2B5EF4-FFF2-40B4-BE49-F238E27FC236}">
                <a16:creationId xmlns:a16="http://schemas.microsoft.com/office/drawing/2014/main" id="{94B38E05-9645-C2A8-FE1E-31C664AE364D}"/>
              </a:ext>
            </a:extLst>
          </p:cNvPr>
          <p:cNvSpPr txBox="1"/>
          <p:nvPr/>
        </p:nvSpPr>
        <p:spPr>
          <a:xfrm>
            <a:off x="13865139" y="6518517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5016" name="文本框 5015">
            <a:extLst>
              <a:ext uri="{FF2B5EF4-FFF2-40B4-BE49-F238E27FC236}">
                <a16:creationId xmlns:a16="http://schemas.microsoft.com/office/drawing/2014/main" id="{72C73DBE-E0BB-E218-6324-3BFB0ED261AB}"/>
              </a:ext>
            </a:extLst>
          </p:cNvPr>
          <p:cNvSpPr txBox="1"/>
          <p:nvPr/>
        </p:nvSpPr>
        <p:spPr>
          <a:xfrm>
            <a:off x="13823708" y="2792252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38" name="矩形 4837">
            <a:extLst>
              <a:ext uri="{FF2B5EF4-FFF2-40B4-BE49-F238E27FC236}">
                <a16:creationId xmlns:a16="http://schemas.microsoft.com/office/drawing/2014/main" id="{6CC929C4-7578-6F7D-7E7E-AF8F21B6D54D}"/>
              </a:ext>
            </a:extLst>
          </p:cNvPr>
          <p:cNvSpPr/>
          <p:nvPr/>
        </p:nvSpPr>
        <p:spPr>
          <a:xfrm>
            <a:off x="13780703" y="4543698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840" name="直接箭头连接符 4839">
            <a:extLst>
              <a:ext uri="{FF2B5EF4-FFF2-40B4-BE49-F238E27FC236}">
                <a16:creationId xmlns:a16="http://schemas.microsoft.com/office/drawing/2014/main" id="{AFC0103B-42DA-41E1-0B1D-A1D2A1D20BC7}"/>
              </a:ext>
            </a:extLst>
          </p:cNvPr>
          <p:cNvCxnSpPr>
            <a:cxnSpLocks/>
            <a:stCxn id="5016" idx="2"/>
            <a:endCxn id="4838" idx="0"/>
          </p:cNvCxnSpPr>
          <p:nvPr/>
        </p:nvCxnSpPr>
        <p:spPr>
          <a:xfrm>
            <a:off x="14161408" y="3039243"/>
            <a:ext cx="1277" cy="150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9" name="矩形 4848">
            <a:extLst>
              <a:ext uri="{FF2B5EF4-FFF2-40B4-BE49-F238E27FC236}">
                <a16:creationId xmlns:a16="http://schemas.microsoft.com/office/drawing/2014/main" id="{71CCED9F-12B2-4134-8CC2-379574B7B99D}"/>
              </a:ext>
            </a:extLst>
          </p:cNvPr>
          <p:cNvSpPr/>
          <p:nvPr/>
        </p:nvSpPr>
        <p:spPr>
          <a:xfrm>
            <a:off x="13780703" y="6084235"/>
            <a:ext cx="763963" cy="24229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100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850" name="直接箭头连接符 4849">
            <a:extLst>
              <a:ext uri="{FF2B5EF4-FFF2-40B4-BE49-F238E27FC236}">
                <a16:creationId xmlns:a16="http://schemas.microsoft.com/office/drawing/2014/main" id="{623A146B-2839-3299-A6BF-ED415E624684}"/>
              </a:ext>
            </a:extLst>
          </p:cNvPr>
          <p:cNvCxnSpPr>
            <a:cxnSpLocks/>
            <a:stCxn id="4849" idx="2"/>
          </p:cNvCxnSpPr>
          <p:nvPr/>
        </p:nvCxnSpPr>
        <p:spPr>
          <a:xfrm flipH="1">
            <a:off x="14160744" y="6326532"/>
            <a:ext cx="1941" cy="2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6" name="文本框 4855">
            <a:extLst>
              <a:ext uri="{FF2B5EF4-FFF2-40B4-BE49-F238E27FC236}">
                <a16:creationId xmlns:a16="http://schemas.microsoft.com/office/drawing/2014/main" id="{C21473E2-895A-6493-AD88-AD4CD3DF67A4}"/>
              </a:ext>
            </a:extLst>
          </p:cNvPr>
          <p:cNvSpPr txBox="1"/>
          <p:nvPr/>
        </p:nvSpPr>
        <p:spPr>
          <a:xfrm>
            <a:off x="13277646" y="6844665"/>
            <a:ext cx="1916550" cy="62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Inference-time </a:t>
            </a:r>
            <a:r>
              <a:rPr lang="en-US" altLang="zh-CN" sz="1722" b="1" dirty="0" err="1">
                <a:solidFill>
                  <a:srgbClr val="333333"/>
                </a:solidFill>
                <a:cs typeface="+mn-ea"/>
                <a:sym typeface="+mn-lt"/>
              </a:rPr>
              <a:t>DeepDBB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4860" name="矩形 4859">
            <a:extLst>
              <a:ext uri="{FF2B5EF4-FFF2-40B4-BE49-F238E27FC236}">
                <a16:creationId xmlns:a16="http://schemas.microsoft.com/office/drawing/2014/main" id="{268FB8EB-9851-DD21-A638-17E6B9E08972}"/>
              </a:ext>
            </a:extLst>
          </p:cNvPr>
          <p:cNvSpPr/>
          <p:nvPr/>
        </p:nvSpPr>
        <p:spPr>
          <a:xfrm>
            <a:off x="12267341" y="2630077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61" name="矩形 4860">
            <a:extLst>
              <a:ext uri="{FF2B5EF4-FFF2-40B4-BE49-F238E27FC236}">
                <a16:creationId xmlns:a16="http://schemas.microsoft.com/office/drawing/2014/main" id="{EA1B8493-5DC6-4B0F-F920-E129E9DA277F}"/>
              </a:ext>
            </a:extLst>
          </p:cNvPr>
          <p:cNvSpPr/>
          <p:nvPr/>
        </p:nvSpPr>
        <p:spPr>
          <a:xfrm>
            <a:off x="12295146" y="3225279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63" name="矩形 4862">
            <a:extLst>
              <a:ext uri="{FF2B5EF4-FFF2-40B4-BE49-F238E27FC236}">
                <a16:creationId xmlns:a16="http://schemas.microsoft.com/office/drawing/2014/main" id="{8A654700-68C8-244A-1B2C-45CD46F7857A}"/>
              </a:ext>
            </a:extLst>
          </p:cNvPr>
          <p:cNvSpPr/>
          <p:nvPr/>
        </p:nvSpPr>
        <p:spPr>
          <a:xfrm>
            <a:off x="12343333" y="5306488"/>
            <a:ext cx="763963" cy="242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64" name="矩形 4863">
            <a:extLst>
              <a:ext uri="{FF2B5EF4-FFF2-40B4-BE49-F238E27FC236}">
                <a16:creationId xmlns:a16="http://schemas.microsoft.com/office/drawing/2014/main" id="{92DF8D5B-CD18-91C9-92FA-22D4D8E03094}"/>
              </a:ext>
            </a:extLst>
          </p:cNvPr>
          <p:cNvSpPr/>
          <p:nvPr/>
        </p:nvSpPr>
        <p:spPr>
          <a:xfrm>
            <a:off x="12343333" y="6084235"/>
            <a:ext cx="763963" cy="24229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65" name="文本框 4864">
            <a:extLst>
              <a:ext uri="{FF2B5EF4-FFF2-40B4-BE49-F238E27FC236}">
                <a16:creationId xmlns:a16="http://schemas.microsoft.com/office/drawing/2014/main" id="{8A860995-3C39-2EAB-C9C9-E47BAB64929B}"/>
              </a:ext>
            </a:extLst>
          </p:cNvPr>
          <p:cNvSpPr txBox="1"/>
          <p:nvPr/>
        </p:nvSpPr>
        <p:spPr>
          <a:xfrm>
            <a:off x="12304182" y="6436158"/>
            <a:ext cx="973467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Nonlinearity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6" name="文本框 4865">
            <a:extLst>
              <a:ext uri="{FF2B5EF4-FFF2-40B4-BE49-F238E27FC236}">
                <a16:creationId xmlns:a16="http://schemas.microsoft.com/office/drawing/2014/main" id="{0523526D-B937-43FD-9839-0A08B4EF1A52}"/>
              </a:ext>
            </a:extLst>
          </p:cNvPr>
          <p:cNvSpPr txBox="1"/>
          <p:nvPr/>
        </p:nvSpPr>
        <p:spPr>
          <a:xfrm>
            <a:off x="12255744" y="5612043"/>
            <a:ext cx="97346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Average Pooling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7" name="文本框 4866">
            <a:extLst>
              <a:ext uri="{FF2B5EF4-FFF2-40B4-BE49-F238E27FC236}">
                <a16:creationId xmlns:a16="http://schemas.microsoft.com/office/drawing/2014/main" id="{CEFA3D43-0F55-1E1A-6578-D21D5F8EC488}"/>
              </a:ext>
            </a:extLst>
          </p:cNvPr>
          <p:cNvSpPr txBox="1"/>
          <p:nvPr/>
        </p:nvSpPr>
        <p:spPr>
          <a:xfrm>
            <a:off x="12190394" y="3506111"/>
            <a:ext cx="97346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Batch Normalization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8" name="文本框 4867">
            <a:extLst>
              <a:ext uri="{FF2B5EF4-FFF2-40B4-BE49-F238E27FC236}">
                <a16:creationId xmlns:a16="http://schemas.microsoft.com/office/drawing/2014/main" id="{E616D4A0-D87E-15A0-14B4-E1E2B84A7ADC}"/>
              </a:ext>
            </a:extLst>
          </p:cNvPr>
          <p:cNvSpPr txBox="1"/>
          <p:nvPr/>
        </p:nvSpPr>
        <p:spPr>
          <a:xfrm>
            <a:off x="12154054" y="2922407"/>
            <a:ext cx="973467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Conv2d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9" name="文本框 4868">
            <a:extLst>
              <a:ext uri="{FF2B5EF4-FFF2-40B4-BE49-F238E27FC236}">
                <a16:creationId xmlns:a16="http://schemas.microsoft.com/office/drawing/2014/main" id="{CC4E2AD1-338A-59FF-7BB6-3BCA70358553}"/>
              </a:ext>
            </a:extLst>
          </p:cNvPr>
          <p:cNvSpPr txBox="1"/>
          <p:nvPr/>
        </p:nvSpPr>
        <p:spPr>
          <a:xfrm>
            <a:off x="11978587" y="4155756"/>
            <a:ext cx="1813309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1005" b="1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0B90D1-1F70-A0C5-39CD-47DF36E24FB2}"/>
              </a:ext>
            </a:extLst>
          </p:cNvPr>
          <p:cNvSpPr/>
          <p:nvPr/>
        </p:nvSpPr>
        <p:spPr>
          <a:xfrm>
            <a:off x="3242261" y="2527827"/>
            <a:ext cx="4162434" cy="4716540"/>
          </a:xfrm>
          <a:prstGeom prst="roundRect">
            <a:avLst>
              <a:gd name="adj" fmla="val 0"/>
            </a:avLst>
          </a:prstGeom>
          <a:solidFill>
            <a:srgbClr val="F4F3F1"/>
          </a:solidFill>
          <a:ln w="1905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722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BCF2BF-F1DC-15CD-5980-80F1FC79A53F}"/>
              </a:ext>
            </a:extLst>
          </p:cNvPr>
          <p:cNvSpPr/>
          <p:nvPr/>
        </p:nvSpPr>
        <p:spPr>
          <a:xfrm>
            <a:off x="5394330" y="4308427"/>
            <a:ext cx="763963" cy="242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AVG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2CE304-4B63-B97D-8AE7-64AFEC081399}"/>
              </a:ext>
            </a:extLst>
          </p:cNvPr>
          <p:cNvSpPr/>
          <p:nvPr/>
        </p:nvSpPr>
        <p:spPr>
          <a:xfrm>
            <a:off x="5394330" y="3811118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B55E50-9C04-C988-DE2B-8EC3D24F9CE1}"/>
              </a:ext>
            </a:extLst>
          </p:cNvPr>
          <p:cNvSpPr/>
          <p:nvPr/>
        </p:nvSpPr>
        <p:spPr>
          <a:xfrm>
            <a:off x="5394330" y="3313809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200467-2CF1-336D-63AB-224083D4D65F}"/>
              </a:ext>
            </a:extLst>
          </p:cNvPr>
          <p:cNvSpPr/>
          <p:nvPr/>
        </p:nvSpPr>
        <p:spPr>
          <a:xfrm>
            <a:off x="5191970" y="5439063"/>
            <a:ext cx="264250" cy="2605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22" dirty="0">
                <a:solidFill>
                  <a:schemeClr val="tx1"/>
                </a:solidFill>
                <a:cs typeface="+mn-ea"/>
                <a:sym typeface="+mn-lt"/>
              </a:rPr>
              <a:t>+</a:t>
            </a:r>
            <a:endParaRPr lang="zh-CN" altLang="en-US" sz="1722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B72FFF-CBC9-56F2-D2BD-26AD1F08345F}"/>
              </a:ext>
            </a:extLst>
          </p:cNvPr>
          <p:cNvCxnSpPr>
            <a:cxnSpLocks/>
          </p:cNvCxnSpPr>
          <p:nvPr/>
        </p:nvCxnSpPr>
        <p:spPr>
          <a:xfrm>
            <a:off x="5756310" y="4098354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CE337E-9C00-00CF-109F-A612DE49BCA7}"/>
              </a:ext>
            </a:extLst>
          </p:cNvPr>
          <p:cNvCxnSpPr>
            <a:cxnSpLocks/>
          </p:cNvCxnSpPr>
          <p:nvPr/>
        </p:nvCxnSpPr>
        <p:spPr>
          <a:xfrm>
            <a:off x="5756310" y="3604706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B85DC0-12FF-86DC-CE16-343E495B2B4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324095" y="5699614"/>
            <a:ext cx="0" cy="19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A477BAC-703F-6C18-468B-8DB52B3CB7AA}"/>
              </a:ext>
            </a:extLst>
          </p:cNvPr>
          <p:cNvSpPr txBox="1"/>
          <p:nvPr/>
        </p:nvSpPr>
        <p:spPr>
          <a:xfrm>
            <a:off x="5007373" y="5898505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99648A-A1B9-478A-7060-175956BD788E}"/>
              </a:ext>
            </a:extLst>
          </p:cNvPr>
          <p:cNvSpPr txBox="1"/>
          <p:nvPr/>
        </p:nvSpPr>
        <p:spPr>
          <a:xfrm>
            <a:off x="5039135" y="2600820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BCDEB3-0D5B-2AB7-2267-7B4DB984E3AB}"/>
              </a:ext>
            </a:extLst>
          </p:cNvPr>
          <p:cNvSpPr/>
          <p:nvPr/>
        </p:nvSpPr>
        <p:spPr>
          <a:xfrm>
            <a:off x="5394330" y="4805734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FC959D-00D8-0328-7F06-DCA1CBEB7B82}"/>
              </a:ext>
            </a:extLst>
          </p:cNvPr>
          <p:cNvCxnSpPr>
            <a:cxnSpLocks/>
          </p:cNvCxnSpPr>
          <p:nvPr/>
        </p:nvCxnSpPr>
        <p:spPr>
          <a:xfrm>
            <a:off x="5756310" y="4573324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4AF54F0-0B6D-20A0-10BC-35816063E2DE}"/>
              </a:ext>
            </a:extLst>
          </p:cNvPr>
          <p:cNvSpPr/>
          <p:nvPr/>
        </p:nvSpPr>
        <p:spPr>
          <a:xfrm>
            <a:off x="4472911" y="4296172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A00920-5D83-BDF3-33A8-47C2BA3FC1EE}"/>
              </a:ext>
            </a:extLst>
          </p:cNvPr>
          <p:cNvSpPr/>
          <p:nvPr/>
        </p:nvSpPr>
        <p:spPr>
          <a:xfrm>
            <a:off x="4472911" y="3798863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29" name="矩形 4928">
            <a:extLst>
              <a:ext uri="{FF2B5EF4-FFF2-40B4-BE49-F238E27FC236}">
                <a16:creationId xmlns:a16="http://schemas.microsoft.com/office/drawing/2014/main" id="{1B65648B-4B51-1E2A-1096-03775590E59C}"/>
              </a:ext>
            </a:extLst>
          </p:cNvPr>
          <p:cNvSpPr/>
          <p:nvPr/>
        </p:nvSpPr>
        <p:spPr>
          <a:xfrm>
            <a:off x="4472911" y="3301555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30" name="直接箭头连接符 4929">
            <a:extLst>
              <a:ext uri="{FF2B5EF4-FFF2-40B4-BE49-F238E27FC236}">
                <a16:creationId xmlns:a16="http://schemas.microsoft.com/office/drawing/2014/main" id="{9EE60585-15D7-72E9-E289-9D822EE8FCE9}"/>
              </a:ext>
            </a:extLst>
          </p:cNvPr>
          <p:cNvCxnSpPr>
            <a:cxnSpLocks/>
          </p:cNvCxnSpPr>
          <p:nvPr/>
        </p:nvCxnSpPr>
        <p:spPr>
          <a:xfrm>
            <a:off x="4834891" y="4086099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2" name="直接箭头连接符 4931">
            <a:extLst>
              <a:ext uri="{FF2B5EF4-FFF2-40B4-BE49-F238E27FC236}">
                <a16:creationId xmlns:a16="http://schemas.microsoft.com/office/drawing/2014/main" id="{12B9DB0E-C4D3-B778-AE8C-7A251CE14124}"/>
              </a:ext>
            </a:extLst>
          </p:cNvPr>
          <p:cNvCxnSpPr>
            <a:cxnSpLocks/>
          </p:cNvCxnSpPr>
          <p:nvPr/>
        </p:nvCxnSpPr>
        <p:spPr>
          <a:xfrm>
            <a:off x="4834891" y="3592451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3" name="矩形 4932">
            <a:extLst>
              <a:ext uri="{FF2B5EF4-FFF2-40B4-BE49-F238E27FC236}">
                <a16:creationId xmlns:a16="http://schemas.microsoft.com/office/drawing/2014/main" id="{D0412E42-AD12-D496-5354-5241E51F9F14}"/>
              </a:ext>
            </a:extLst>
          </p:cNvPr>
          <p:cNvSpPr/>
          <p:nvPr/>
        </p:nvSpPr>
        <p:spPr>
          <a:xfrm>
            <a:off x="4472911" y="4793480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35" name="直接箭头连接符 4934">
            <a:extLst>
              <a:ext uri="{FF2B5EF4-FFF2-40B4-BE49-F238E27FC236}">
                <a16:creationId xmlns:a16="http://schemas.microsoft.com/office/drawing/2014/main" id="{E5E4BC69-33F1-178E-0F58-82283D2933D3}"/>
              </a:ext>
            </a:extLst>
          </p:cNvPr>
          <p:cNvCxnSpPr>
            <a:cxnSpLocks/>
          </p:cNvCxnSpPr>
          <p:nvPr/>
        </p:nvCxnSpPr>
        <p:spPr>
          <a:xfrm>
            <a:off x="4834891" y="4561069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6" name="矩形 4935">
            <a:extLst>
              <a:ext uri="{FF2B5EF4-FFF2-40B4-BE49-F238E27FC236}">
                <a16:creationId xmlns:a16="http://schemas.microsoft.com/office/drawing/2014/main" id="{F5F87174-43B9-B3B0-EB13-5EDD2F625A7F}"/>
              </a:ext>
            </a:extLst>
          </p:cNvPr>
          <p:cNvSpPr/>
          <p:nvPr/>
        </p:nvSpPr>
        <p:spPr>
          <a:xfrm>
            <a:off x="3424441" y="4301820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38" name="矩形 4937">
            <a:extLst>
              <a:ext uri="{FF2B5EF4-FFF2-40B4-BE49-F238E27FC236}">
                <a16:creationId xmlns:a16="http://schemas.microsoft.com/office/drawing/2014/main" id="{F4E26AAB-9AE1-EC1C-D98D-8951011A67C4}"/>
              </a:ext>
            </a:extLst>
          </p:cNvPr>
          <p:cNvSpPr/>
          <p:nvPr/>
        </p:nvSpPr>
        <p:spPr>
          <a:xfrm>
            <a:off x="3424441" y="3804511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40" name="直接箭头连接符 4939">
            <a:extLst>
              <a:ext uri="{FF2B5EF4-FFF2-40B4-BE49-F238E27FC236}">
                <a16:creationId xmlns:a16="http://schemas.microsoft.com/office/drawing/2014/main" id="{EE524EED-CAB5-9BA2-67F0-4CF66C7684C1}"/>
              </a:ext>
            </a:extLst>
          </p:cNvPr>
          <p:cNvCxnSpPr>
            <a:cxnSpLocks/>
          </p:cNvCxnSpPr>
          <p:nvPr/>
        </p:nvCxnSpPr>
        <p:spPr>
          <a:xfrm>
            <a:off x="3786420" y="4095408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1" name="矩形 4940">
            <a:extLst>
              <a:ext uri="{FF2B5EF4-FFF2-40B4-BE49-F238E27FC236}">
                <a16:creationId xmlns:a16="http://schemas.microsoft.com/office/drawing/2014/main" id="{7A9D7F8C-EC49-576B-5EA0-10B56E4536D1}"/>
              </a:ext>
            </a:extLst>
          </p:cNvPr>
          <p:cNvSpPr/>
          <p:nvPr/>
        </p:nvSpPr>
        <p:spPr>
          <a:xfrm>
            <a:off x="6470355" y="3821462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42" name="矩形 4941">
            <a:extLst>
              <a:ext uri="{FF2B5EF4-FFF2-40B4-BE49-F238E27FC236}">
                <a16:creationId xmlns:a16="http://schemas.microsoft.com/office/drawing/2014/main" id="{9FDB932B-F696-40B5-36CD-B199872D54BB}"/>
              </a:ext>
            </a:extLst>
          </p:cNvPr>
          <p:cNvSpPr/>
          <p:nvPr/>
        </p:nvSpPr>
        <p:spPr>
          <a:xfrm>
            <a:off x="6470355" y="4318770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45" name="直接箭头连接符 4944">
            <a:extLst>
              <a:ext uri="{FF2B5EF4-FFF2-40B4-BE49-F238E27FC236}">
                <a16:creationId xmlns:a16="http://schemas.microsoft.com/office/drawing/2014/main" id="{EB9DB06F-3442-561C-F8D6-56617A754615}"/>
              </a:ext>
            </a:extLst>
          </p:cNvPr>
          <p:cNvCxnSpPr>
            <a:cxnSpLocks/>
          </p:cNvCxnSpPr>
          <p:nvPr/>
        </p:nvCxnSpPr>
        <p:spPr>
          <a:xfrm>
            <a:off x="6832334" y="4086359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6" name="连接符: 肘形 4945">
            <a:extLst>
              <a:ext uri="{FF2B5EF4-FFF2-40B4-BE49-F238E27FC236}">
                <a16:creationId xmlns:a16="http://schemas.microsoft.com/office/drawing/2014/main" id="{F129B607-944C-B72F-2DC0-4E77476B1BFB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 rot="16200000" flipH="1">
            <a:off x="5343572" y="2881071"/>
            <a:ext cx="465998" cy="39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7" name="连接符: 肘形 4946">
            <a:extLst>
              <a:ext uri="{FF2B5EF4-FFF2-40B4-BE49-F238E27FC236}">
                <a16:creationId xmlns:a16="http://schemas.microsoft.com/office/drawing/2014/main" id="{FA711B1C-415B-1DBF-5C0F-51E581F86E85}"/>
              </a:ext>
            </a:extLst>
          </p:cNvPr>
          <p:cNvCxnSpPr>
            <a:cxnSpLocks/>
            <a:stCxn id="19" idx="2"/>
            <a:endCxn id="4929" idx="0"/>
          </p:cNvCxnSpPr>
          <p:nvPr/>
        </p:nvCxnSpPr>
        <p:spPr>
          <a:xfrm rot="5400000">
            <a:off x="4888990" y="2813710"/>
            <a:ext cx="453744" cy="521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8" name="连接符: 肘形 4947">
            <a:extLst>
              <a:ext uri="{FF2B5EF4-FFF2-40B4-BE49-F238E27FC236}">
                <a16:creationId xmlns:a16="http://schemas.microsoft.com/office/drawing/2014/main" id="{FEBA76E3-70CF-FF8F-17CF-CA7FB5444F25}"/>
              </a:ext>
            </a:extLst>
          </p:cNvPr>
          <p:cNvCxnSpPr>
            <a:cxnSpLocks/>
            <a:stCxn id="19" idx="2"/>
            <a:endCxn id="4941" idx="0"/>
          </p:cNvCxnSpPr>
          <p:nvPr/>
        </p:nvCxnSpPr>
        <p:spPr>
          <a:xfrm rot="16200000" flipH="1">
            <a:off x="5627761" y="2596883"/>
            <a:ext cx="973651" cy="1475502"/>
          </a:xfrm>
          <a:prstGeom prst="bentConnector3">
            <a:avLst>
              <a:gd name="adj1" fmla="val 22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9" name="连接符: 肘形 4948">
            <a:extLst>
              <a:ext uri="{FF2B5EF4-FFF2-40B4-BE49-F238E27FC236}">
                <a16:creationId xmlns:a16="http://schemas.microsoft.com/office/drawing/2014/main" id="{4D9A9776-3BA3-4DF1-A00C-D7410EAAF417}"/>
              </a:ext>
            </a:extLst>
          </p:cNvPr>
          <p:cNvCxnSpPr>
            <a:cxnSpLocks/>
            <a:stCxn id="19" idx="2"/>
            <a:endCxn id="4938" idx="0"/>
          </p:cNvCxnSpPr>
          <p:nvPr/>
        </p:nvCxnSpPr>
        <p:spPr>
          <a:xfrm rot="5400000">
            <a:off x="4113277" y="2540953"/>
            <a:ext cx="956700" cy="1570412"/>
          </a:xfrm>
          <a:prstGeom prst="bentConnector3">
            <a:avLst>
              <a:gd name="adj1" fmla="val 24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0" name="连接符: 肘形 4949">
            <a:extLst>
              <a:ext uri="{FF2B5EF4-FFF2-40B4-BE49-F238E27FC236}">
                <a16:creationId xmlns:a16="http://schemas.microsoft.com/office/drawing/2014/main" id="{5FE611F1-090F-6894-DD17-9ACC5EC953C9}"/>
              </a:ext>
            </a:extLst>
          </p:cNvPr>
          <p:cNvCxnSpPr>
            <a:cxnSpLocks/>
            <a:stCxn id="4942" idx="2"/>
            <a:endCxn id="14" idx="6"/>
          </p:cNvCxnSpPr>
          <p:nvPr/>
        </p:nvCxnSpPr>
        <p:spPr>
          <a:xfrm rot="5400000">
            <a:off x="5650143" y="4367146"/>
            <a:ext cx="1008272" cy="1396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1" name="连接符: 肘形 4950">
            <a:extLst>
              <a:ext uri="{FF2B5EF4-FFF2-40B4-BE49-F238E27FC236}">
                <a16:creationId xmlns:a16="http://schemas.microsoft.com/office/drawing/2014/main" id="{A7C10D13-F6CE-2C89-49DA-672C49993A33}"/>
              </a:ext>
            </a:extLst>
          </p:cNvPr>
          <p:cNvCxnSpPr>
            <a:cxnSpLocks/>
            <a:stCxn id="4936" idx="2"/>
            <a:endCxn id="14" idx="2"/>
          </p:cNvCxnSpPr>
          <p:nvPr/>
        </p:nvCxnSpPr>
        <p:spPr>
          <a:xfrm rot="16200000" flipH="1">
            <a:off x="3986585" y="4363952"/>
            <a:ext cx="1025222" cy="1385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2" name="连接符: 肘形 4951">
            <a:extLst>
              <a:ext uri="{FF2B5EF4-FFF2-40B4-BE49-F238E27FC236}">
                <a16:creationId xmlns:a16="http://schemas.microsoft.com/office/drawing/2014/main" id="{445E9B48-E011-D98F-F8A9-C8333D7BAADB}"/>
              </a:ext>
            </a:extLst>
          </p:cNvPr>
          <p:cNvCxnSpPr>
            <a:cxnSpLocks/>
            <a:stCxn id="4933" idx="2"/>
            <a:endCxn id="14" idx="1"/>
          </p:cNvCxnSpPr>
          <p:nvPr/>
        </p:nvCxnSpPr>
        <p:spPr>
          <a:xfrm rot="16200000" flipH="1">
            <a:off x="4822060" y="5068611"/>
            <a:ext cx="441443" cy="375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3" name="连接符: 肘形 4952">
            <a:extLst>
              <a:ext uri="{FF2B5EF4-FFF2-40B4-BE49-F238E27FC236}">
                <a16:creationId xmlns:a16="http://schemas.microsoft.com/office/drawing/2014/main" id="{050FB4CA-7044-617F-488A-E34D3DDCDA5B}"/>
              </a:ext>
            </a:extLst>
          </p:cNvPr>
          <p:cNvCxnSpPr>
            <a:cxnSpLocks/>
            <a:stCxn id="20" idx="2"/>
            <a:endCxn id="14" idx="7"/>
          </p:cNvCxnSpPr>
          <p:nvPr/>
        </p:nvCxnSpPr>
        <p:spPr>
          <a:xfrm rot="5400000">
            <a:off x="5382322" y="5083235"/>
            <a:ext cx="429188" cy="358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3" name="直接连接符 4962">
            <a:extLst>
              <a:ext uri="{FF2B5EF4-FFF2-40B4-BE49-F238E27FC236}">
                <a16:creationId xmlns:a16="http://schemas.microsoft.com/office/drawing/2014/main" id="{9B1317C4-43CD-54DA-A298-04428FA847A5}"/>
              </a:ext>
            </a:extLst>
          </p:cNvPr>
          <p:cNvCxnSpPr/>
          <p:nvPr/>
        </p:nvCxnSpPr>
        <p:spPr>
          <a:xfrm flipH="1" flipV="1">
            <a:off x="7404698" y="2527829"/>
            <a:ext cx="532397" cy="147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4" name="直接连接符 4963">
            <a:extLst>
              <a:ext uri="{FF2B5EF4-FFF2-40B4-BE49-F238E27FC236}">
                <a16:creationId xmlns:a16="http://schemas.microsoft.com/office/drawing/2014/main" id="{219E1E03-0132-E052-9B6D-2C1C42C7BBF3}"/>
              </a:ext>
            </a:extLst>
          </p:cNvPr>
          <p:cNvCxnSpPr>
            <a:cxnSpLocks/>
          </p:cNvCxnSpPr>
          <p:nvPr/>
        </p:nvCxnSpPr>
        <p:spPr>
          <a:xfrm flipV="1">
            <a:off x="7404695" y="4232594"/>
            <a:ext cx="532396" cy="301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1" name="矩形 4970">
            <a:extLst>
              <a:ext uri="{FF2B5EF4-FFF2-40B4-BE49-F238E27FC236}">
                <a16:creationId xmlns:a16="http://schemas.microsoft.com/office/drawing/2014/main" id="{137D9F2E-81A1-3FAC-5EEC-941C89CA4351}"/>
              </a:ext>
            </a:extLst>
          </p:cNvPr>
          <p:cNvSpPr/>
          <p:nvPr/>
        </p:nvSpPr>
        <p:spPr>
          <a:xfrm>
            <a:off x="4950570" y="6842965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76" name="文本框 4975">
            <a:extLst>
              <a:ext uri="{FF2B5EF4-FFF2-40B4-BE49-F238E27FC236}">
                <a16:creationId xmlns:a16="http://schemas.microsoft.com/office/drawing/2014/main" id="{A774C426-A919-DB89-ED0C-1FAF5826F2ED}"/>
              </a:ext>
            </a:extLst>
          </p:cNvPr>
          <p:cNvSpPr txBox="1"/>
          <p:nvPr/>
        </p:nvSpPr>
        <p:spPr>
          <a:xfrm>
            <a:off x="3822361" y="6847145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978" name="文本框 4977">
            <a:extLst>
              <a:ext uri="{FF2B5EF4-FFF2-40B4-BE49-F238E27FC236}">
                <a16:creationId xmlns:a16="http://schemas.microsoft.com/office/drawing/2014/main" id="{E22FF2B2-9C8F-646B-DBA1-99C6DFA396B6}"/>
              </a:ext>
            </a:extLst>
          </p:cNvPr>
          <p:cNvSpPr txBox="1"/>
          <p:nvPr/>
        </p:nvSpPr>
        <p:spPr>
          <a:xfrm>
            <a:off x="6152151" y="6844667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cxnSp>
        <p:nvCxnSpPr>
          <p:cNvPr id="4979" name="直接箭头连接符 4978">
            <a:extLst>
              <a:ext uri="{FF2B5EF4-FFF2-40B4-BE49-F238E27FC236}">
                <a16:creationId xmlns:a16="http://schemas.microsoft.com/office/drawing/2014/main" id="{2D6F8C5D-5ACF-49BF-E799-1D5071851FB7}"/>
              </a:ext>
            </a:extLst>
          </p:cNvPr>
          <p:cNvCxnSpPr>
            <a:cxnSpLocks/>
            <a:endCxn id="4971" idx="1"/>
          </p:cNvCxnSpPr>
          <p:nvPr/>
        </p:nvCxnSpPr>
        <p:spPr>
          <a:xfrm>
            <a:off x="4497759" y="6960130"/>
            <a:ext cx="452811" cy="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4" name="直接箭头连接符 4983">
            <a:extLst>
              <a:ext uri="{FF2B5EF4-FFF2-40B4-BE49-F238E27FC236}">
                <a16:creationId xmlns:a16="http://schemas.microsoft.com/office/drawing/2014/main" id="{A2DBED1D-59D1-C053-937E-0F9DEC6953EA}"/>
              </a:ext>
            </a:extLst>
          </p:cNvPr>
          <p:cNvCxnSpPr>
            <a:cxnSpLocks/>
            <a:stCxn id="4971" idx="3"/>
            <a:endCxn id="4978" idx="1"/>
          </p:cNvCxnSpPr>
          <p:nvPr/>
        </p:nvCxnSpPr>
        <p:spPr>
          <a:xfrm>
            <a:off x="5714531" y="6964113"/>
            <a:ext cx="437620" cy="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8" name="箭头: 下 4987">
            <a:extLst>
              <a:ext uri="{FF2B5EF4-FFF2-40B4-BE49-F238E27FC236}">
                <a16:creationId xmlns:a16="http://schemas.microsoft.com/office/drawing/2014/main" id="{9DB985C5-F3DA-3FB5-A29E-ECF722A6ECA9}"/>
              </a:ext>
            </a:extLst>
          </p:cNvPr>
          <p:cNvSpPr/>
          <p:nvPr/>
        </p:nvSpPr>
        <p:spPr>
          <a:xfrm>
            <a:off x="5173080" y="6242064"/>
            <a:ext cx="283143" cy="46203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2">
              <a:cs typeface="+mn-ea"/>
              <a:sym typeface="+mn-lt"/>
            </a:endParaRPr>
          </a:p>
        </p:txBody>
      </p:sp>
      <p:cxnSp>
        <p:nvCxnSpPr>
          <p:cNvPr id="4991" name="直接连接符 4990">
            <a:extLst>
              <a:ext uri="{FF2B5EF4-FFF2-40B4-BE49-F238E27FC236}">
                <a16:creationId xmlns:a16="http://schemas.microsoft.com/office/drawing/2014/main" id="{227553BB-A0CC-336F-3C64-BD89E70F9D59}"/>
              </a:ext>
            </a:extLst>
          </p:cNvPr>
          <p:cNvCxnSpPr/>
          <p:nvPr/>
        </p:nvCxnSpPr>
        <p:spPr>
          <a:xfrm>
            <a:off x="3275813" y="6148772"/>
            <a:ext cx="4138516" cy="0"/>
          </a:xfrm>
          <a:prstGeom prst="line">
            <a:avLst/>
          </a:prstGeom>
          <a:ln>
            <a:solidFill>
              <a:srgbClr val="3371A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文本框 4991">
            <a:extLst>
              <a:ext uri="{FF2B5EF4-FFF2-40B4-BE49-F238E27FC236}">
                <a16:creationId xmlns:a16="http://schemas.microsoft.com/office/drawing/2014/main" id="{95C3A28C-672F-2395-C12A-271BE7DD4C1C}"/>
              </a:ext>
            </a:extLst>
          </p:cNvPr>
          <p:cNvSpPr txBox="1"/>
          <p:nvPr/>
        </p:nvSpPr>
        <p:spPr>
          <a:xfrm>
            <a:off x="5552915" y="6280854"/>
            <a:ext cx="1813309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1005" b="1" dirty="0">
              <a:cs typeface="+mn-ea"/>
              <a:sym typeface="+mn-lt"/>
            </a:endParaRPr>
          </a:p>
        </p:txBody>
      </p:sp>
      <p:sp>
        <p:nvSpPr>
          <p:cNvPr id="4993" name="文本框 4992">
            <a:extLst>
              <a:ext uri="{FF2B5EF4-FFF2-40B4-BE49-F238E27FC236}">
                <a16:creationId xmlns:a16="http://schemas.microsoft.com/office/drawing/2014/main" id="{7FD4A90F-4077-B888-DA9F-58C68A49E67A}"/>
              </a:ext>
            </a:extLst>
          </p:cNvPr>
          <p:cNvSpPr txBox="1"/>
          <p:nvPr/>
        </p:nvSpPr>
        <p:spPr>
          <a:xfrm>
            <a:off x="3350137" y="2596077"/>
            <a:ext cx="1813309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Training-time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4995" name="文本框 4994">
            <a:extLst>
              <a:ext uri="{FF2B5EF4-FFF2-40B4-BE49-F238E27FC236}">
                <a16:creationId xmlns:a16="http://schemas.microsoft.com/office/drawing/2014/main" id="{000B3BFC-868D-6288-A548-1BEA987C38C4}"/>
              </a:ext>
            </a:extLst>
          </p:cNvPr>
          <p:cNvSpPr txBox="1"/>
          <p:nvPr/>
        </p:nvSpPr>
        <p:spPr>
          <a:xfrm>
            <a:off x="3350137" y="6233474"/>
            <a:ext cx="1813309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Inference-time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023745-7EF2-D90D-0E6C-8FD1AA18C448}"/>
              </a:ext>
            </a:extLst>
          </p:cNvPr>
          <p:cNvSpPr txBox="1"/>
          <p:nvPr/>
        </p:nvSpPr>
        <p:spPr>
          <a:xfrm>
            <a:off x="1441601" y="880800"/>
            <a:ext cx="401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 Deep Diverse Branch Block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077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矩形: 圆角 4884">
            <a:extLst>
              <a:ext uri="{FF2B5EF4-FFF2-40B4-BE49-F238E27FC236}">
                <a16:creationId xmlns:a16="http://schemas.microsoft.com/office/drawing/2014/main" id="{F19B3E9D-0508-A014-ACE5-B11C39094C94}"/>
              </a:ext>
            </a:extLst>
          </p:cNvPr>
          <p:cNvSpPr/>
          <p:nvPr/>
        </p:nvSpPr>
        <p:spPr>
          <a:xfrm>
            <a:off x="9521920" y="3074121"/>
            <a:ext cx="4162434" cy="4240957"/>
          </a:xfrm>
          <a:prstGeom prst="roundRect">
            <a:avLst>
              <a:gd name="adj" fmla="val 8671"/>
            </a:avLst>
          </a:prstGeom>
          <a:solidFill>
            <a:srgbClr val="F4F3F1"/>
          </a:solidFill>
          <a:ln w="1905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722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4887" name="文本框 4886">
            <a:extLst>
              <a:ext uri="{FF2B5EF4-FFF2-40B4-BE49-F238E27FC236}">
                <a16:creationId xmlns:a16="http://schemas.microsoft.com/office/drawing/2014/main" id="{8B0C58BA-7AB1-0B78-1D87-32FDDC1D7AA6}"/>
              </a:ext>
            </a:extLst>
          </p:cNvPr>
          <p:cNvSpPr txBox="1"/>
          <p:nvPr/>
        </p:nvSpPr>
        <p:spPr>
          <a:xfrm>
            <a:off x="10698253" y="7540368"/>
            <a:ext cx="2761407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Training-time </a:t>
            </a:r>
            <a:r>
              <a:rPr lang="en-US" altLang="zh-CN" sz="1722" b="1" dirty="0" err="1">
                <a:solidFill>
                  <a:srgbClr val="333333"/>
                </a:solidFill>
                <a:cs typeface="+mn-ea"/>
                <a:sym typeface="+mn-lt"/>
              </a:rPr>
              <a:t>RecursionDBB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4894" name="箭头: 下 4893">
            <a:extLst>
              <a:ext uri="{FF2B5EF4-FFF2-40B4-BE49-F238E27FC236}">
                <a16:creationId xmlns:a16="http://schemas.microsoft.com/office/drawing/2014/main" id="{3830BDDF-AA16-7220-390F-6AAE98D20627}"/>
              </a:ext>
            </a:extLst>
          </p:cNvPr>
          <p:cNvSpPr/>
          <p:nvPr/>
        </p:nvSpPr>
        <p:spPr>
          <a:xfrm rot="16200000">
            <a:off x="14331876" y="4674939"/>
            <a:ext cx="168833" cy="98612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2">
              <a:cs typeface="+mn-ea"/>
              <a:sym typeface="+mn-lt"/>
            </a:endParaRPr>
          </a:p>
        </p:txBody>
      </p:sp>
      <p:sp>
        <p:nvSpPr>
          <p:cNvPr id="4915" name="矩形 4914">
            <a:extLst>
              <a:ext uri="{FF2B5EF4-FFF2-40B4-BE49-F238E27FC236}">
                <a16:creationId xmlns:a16="http://schemas.microsoft.com/office/drawing/2014/main" id="{3850BA9B-FB5D-65E5-F147-A091A019470D}"/>
              </a:ext>
            </a:extLst>
          </p:cNvPr>
          <p:cNvSpPr/>
          <p:nvPr/>
        </p:nvSpPr>
        <p:spPr>
          <a:xfrm>
            <a:off x="11619671" y="5022373"/>
            <a:ext cx="763963" cy="242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AVG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16" name="矩形 4915">
            <a:extLst>
              <a:ext uri="{FF2B5EF4-FFF2-40B4-BE49-F238E27FC236}">
                <a16:creationId xmlns:a16="http://schemas.microsoft.com/office/drawing/2014/main" id="{7A80B405-1D67-AE0D-06B8-9765A36F3414}"/>
              </a:ext>
            </a:extLst>
          </p:cNvPr>
          <p:cNvSpPr/>
          <p:nvPr/>
        </p:nvSpPr>
        <p:spPr>
          <a:xfrm>
            <a:off x="11619671" y="4525065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17" name="矩形 4916">
            <a:extLst>
              <a:ext uri="{FF2B5EF4-FFF2-40B4-BE49-F238E27FC236}">
                <a16:creationId xmlns:a16="http://schemas.microsoft.com/office/drawing/2014/main" id="{5BC2769C-D0AA-562F-59F3-93F7A8A30EF9}"/>
              </a:ext>
            </a:extLst>
          </p:cNvPr>
          <p:cNvSpPr/>
          <p:nvPr/>
        </p:nvSpPr>
        <p:spPr>
          <a:xfrm>
            <a:off x="11619671" y="4027756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21" name="椭圆 4920">
            <a:extLst>
              <a:ext uri="{FF2B5EF4-FFF2-40B4-BE49-F238E27FC236}">
                <a16:creationId xmlns:a16="http://schemas.microsoft.com/office/drawing/2014/main" id="{D296F141-533C-26A3-C4D7-B444D2864B98}"/>
              </a:ext>
            </a:extLst>
          </p:cNvPr>
          <p:cNvSpPr/>
          <p:nvPr/>
        </p:nvSpPr>
        <p:spPr>
          <a:xfrm>
            <a:off x="11417312" y="6153009"/>
            <a:ext cx="264250" cy="2605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22" dirty="0">
                <a:solidFill>
                  <a:schemeClr val="tx1"/>
                </a:solidFill>
                <a:cs typeface="+mn-ea"/>
                <a:sym typeface="+mn-lt"/>
              </a:rPr>
              <a:t>+</a:t>
            </a:r>
            <a:endParaRPr lang="zh-CN" altLang="en-US" sz="1722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956" name="直接箭头连接符 4955">
            <a:extLst>
              <a:ext uri="{FF2B5EF4-FFF2-40B4-BE49-F238E27FC236}">
                <a16:creationId xmlns:a16="http://schemas.microsoft.com/office/drawing/2014/main" id="{85FE1251-FF5C-DC4A-5704-548B89FD14EE}"/>
              </a:ext>
            </a:extLst>
          </p:cNvPr>
          <p:cNvCxnSpPr>
            <a:cxnSpLocks/>
          </p:cNvCxnSpPr>
          <p:nvPr/>
        </p:nvCxnSpPr>
        <p:spPr>
          <a:xfrm>
            <a:off x="11981651" y="4812300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7" name="直接箭头连接符 4956">
            <a:extLst>
              <a:ext uri="{FF2B5EF4-FFF2-40B4-BE49-F238E27FC236}">
                <a16:creationId xmlns:a16="http://schemas.microsoft.com/office/drawing/2014/main" id="{B9C301CD-29FB-B31A-D1C4-3595D6A1E1D2}"/>
              </a:ext>
            </a:extLst>
          </p:cNvPr>
          <p:cNvCxnSpPr>
            <a:cxnSpLocks/>
          </p:cNvCxnSpPr>
          <p:nvPr/>
        </p:nvCxnSpPr>
        <p:spPr>
          <a:xfrm>
            <a:off x="11981651" y="4318653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7" name="直接箭头连接符 4976">
            <a:extLst>
              <a:ext uri="{FF2B5EF4-FFF2-40B4-BE49-F238E27FC236}">
                <a16:creationId xmlns:a16="http://schemas.microsoft.com/office/drawing/2014/main" id="{13DFBA3F-7E00-8BED-CACA-9A3BBDB49757}"/>
              </a:ext>
            </a:extLst>
          </p:cNvPr>
          <p:cNvCxnSpPr>
            <a:cxnSpLocks/>
            <a:endCxn id="5001" idx="0"/>
          </p:cNvCxnSpPr>
          <p:nvPr/>
        </p:nvCxnSpPr>
        <p:spPr>
          <a:xfrm>
            <a:off x="11554012" y="6363346"/>
            <a:ext cx="3881" cy="2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2" name="文本框 4981">
            <a:extLst>
              <a:ext uri="{FF2B5EF4-FFF2-40B4-BE49-F238E27FC236}">
                <a16:creationId xmlns:a16="http://schemas.microsoft.com/office/drawing/2014/main" id="{512A09BA-7733-DEA8-E477-D5023AF4FF3B}"/>
              </a:ext>
            </a:extLst>
          </p:cNvPr>
          <p:cNvSpPr txBox="1"/>
          <p:nvPr/>
        </p:nvSpPr>
        <p:spPr>
          <a:xfrm>
            <a:off x="11248197" y="7041032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986" name="文本框 4985">
            <a:extLst>
              <a:ext uri="{FF2B5EF4-FFF2-40B4-BE49-F238E27FC236}">
                <a16:creationId xmlns:a16="http://schemas.microsoft.com/office/drawing/2014/main" id="{901579AC-952E-5193-A380-ECC3AE3218C9}"/>
              </a:ext>
            </a:extLst>
          </p:cNvPr>
          <p:cNvSpPr txBox="1"/>
          <p:nvPr/>
        </p:nvSpPr>
        <p:spPr>
          <a:xfrm>
            <a:off x="11264476" y="3314767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B38D8-1C92-2A0B-92BF-7F04FFDB810A}"/>
              </a:ext>
            </a:extLst>
          </p:cNvPr>
          <p:cNvSpPr/>
          <p:nvPr/>
        </p:nvSpPr>
        <p:spPr>
          <a:xfrm>
            <a:off x="11619671" y="5519681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360A9E-BBD1-D674-E2E5-CDB02F665897}"/>
              </a:ext>
            </a:extLst>
          </p:cNvPr>
          <p:cNvCxnSpPr>
            <a:cxnSpLocks/>
          </p:cNvCxnSpPr>
          <p:nvPr/>
        </p:nvCxnSpPr>
        <p:spPr>
          <a:xfrm>
            <a:off x="11981651" y="5287270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CA70109-5FFB-1B8E-D1FA-32568CD931C4}"/>
              </a:ext>
            </a:extLst>
          </p:cNvPr>
          <p:cNvSpPr/>
          <p:nvPr/>
        </p:nvSpPr>
        <p:spPr>
          <a:xfrm>
            <a:off x="10698252" y="5010119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LDBB(K)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F4FABF-C856-1EB0-518D-AA03C154A586}"/>
              </a:ext>
            </a:extLst>
          </p:cNvPr>
          <p:cNvSpPr/>
          <p:nvPr/>
        </p:nvSpPr>
        <p:spPr>
          <a:xfrm>
            <a:off x="10698252" y="4512810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DF4491-D371-F459-CCA2-42C8C3AC33C6}"/>
              </a:ext>
            </a:extLst>
          </p:cNvPr>
          <p:cNvSpPr/>
          <p:nvPr/>
        </p:nvSpPr>
        <p:spPr>
          <a:xfrm>
            <a:off x="10698252" y="4015501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014C35-11D4-0619-12F3-F301950E9120}"/>
              </a:ext>
            </a:extLst>
          </p:cNvPr>
          <p:cNvCxnSpPr>
            <a:cxnSpLocks/>
          </p:cNvCxnSpPr>
          <p:nvPr/>
        </p:nvCxnSpPr>
        <p:spPr>
          <a:xfrm>
            <a:off x="11060232" y="4800046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DB6EE5-B004-7287-2BE4-26F372376422}"/>
              </a:ext>
            </a:extLst>
          </p:cNvPr>
          <p:cNvCxnSpPr>
            <a:cxnSpLocks/>
          </p:cNvCxnSpPr>
          <p:nvPr/>
        </p:nvCxnSpPr>
        <p:spPr>
          <a:xfrm>
            <a:off x="11060232" y="4306398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8" name="矩形 4927">
            <a:extLst>
              <a:ext uri="{FF2B5EF4-FFF2-40B4-BE49-F238E27FC236}">
                <a16:creationId xmlns:a16="http://schemas.microsoft.com/office/drawing/2014/main" id="{BD13F649-0D76-60AA-5DC0-FD72CC3041F7}"/>
              </a:ext>
            </a:extLst>
          </p:cNvPr>
          <p:cNvSpPr/>
          <p:nvPr/>
        </p:nvSpPr>
        <p:spPr>
          <a:xfrm>
            <a:off x="9649782" y="4518458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LDBB(K)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34" name="矩形 4933">
            <a:extLst>
              <a:ext uri="{FF2B5EF4-FFF2-40B4-BE49-F238E27FC236}">
                <a16:creationId xmlns:a16="http://schemas.microsoft.com/office/drawing/2014/main" id="{2D50A8FE-18ED-DC6A-BEE9-DB8CDAD4A9AA}"/>
              </a:ext>
            </a:extLst>
          </p:cNvPr>
          <p:cNvSpPr/>
          <p:nvPr/>
        </p:nvSpPr>
        <p:spPr>
          <a:xfrm>
            <a:off x="12695696" y="4518423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37" name="矩形 4936">
            <a:extLst>
              <a:ext uri="{FF2B5EF4-FFF2-40B4-BE49-F238E27FC236}">
                <a16:creationId xmlns:a16="http://schemas.microsoft.com/office/drawing/2014/main" id="{F62A801C-C5C1-C976-92FA-7B0AD0CF0F55}"/>
              </a:ext>
            </a:extLst>
          </p:cNvPr>
          <p:cNvSpPr/>
          <p:nvPr/>
        </p:nvSpPr>
        <p:spPr>
          <a:xfrm>
            <a:off x="12695696" y="5032717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39" name="直接箭头连接符 4938">
            <a:extLst>
              <a:ext uri="{FF2B5EF4-FFF2-40B4-BE49-F238E27FC236}">
                <a16:creationId xmlns:a16="http://schemas.microsoft.com/office/drawing/2014/main" id="{2D88B88A-70E4-917C-6D0E-6304C5067872}"/>
              </a:ext>
            </a:extLst>
          </p:cNvPr>
          <p:cNvCxnSpPr>
            <a:cxnSpLocks/>
          </p:cNvCxnSpPr>
          <p:nvPr/>
        </p:nvCxnSpPr>
        <p:spPr>
          <a:xfrm>
            <a:off x="13057676" y="4800306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3" name="连接符: 肘形 4942">
            <a:extLst>
              <a:ext uri="{FF2B5EF4-FFF2-40B4-BE49-F238E27FC236}">
                <a16:creationId xmlns:a16="http://schemas.microsoft.com/office/drawing/2014/main" id="{51907176-C470-0844-AA5E-8F44D8115626}"/>
              </a:ext>
            </a:extLst>
          </p:cNvPr>
          <p:cNvCxnSpPr>
            <a:cxnSpLocks/>
            <a:stCxn id="4986" idx="2"/>
            <a:endCxn id="4917" idx="0"/>
          </p:cNvCxnSpPr>
          <p:nvPr/>
        </p:nvCxnSpPr>
        <p:spPr>
          <a:xfrm rot="16200000" flipH="1">
            <a:off x="11568913" y="3595018"/>
            <a:ext cx="465998" cy="39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4" name="连接符: 肘形 4943">
            <a:extLst>
              <a:ext uri="{FF2B5EF4-FFF2-40B4-BE49-F238E27FC236}">
                <a16:creationId xmlns:a16="http://schemas.microsoft.com/office/drawing/2014/main" id="{98C3A5BF-9DC4-D4E9-CAA6-7F068A889043}"/>
              </a:ext>
            </a:extLst>
          </p:cNvPr>
          <p:cNvCxnSpPr>
            <a:cxnSpLocks/>
            <a:stCxn id="4986" idx="2"/>
            <a:endCxn id="25" idx="0"/>
          </p:cNvCxnSpPr>
          <p:nvPr/>
        </p:nvCxnSpPr>
        <p:spPr>
          <a:xfrm rot="5400000">
            <a:off x="11114334" y="3527656"/>
            <a:ext cx="453743" cy="521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4" name="连接符: 肘形 4953">
            <a:extLst>
              <a:ext uri="{FF2B5EF4-FFF2-40B4-BE49-F238E27FC236}">
                <a16:creationId xmlns:a16="http://schemas.microsoft.com/office/drawing/2014/main" id="{F22EB1A4-A3EC-1004-05D6-4EB95274E664}"/>
              </a:ext>
            </a:extLst>
          </p:cNvPr>
          <p:cNvCxnSpPr>
            <a:cxnSpLocks/>
            <a:stCxn id="4986" idx="2"/>
            <a:endCxn id="4934" idx="0"/>
          </p:cNvCxnSpPr>
          <p:nvPr/>
        </p:nvCxnSpPr>
        <p:spPr>
          <a:xfrm rot="16200000" flipH="1">
            <a:off x="11861595" y="3302337"/>
            <a:ext cx="956665" cy="1475502"/>
          </a:xfrm>
          <a:prstGeom prst="bentConnector3">
            <a:avLst>
              <a:gd name="adj1" fmla="val 251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8" name="连接符: 肘形 4967">
            <a:extLst>
              <a:ext uri="{FF2B5EF4-FFF2-40B4-BE49-F238E27FC236}">
                <a16:creationId xmlns:a16="http://schemas.microsoft.com/office/drawing/2014/main" id="{B876E9C7-1373-5BF4-D755-597185191846}"/>
              </a:ext>
            </a:extLst>
          </p:cNvPr>
          <p:cNvCxnSpPr>
            <a:cxnSpLocks/>
            <a:stCxn id="4986" idx="2"/>
            <a:endCxn id="4928" idx="0"/>
          </p:cNvCxnSpPr>
          <p:nvPr/>
        </p:nvCxnSpPr>
        <p:spPr>
          <a:xfrm rot="5400000">
            <a:off x="10338618" y="3254900"/>
            <a:ext cx="956700" cy="1570412"/>
          </a:xfrm>
          <a:prstGeom prst="bentConnector3">
            <a:avLst>
              <a:gd name="adj1" fmla="val 231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0" name="连接符: 肘形 4979">
            <a:extLst>
              <a:ext uri="{FF2B5EF4-FFF2-40B4-BE49-F238E27FC236}">
                <a16:creationId xmlns:a16="http://schemas.microsoft.com/office/drawing/2014/main" id="{2EE4D64B-0EA4-F8DA-FF17-6D401AB61AD7}"/>
              </a:ext>
            </a:extLst>
          </p:cNvPr>
          <p:cNvCxnSpPr>
            <a:cxnSpLocks/>
            <a:stCxn id="4937" idx="2"/>
            <a:endCxn id="4921" idx="6"/>
          </p:cNvCxnSpPr>
          <p:nvPr/>
        </p:nvCxnSpPr>
        <p:spPr>
          <a:xfrm rot="5400000">
            <a:off x="11875484" y="5081093"/>
            <a:ext cx="1008272" cy="1396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0" name="连接符: 肘形 4989">
            <a:extLst>
              <a:ext uri="{FF2B5EF4-FFF2-40B4-BE49-F238E27FC236}">
                <a16:creationId xmlns:a16="http://schemas.microsoft.com/office/drawing/2014/main" id="{B48D79AF-6951-B5D1-6C50-E9B1B0313368}"/>
              </a:ext>
            </a:extLst>
          </p:cNvPr>
          <p:cNvCxnSpPr>
            <a:cxnSpLocks/>
            <a:stCxn id="4928" idx="2"/>
            <a:endCxn id="4921" idx="2"/>
          </p:cNvCxnSpPr>
          <p:nvPr/>
        </p:nvCxnSpPr>
        <p:spPr>
          <a:xfrm rot="16200000" flipH="1">
            <a:off x="9963271" y="4829245"/>
            <a:ext cx="1522530" cy="1385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4" name="连接符: 肘形 4993">
            <a:extLst>
              <a:ext uri="{FF2B5EF4-FFF2-40B4-BE49-F238E27FC236}">
                <a16:creationId xmlns:a16="http://schemas.microsoft.com/office/drawing/2014/main" id="{69AAFEFB-06D7-F4DC-58E0-8B4C1239F3D5}"/>
              </a:ext>
            </a:extLst>
          </p:cNvPr>
          <p:cNvCxnSpPr>
            <a:cxnSpLocks/>
            <a:stCxn id="23" idx="2"/>
            <a:endCxn id="4921" idx="1"/>
          </p:cNvCxnSpPr>
          <p:nvPr/>
        </p:nvCxnSpPr>
        <p:spPr>
          <a:xfrm rot="16200000" flipH="1">
            <a:off x="10798747" y="5533904"/>
            <a:ext cx="938751" cy="375779"/>
          </a:xfrm>
          <a:prstGeom prst="bentConnector3">
            <a:avLst>
              <a:gd name="adj1" fmla="val 77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7" name="连接符: 肘形 4996">
            <a:extLst>
              <a:ext uri="{FF2B5EF4-FFF2-40B4-BE49-F238E27FC236}">
                <a16:creationId xmlns:a16="http://schemas.microsoft.com/office/drawing/2014/main" id="{00936ED7-4CE6-4BBA-A7FD-B5FE2DF8A826}"/>
              </a:ext>
            </a:extLst>
          </p:cNvPr>
          <p:cNvCxnSpPr>
            <a:cxnSpLocks/>
            <a:stCxn id="5" idx="2"/>
            <a:endCxn id="4921" idx="7"/>
          </p:cNvCxnSpPr>
          <p:nvPr/>
        </p:nvCxnSpPr>
        <p:spPr>
          <a:xfrm rot="5400000">
            <a:off x="11607664" y="5797182"/>
            <a:ext cx="429188" cy="358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1" name="矩形 5000">
            <a:extLst>
              <a:ext uri="{FF2B5EF4-FFF2-40B4-BE49-F238E27FC236}">
                <a16:creationId xmlns:a16="http://schemas.microsoft.com/office/drawing/2014/main" id="{887C352F-1F9B-7BAF-D636-40FF182A4AC2}"/>
              </a:ext>
            </a:extLst>
          </p:cNvPr>
          <p:cNvSpPr/>
          <p:nvPr/>
        </p:nvSpPr>
        <p:spPr>
          <a:xfrm>
            <a:off x="11175911" y="6606750"/>
            <a:ext cx="763963" cy="24229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100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003" name="直接箭头连接符 5002">
            <a:extLst>
              <a:ext uri="{FF2B5EF4-FFF2-40B4-BE49-F238E27FC236}">
                <a16:creationId xmlns:a16="http://schemas.microsoft.com/office/drawing/2014/main" id="{71F5F395-7C65-49C7-2DF8-759324EF56E9}"/>
              </a:ext>
            </a:extLst>
          </p:cNvPr>
          <p:cNvCxnSpPr>
            <a:cxnSpLocks/>
            <a:stCxn id="5001" idx="2"/>
          </p:cNvCxnSpPr>
          <p:nvPr/>
        </p:nvCxnSpPr>
        <p:spPr>
          <a:xfrm flipH="1">
            <a:off x="11555952" y="6849047"/>
            <a:ext cx="1941" cy="2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7" name="矩形: 圆角 5006">
            <a:extLst>
              <a:ext uri="{FF2B5EF4-FFF2-40B4-BE49-F238E27FC236}">
                <a16:creationId xmlns:a16="http://schemas.microsoft.com/office/drawing/2014/main" id="{E848745B-3581-2999-6332-D69C29B75F42}"/>
              </a:ext>
            </a:extLst>
          </p:cNvPr>
          <p:cNvSpPr/>
          <p:nvPr/>
        </p:nvSpPr>
        <p:spPr>
          <a:xfrm>
            <a:off x="15220561" y="3128293"/>
            <a:ext cx="1357542" cy="4240957"/>
          </a:xfrm>
          <a:prstGeom prst="roundRect">
            <a:avLst>
              <a:gd name="adj" fmla="val 14935"/>
            </a:avLst>
          </a:prstGeom>
          <a:solidFill>
            <a:srgbClr val="F4F3F1"/>
          </a:solidFill>
          <a:ln w="1905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722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5014" name="直接箭头连接符 5013">
            <a:extLst>
              <a:ext uri="{FF2B5EF4-FFF2-40B4-BE49-F238E27FC236}">
                <a16:creationId xmlns:a16="http://schemas.microsoft.com/office/drawing/2014/main" id="{BE264ADA-FB7B-F586-FCA4-CF62FD8C6A3D}"/>
              </a:ext>
            </a:extLst>
          </p:cNvPr>
          <p:cNvCxnSpPr>
            <a:cxnSpLocks/>
            <a:stCxn id="4838" idx="2"/>
            <a:endCxn id="4849" idx="0"/>
          </p:cNvCxnSpPr>
          <p:nvPr/>
        </p:nvCxnSpPr>
        <p:spPr>
          <a:xfrm>
            <a:off x="15875371" y="5308512"/>
            <a:ext cx="0" cy="129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5" name="文本框 5014">
            <a:extLst>
              <a:ext uri="{FF2B5EF4-FFF2-40B4-BE49-F238E27FC236}">
                <a16:creationId xmlns:a16="http://schemas.microsoft.com/office/drawing/2014/main" id="{94B38E05-9645-C2A8-FE1E-31C664AE364D}"/>
              </a:ext>
            </a:extLst>
          </p:cNvPr>
          <p:cNvSpPr txBox="1"/>
          <p:nvPr/>
        </p:nvSpPr>
        <p:spPr>
          <a:xfrm>
            <a:off x="15577827" y="7041032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5016" name="文本框 5015">
            <a:extLst>
              <a:ext uri="{FF2B5EF4-FFF2-40B4-BE49-F238E27FC236}">
                <a16:creationId xmlns:a16="http://schemas.microsoft.com/office/drawing/2014/main" id="{72C73DBE-E0BB-E218-6324-3BFB0ED261AB}"/>
              </a:ext>
            </a:extLst>
          </p:cNvPr>
          <p:cNvSpPr txBox="1"/>
          <p:nvPr/>
        </p:nvSpPr>
        <p:spPr>
          <a:xfrm>
            <a:off x="15536396" y="3314767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38" name="矩形 4837">
            <a:extLst>
              <a:ext uri="{FF2B5EF4-FFF2-40B4-BE49-F238E27FC236}">
                <a16:creationId xmlns:a16="http://schemas.microsoft.com/office/drawing/2014/main" id="{6CC929C4-7578-6F7D-7E7E-AF8F21B6D54D}"/>
              </a:ext>
            </a:extLst>
          </p:cNvPr>
          <p:cNvSpPr/>
          <p:nvPr/>
        </p:nvSpPr>
        <p:spPr>
          <a:xfrm>
            <a:off x="15493391" y="5066213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840" name="直接箭头连接符 4839">
            <a:extLst>
              <a:ext uri="{FF2B5EF4-FFF2-40B4-BE49-F238E27FC236}">
                <a16:creationId xmlns:a16="http://schemas.microsoft.com/office/drawing/2014/main" id="{AFC0103B-42DA-41E1-0B1D-A1D2A1D20BC7}"/>
              </a:ext>
            </a:extLst>
          </p:cNvPr>
          <p:cNvCxnSpPr>
            <a:cxnSpLocks/>
            <a:stCxn id="5016" idx="2"/>
            <a:endCxn id="4838" idx="0"/>
          </p:cNvCxnSpPr>
          <p:nvPr/>
        </p:nvCxnSpPr>
        <p:spPr>
          <a:xfrm>
            <a:off x="15874096" y="3561758"/>
            <a:ext cx="1277" cy="150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9" name="矩形 4848">
            <a:extLst>
              <a:ext uri="{FF2B5EF4-FFF2-40B4-BE49-F238E27FC236}">
                <a16:creationId xmlns:a16="http://schemas.microsoft.com/office/drawing/2014/main" id="{71CCED9F-12B2-4134-8CC2-379574B7B99D}"/>
              </a:ext>
            </a:extLst>
          </p:cNvPr>
          <p:cNvSpPr/>
          <p:nvPr/>
        </p:nvSpPr>
        <p:spPr>
          <a:xfrm>
            <a:off x="15493391" y="6606750"/>
            <a:ext cx="763963" cy="24229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 err="1">
                <a:solidFill>
                  <a:schemeClr val="bg1"/>
                </a:solidFill>
                <a:cs typeface="+mn-ea"/>
                <a:sym typeface="+mn-lt"/>
              </a:rPr>
              <a:t>Silu</a:t>
            </a:r>
            <a:endParaRPr lang="zh-CN" altLang="en-US" sz="100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850" name="直接箭头连接符 4849">
            <a:extLst>
              <a:ext uri="{FF2B5EF4-FFF2-40B4-BE49-F238E27FC236}">
                <a16:creationId xmlns:a16="http://schemas.microsoft.com/office/drawing/2014/main" id="{623A146B-2839-3299-A6BF-ED415E624684}"/>
              </a:ext>
            </a:extLst>
          </p:cNvPr>
          <p:cNvCxnSpPr>
            <a:cxnSpLocks/>
            <a:stCxn id="4849" idx="2"/>
          </p:cNvCxnSpPr>
          <p:nvPr/>
        </p:nvCxnSpPr>
        <p:spPr>
          <a:xfrm flipH="1">
            <a:off x="15873432" y="6849047"/>
            <a:ext cx="1941" cy="2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6" name="文本框 4855">
            <a:extLst>
              <a:ext uri="{FF2B5EF4-FFF2-40B4-BE49-F238E27FC236}">
                <a16:creationId xmlns:a16="http://schemas.microsoft.com/office/drawing/2014/main" id="{C21473E2-895A-6493-AD88-AD4CD3DF67A4}"/>
              </a:ext>
            </a:extLst>
          </p:cNvPr>
          <p:cNvSpPr txBox="1"/>
          <p:nvPr/>
        </p:nvSpPr>
        <p:spPr>
          <a:xfrm>
            <a:off x="14990334" y="7367180"/>
            <a:ext cx="1916550" cy="62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Inference-time </a:t>
            </a:r>
            <a:r>
              <a:rPr lang="en-US" altLang="zh-CN" sz="1722" b="1" dirty="0" err="1">
                <a:solidFill>
                  <a:srgbClr val="333333"/>
                </a:solidFill>
                <a:cs typeface="+mn-ea"/>
                <a:sym typeface="+mn-lt"/>
              </a:rPr>
              <a:t>RecursionDBB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4860" name="矩形 4859">
            <a:extLst>
              <a:ext uri="{FF2B5EF4-FFF2-40B4-BE49-F238E27FC236}">
                <a16:creationId xmlns:a16="http://schemas.microsoft.com/office/drawing/2014/main" id="{268FB8EB-9851-DD21-A638-17E6B9E08972}"/>
              </a:ext>
            </a:extLst>
          </p:cNvPr>
          <p:cNvSpPr/>
          <p:nvPr/>
        </p:nvSpPr>
        <p:spPr>
          <a:xfrm>
            <a:off x="13980029" y="3152592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61" name="矩形 4860">
            <a:extLst>
              <a:ext uri="{FF2B5EF4-FFF2-40B4-BE49-F238E27FC236}">
                <a16:creationId xmlns:a16="http://schemas.microsoft.com/office/drawing/2014/main" id="{EA1B8493-5DC6-4B0F-F920-E129E9DA277F}"/>
              </a:ext>
            </a:extLst>
          </p:cNvPr>
          <p:cNvSpPr/>
          <p:nvPr/>
        </p:nvSpPr>
        <p:spPr>
          <a:xfrm>
            <a:off x="14007834" y="3747794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63" name="矩形 4862">
            <a:extLst>
              <a:ext uri="{FF2B5EF4-FFF2-40B4-BE49-F238E27FC236}">
                <a16:creationId xmlns:a16="http://schemas.microsoft.com/office/drawing/2014/main" id="{8A654700-68C8-244A-1B2C-45CD46F7857A}"/>
              </a:ext>
            </a:extLst>
          </p:cNvPr>
          <p:cNvSpPr/>
          <p:nvPr/>
        </p:nvSpPr>
        <p:spPr>
          <a:xfrm>
            <a:off x="14056021" y="5829003"/>
            <a:ext cx="763963" cy="242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64" name="矩形 4863">
            <a:extLst>
              <a:ext uri="{FF2B5EF4-FFF2-40B4-BE49-F238E27FC236}">
                <a16:creationId xmlns:a16="http://schemas.microsoft.com/office/drawing/2014/main" id="{92DF8D5B-CD18-91C9-92FA-22D4D8E03094}"/>
              </a:ext>
            </a:extLst>
          </p:cNvPr>
          <p:cNvSpPr/>
          <p:nvPr/>
        </p:nvSpPr>
        <p:spPr>
          <a:xfrm>
            <a:off x="14056021" y="6606750"/>
            <a:ext cx="763963" cy="242299"/>
          </a:xfrm>
          <a:prstGeom prst="rect">
            <a:avLst/>
          </a:prstGeom>
          <a:solidFill>
            <a:srgbClr val="3371A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00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65" name="文本框 4864">
            <a:extLst>
              <a:ext uri="{FF2B5EF4-FFF2-40B4-BE49-F238E27FC236}">
                <a16:creationId xmlns:a16="http://schemas.microsoft.com/office/drawing/2014/main" id="{8A860995-3C39-2EAB-C9C9-E47BAB64929B}"/>
              </a:ext>
            </a:extLst>
          </p:cNvPr>
          <p:cNvSpPr txBox="1"/>
          <p:nvPr/>
        </p:nvSpPr>
        <p:spPr>
          <a:xfrm>
            <a:off x="14016870" y="6958673"/>
            <a:ext cx="973467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Nonlinearity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6" name="文本框 4865">
            <a:extLst>
              <a:ext uri="{FF2B5EF4-FFF2-40B4-BE49-F238E27FC236}">
                <a16:creationId xmlns:a16="http://schemas.microsoft.com/office/drawing/2014/main" id="{0523526D-B937-43FD-9839-0A08B4EF1A52}"/>
              </a:ext>
            </a:extLst>
          </p:cNvPr>
          <p:cNvSpPr txBox="1"/>
          <p:nvPr/>
        </p:nvSpPr>
        <p:spPr>
          <a:xfrm>
            <a:off x="13968432" y="6134558"/>
            <a:ext cx="97346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Average Pooling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7" name="文本框 4866">
            <a:extLst>
              <a:ext uri="{FF2B5EF4-FFF2-40B4-BE49-F238E27FC236}">
                <a16:creationId xmlns:a16="http://schemas.microsoft.com/office/drawing/2014/main" id="{CEFA3D43-0F55-1E1A-6578-D21D5F8EC488}"/>
              </a:ext>
            </a:extLst>
          </p:cNvPr>
          <p:cNvSpPr txBox="1"/>
          <p:nvPr/>
        </p:nvSpPr>
        <p:spPr>
          <a:xfrm>
            <a:off x="13903082" y="4028626"/>
            <a:ext cx="97346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Batch Normalization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8" name="文本框 4867">
            <a:extLst>
              <a:ext uri="{FF2B5EF4-FFF2-40B4-BE49-F238E27FC236}">
                <a16:creationId xmlns:a16="http://schemas.microsoft.com/office/drawing/2014/main" id="{E616D4A0-D87E-15A0-14B4-E1E2B84A7ADC}"/>
              </a:ext>
            </a:extLst>
          </p:cNvPr>
          <p:cNvSpPr txBox="1"/>
          <p:nvPr/>
        </p:nvSpPr>
        <p:spPr>
          <a:xfrm>
            <a:off x="13866742" y="3444922"/>
            <a:ext cx="973467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Conv2d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869" name="文本框 4868">
            <a:extLst>
              <a:ext uri="{FF2B5EF4-FFF2-40B4-BE49-F238E27FC236}">
                <a16:creationId xmlns:a16="http://schemas.microsoft.com/office/drawing/2014/main" id="{CC4E2AD1-338A-59FF-7BB6-3BCA70358553}"/>
              </a:ext>
            </a:extLst>
          </p:cNvPr>
          <p:cNvSpPr txBox="1"/>
          <p:nvPr/>
        </p:nvSpPr>
        <p:spPr>
          <a:xfrm>
            <a:off x="13691275" y="4678271"/>
            <a:ext cx="1813309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1005" b="1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0B90D1-1F70-A0C5-39CD-47DF36E24FB2}"/>
              </a:ext>
            </a:extLst>
          </p:cNvPr>
          <p:cNvSpPr/>
          <p:nvPr/>
        </p:nvSpPr>
        <p:spPr>
          <a:xfrm>
            <a:off x="4954949" y="3050342"/>
            <a:ext cx="4162434" cy="4716540"/>
          </a:xfrm>
          <a:prstGeom prst="roundRect">
            <a:avLst>
              <a:gd name="adj" fmla="val 0"/>
            </a:avLst>
          </a:prstGeom>
          <a:solidFill>
            <a:srgbClr val="F4F3F1"/>
          </a:solidFill>
          <a:ln w="1905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endParaRPr lang="zh-CN" altLang="en-US" sz="1722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BCF2BF-F1DC-15CD-5980-80F1FC79A53F}"/>
              </a:ext>
            </a:extLst>
          </p:cNvPr>
          <p:cNvSpPr/>
          <p:nvPr/>
        </p:nvSpPr>
        <p:spPr>
          <a:xfrm>
            <a:off x="7107018" y="4830942"/>
            <a:ext cx="763963" cy="242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3371AE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AVG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2CE304-4B63-B97D-8AE7-64AFEC081399}"/>
              </a:ext>
            </a:extLst>
          </p:cNvPr>
          <p:cNvSpPr/>
          <p:nvPr/>
        </p:nvSpPr>
        <p:spPr>
          <a:xfrm>
            <a:off x="7107018" y="4333633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B55E50-9C04-C988-DE2B-8EC3D24F9CE1}"/>
              </a:ext>
            </a:extLst>
          </p:cNvPr>
          <p:cNvSpPr/>
          <p:nvPr/>
        </p:nvSpPr>
        <p:spPr>
          <a:xfrm>
            <a:off x="7107018" y="3836324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200467-2CF1-336D-63AB-224083D4D65F}"/>
              </a:ext>
            </a:extLst>
          </p:cNvPr>
          <p:cNvSpPr/>
          <p:nvPr/>
        </p:nvSpPr>
        <p:spPr>
          <a:xfrm>
            <a:off x="6904658" y="5961578"/>
            <a:ext cx="264250" cy="2605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22" dirty="0">
                <a:solidFill>
                  <a:schemeClr val="tx1"/>
                </a:solidFill>
                <a:cs typeface="+mn-ea"/>
                <a:sym typeface="+mn-lt"/>
              </a:rPr>
              <a:t>+</a:t>
            </a:r>
            <a:endParaRPr lang="zh-CN" altLang="en-US" sz="1722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B72FFF-CBC9-56F2-D2BD-26AD1F08345F}"/>
              </a:ext>
            </a:extLst>
          </p:cNvPr>
          <p:cNvCxnSpPr>
            <a:cxnSpLocks/>
          </p:cNvCxnSpPr>
          <p:nvPr/>
        </p:nvCxnSpPr>
        <p:spPr>
          <a:xfrm>
            <a:off x="7468998" y="4620869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CE337E-9C00-00CF-109F-A612DE49BCA7}"/>
              </a:ext>
            </a:extLst>
          </p:cNvPr>
          <p:cNvCxnSpPr>
            <a:cxnSpLocks/>
          </p:cNvCxnSpPr>
          <p:nvPr/>
        </p:nvCxnSpPr>
        <p:spPr>
          <a:xfrm>
            <a:off x="7468998" y="4127221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B85DC0-12FF-86DC-CE16-343E495B2B4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036783" y="6222129"/>
            <a:ext cx="0" cy="19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A477BAC-703F-6C18-468B-8DB52B3CB7AA}"/>
              </a:ext>
            </a:extLst>
          </p:cNvPr>
          <p:cNvSpPr txBox="1"/>
          <p:nvPr/>
        </p:nvSpPr>
        <p:spPr>
          <a:xfrm>
            <a:off x="6720061" y="6421020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99648A-A1B9-478A-7060-175956BD788E}"/>
              </a:ext>
            </a:extLst>
          </p:cNvPr>
          <p:cNvSpPr txBox="1"/>
          <p:nvPr/>
        </p:nvSpPr>
        <p:spPr>
          <a:xfrm>
            <a:off x="6751823" y="3123335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BCDEB3-0D5B-2AB7-2267-7B4DB984E3AB}"/>
              </a:ext>
            </a:extLst>
          </p:cNvPr>
          <p:cNvSpPr/>
          <p:nvPr/>
        </p:nvSpPr>
        <p:spPr>
          <a:xfrm>
            <a:off x="7107018" y="5328249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FC959D-00D8-0328-7F06-DCA1CBEB7B82}"/>
              </a:ext>
            </a:extLst>
          </p:cNvPr>
          <p:cNvCxnSpPr>
            <a:cxnSpLocks/>
          </p:cNvCxnSpPr>
          <p:nvPr/>
        </p:nvCxnSpPr>
        <p:spPr>
          <a:xfrm>
            <a:off x="7468998" y="5095839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4AF54F0-0B6D-20A0-10BC-35816063E2DE}"/>
              </a:ext>
            </a:extLst>
          </p:cNvPr>
          <p:cNvSpPr/>
          <p:nvPr/>
        </p:nvSpPr>
        <p:spPr>
          <a:xfrm>
            <a:off x="6185599" y="4818687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LDBB(K)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A00920-5D83-BDF3-33A8-47C2BA3FC1EE}"/>
              </a:ext>
            </a:extLst>
          </p:cNvPr>
          <p:cNvSpPr/>
          <p:nvPr/>
        </p:nvSpPr>
        <p:spPr>
          <a:xfrm>
            <a:off x="6185599" y="4321378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29" name="矩形 4928">
            <a:extLst>
              <a:ext uri="{FF2B5EF4-FFF2-40B4-BE49-F238E27FC236}">
                <a16:creationId xmlns:a16="http://schemas.microsoft.com/office/drawing/2014/main" id="{1B65648B-4B51-1E2A-1096-03775590E59C}"/>
              </a:ext>
            </a:extLst>
          </p:cNvPr>
          <p:cNvSpPr/>
          <p:nvPr/>
        </p:nvSpPr>
        <p:spPr>
          <a:xfrm>
            <a:off x="6185599" y="3824070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30" name="直接箭头连接符 4929">
            <a:extLst>
              <a:ext uri="{FF2B5EF4-FFF2-40B4-BE49-F238E27FC236}">
                <a16:creationId xmlns:a16="http://schemas.microsoft.com/office/drawing/2014/main" id="{9EE60585-15D7-72E9-E289-9D822EE8FCE9}"/>
              </a:ext>
            </a:extLst>
          </p:cNvPr>
          <p:cNvCxnSpPr>
            <a:cxnSpLocks/>
          </p:cNvCxnSpPr>
          <p:nvPr/>
        </p:nvCxnSpPr>
        <p:spPr>
          <a:xfrm>
            <a:off x="6547579" y="4608614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2" name="直接箭头连接符 4931">
            <a:extLst>
              <a:ext uri="{FF2B5EF4-FFF2-40B4-BE49-F238E27FC236}">
                <a16:creationId xmlns:a16="http://schemas.microsoft.com/office/drawing/2014/main" id="{12B9DB0E-C4D3-B778-AE8C-7A251CE14124}"/>
              </a:ext>
            </a:extLst>
          </p:cNvPr>
          <p:cNvCxnSpPr>
            <a:cxnSpLocks/>
          </p:cNvCxnSpPr>
          <p:nvPr/>
        </p:nvCxnSpPr>
        <p:spPr>
          <a:xfrm>
            <a:off x="6547579" y="4114966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3" name="矩形 4932">
            <a:extLst>
              <a:ext uri="{FF2B5EF4-FFF2-40B4-BE49-F238E27FC236}">
                <a16:creationId xmlns:a16="http://schemas.microsoft.com/office/drawing/2014/main" id="{D0412E42-AD12-D496-5354-5241E51F9F14}"/>
              </a:ext>
            </a:extLst>
          </p:cNvPr>
          <p:cNvSpPr/>
          <p:nvPr/>
        </p:nvSpPr>
        <p:spPr>
          <a:xfrm>
            <a:off x="6185599" y="5315995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35" name="直接箭头连接符 4934">
            <a:extLst>
              <a:ext uri="{FF2B5EF4-FFF2-40B4-BE49-F238E27FC236}">
                <a16:creationId xmlns:a16="http://schemas.microsoft.com/office/drawing/2014/main" id="{E5E4BC69-33F1-178E-0F58-82283D2933D3}"/>
              </a:ext>
            </a:extLst>
          </p:cNvPr>
          <p:cNvCxnSpPr>
            <a:cxnSpLocks/>
          </p:cNvCxnSpPr>
          <p:nvPr/>
        </p:nvCxnSpPr>
        <p:spPr>
          <a:xfrm>
            <a:off x="6547579" y="5083584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6" name="矩形 4935">
            <a:extLst>
              <a:ext uri="{FF2B5EF4-FFF2-40B4-BE49-F238E27FC236}">
                <a16:creationId xmlns:a16="http://schemas.microsoft.com/office/drawing/2014/main" id="{F5F87174-43B9-B3B0-EB13-5EDD2F625A7F}"/>
              </a:ext>
            </a:extLst>
          </p:cNvPr>
          <p:cNvSpPr/>
          <p:nvPr/>
        </p:nvSpPr>
        <p:spPr>
          <a:xfrm>
            <a:off x="5137129" y="4824335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38" name="矩形 4937">
            <a:extLst>
              <a:ext uri="{FF2B5EF4-FFF2-40B4-BE49-F238E27FC236}">
                <a16:creationId xmlns:a16="http://schemas.microsoft.com/office/drawing/2014/main" id="{F4E26AAB-9AE1-EC1C-D98D-8951011A67C4}"/>
              </a:ext>
            </a:extLst>
          </p:cNvPr>
          <p:cNvSpPr/>
          <p:nvPr/>
        </p:nvSpPr>
        <p:spPr>
          <a:xfrm>
            <a:off x="5137129" y="4327026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LDBB(K)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40" name="直接箭头连接符 4939">
            <a:extLst>
              <a:ext uri="{FF2B5EF4-FFF2-40B4-BE49-F238E27FC236}">
                <a16:creationId xmlns:a16="http://schemas.microsoft.com/office/drawing/2014/main" id="{EE524EED-CAB5-9BA2-67F0-4CF66C7684C1}"/>
              </a:ext>
            </a:extLst>
          </p:cNvPr>
          <p:cNvCxnSpPr>
            <a:cxnSpLocks/>
          </p:cNvCxnSpPr>
          <p:nvPr/>
        </p:nvCxnSpPr>
        <p:spPr>
          <a:xfrm>
            <a:off x="5499108" y="4617923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1" name="矩形 4940">
            <a:extLst>
              <a:ext uri="{FF2B5EF4-FFF2-40B4-BE49-F238E27FC236}">
                <a16:creationId xmlns:a16="http://schemas.microsoft.com/office/drawing/2014/main" id="{7A9D7F8C-EC49-576B-5EA0-10B56E4536D1}"/>
              </a:ext>
            </a:extLst>
          </p:cNvPr>
          <p:cNvSpPr/>
          <p:nvPr/>
        </p:nvSpPr>
        <p:spPr>
          <a:xfrm>
            <a:off x="8183043" y="4343977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1 x 1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42" name="矩形 4941">
            <a:extLst>
              <a:ext uri="{FF2B5EF4-FFF2-40B4-BE49-F238E27FC236}">
                <a16:creationId xmlns:a16="http://schemas.microsoft.com/office/drawing/2014/main" id="{9FDB932B-F696-40B5-36CD-B199872D54BB}"/>
              </a:ext>
            </a:extLst>
          </p:cNvPr>
          <p:cNvSpPr/>
          <p:nvPr/>
        </p:nvSpPr>
        <p:spPr>
          <a:xfrm>
            <a:off x="8183043" y="4841285"/>
            <a:ext cx="763963" cy="2422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BN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4945" name="直接箭头连接符 4944">
            <a:extLst>
              <a:ext uri="{FF2B5EF4-FFF2-40B4-BE49-F238E27FC236}">
                <a16:creationId xmlns:a16="http://schemas.microsoft.com/office/drawing/2014/main" id="{EB9DB06F-3442-561C-F8D6-56617A754615}"/>
              </a:ext>
            </a:extLst>
          </p:cNvPr>
          <p:cNvCxnSpPr>
            <a:cxnSpLocks/>
          </p:cNvCxnSpPr>
          <p:nvPr/>
        </p:nvCxnSpPr>
        <p:spPr>
          <a:xfrm>
            <a:off x="8545022" y="4608874"/>
            <a:ext cx="0" cy="2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6" name="连接符: 肘形 4945">
            <a:extLst>
              <a:ext uri="{FF2B5EF4-FFF2-40B4-BE49-F238E27FC236}">
                <a16:creationId xmlns:a16="http://schemas.microsoft.com/office/drawing/2014/main" id="{F129B607-944C-B72F-2DC0-4E77476B1BFB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 rot="16200000" flipH="1">
            <a:off x="7056260" y="3403586"/>
            <a:ext cx="465998" cy="39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7" name="连接符: 肘形 4946">
            <a:extLst>
              <a:ext uri="{FF2B5EF4-FFF2-40B4-BE49-F238E27FC236}">
                <a16:creationId xmlns:a16="http://schemas.microsoft.com/office/drawing/2014/main" id="{FA711B1C-415B-1DBF-5C0F-51E581F86E85}"/>
              </a:ext>
            </a:extLst>
          </p:cNvPr>
          <p:cNvCxnSpPr>
            <a:cxnSpLocks/>
            <a:stCxn id="19" idx="2"/>
            <a:endCxn id="4929" idx="0"/>
          </p:cNvCxnSpPr>
          <p:nvPr/>
        </p:nvCxnSpPr>
        <p:spPr>
          <a:xfrm rot="5400000">
            <a:off x="6601678" y="3336225"/>
            <a:ext cx="453744" cy="521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8" name="连接符: 肘形 4947">
            <a:extLst>
              <a:ext uri="{FF2B5EF4-FFF2-40B4-BE49-F238E27FC236}">
                <a16:creationId xmlns:a16="http://schemas.microsoft.com/office/drawing/2014/main" id="{FEBA76E3-70CF-FF8F-17CF-CA7FB5444F25}"/>
              </a:ext>
            </a:extLst>
          </p:cNvPr>
          <p:cNvCxnSpPr>
            <a:cxnSpLocks/>
            <a:stCxn id="19" idx="2"/>
            <a:endCxn id="4941" idx="0"/>
          </p:cNvCxnSpPr>
          <p:nvPr/>
        </p:nvCxnSpPr>
        <p:spPr>
          <a:xfrm rot="16200000" flipH="1">
            <a:off x="7340449" y="3119398"/>
            <a:ext cx="973651" cy="1475502"/>
          </a:xfrm>
          <a:prstGeom prst="bentConnector3">
            <a:avLst>
              <a:gd name="adj1" fmla="val 22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9" name="连接符: 肘形 4948">
            <a:extLst>
              <a:ext uri="{FF2B5EF4-FFF2-40B4-BE49-F238E27FC236}">
                <a16:creationId xmlns:a16="http://schemas.microsoft.com/office/drawing/2014/main" id="{4D9A9776-3BA3-4DF1-A00C-D7410EAAF417}"/>
              </a:ext>
            </a:extLst>
          </p:cNvPr>
          <p:cNvCxnSpPr>
            <a:cxnSpLocks/>
            <a:stCxn id="19" idx="2"/>
            <a:endCxn id="4938" idx="0"/>
          </p:cNvCxnSpPr>
          <p:nvPr/>
        </p:nvCxnSpPr>
        <p:spPr>
          <a:xfrm rot="5400000">
            <a:off x="5825965" y="3063468"/>
            <a:ext cx="956700" cy="1570412"/>
          </a:xfrm>
          <a:prstGeom prst="bentConnector3">
            <a:avLst>
              <a:gd name="adj1" fmla="val 24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0" name="连接符: 肘形 4949">
            <a:extLst>
              <a:ext uri="{FF2B5EF4-FFF2-40B4-BE49-F238E27FC236}">
                <a16:creationId xmlns:a16="http://schemas.microsoft.com/office/drawing/2014/main" id="{5FE611F1-090F-6894-DD17-9ACC5EC953C9}"/>
              </a:ext>
            </a:extLst>
          </p:cNvPr>
          <p:cNvCxnSpPr>
            <a:cxnSpLocks/>
            <a:stCxn id="4942" idx="2"/>
            <a:endCxn id="14" idx="6"/>
          </p:cNvCxnSpPr>
          <p:nvPr/>
        </p:nvCxnSpPr>
        <p:spPr>
          <a:xfrm rot="5400000">
            <a:off x="7362831" y="4889661"/>
            <a:ext cx="1008272" cy="1396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1" name="连接符: 肘形 4950">
            <a:extLst>
              <a:ext uri="{FF2B5EF4-FFF2-40B4-BE49-F238E27FC236}">
                <a16:creationId xmlns:a16="http://schemas.microsoft.com/office/drawing/2014/main" id="{A7C10D13-F6CE-2C89-49DA-672C49993A33}"/>
              </a:ext>
            </a:extLst>
          </p:cNvPr>
          <p:cNvCxnSpPr>
            <a:cxnSpLocks/>
            <a:stCxn id="4936" idx="2"/>
            <a:endCxn id="14" idx="2"/>
          </p:cNvCxnSpPr>
          <p:nvPr/>
        </p:nvCxnSpPr>
        <p:spPr>
          <a:xfrm rot="16200000" flipH="1">
            <a:off x="5699273" y="4886467"/>
            <a:ext cx="1025222" cy="1385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2" name="连接符: 肘形 4951">
            <a:extLst>
              <a:ext uri="{FF2B5EF4-FFF2-40B4-BE49-F238E27FC236}">
                <a16:creationId xmlns:a16="http://schemas.microsoft.com/office/drawing/2014/main" id="{445E9B48-E011-D98F-F8A9-C8333D7BAADB}"/>
              </a:ext>
            </a:extLst>
          </p:cNvPr>
          <p:cNvCxnSpPr>
            <a:cxnSpLocks/>
            <a:stCxn id="4933" idx="2"/>
            <a:endCxn id="14" idx="1"/>
          </p:cNvCxnSpPr>
          <p:nvPr/>
        </p:nvCxnSpPr>
        <p:spPr>
          <a:xfrm rot="16200000" flipH="1">
            <a:off x="6534748" y="5591126"/>
            <a:ext cx="441443" cy="375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3" name="连接符: 肘形 4952">
            <a:extLst>
              <a:ext uri="{FF2B5EF4-FFF2-40B4-BE49-F238E27FC236}">
                <a16:creationId xmlns:a16="http://schemas.microsoft.com/office/drawing/2014/main" id="{050FB4CA-7044-617F-488A-E34D3DDCDA5B}"/>
              </a:ext>
            </a:extLst>
          </p:cNvPr>
          <p:cNvCxnSpPr>
            <a:cxnSpLocks/>
            <a:stCxn id="20" idx="2"/>
            <a:endCxn id="14" idx="7"/>
          </p:cNvCxnSpPr>
          <p:nvPr/>
        </p:nvCxnSpPr>
        <p:spPr>
          <a:xfrm rot="5400000">
            <a:off x="7095010" y="5605750"/>
            <a:ext cx="429188" cy="358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3" name="直接连接符 4962">
            <a:extLst>
              <a:ext uri="{FF2B5EF4-FFF2-40B4-BE49-F238E27FC236}">
                <a16:creationId xmlns:a16="http://schemas.microsoft.com/office/drawing/2014/main" id="{9B1317C4-43CD-54DA-A298-04428FA847A5}"/>
              </a:ext>
            </a:extLst>
          </p:cNvPr>
          <p:cNvCxnSpPr>
            <a:cxnSpLocks/>
          </p:cNvCxnSpPr>
          <p:nvPr/>
        </p:nvCxnSpPr>
        <p:spPr>
          <a:xfrm flipH="1" flipV="1">
            <a:off x="3566946" y="3691912"/>
            <a:ext cx="1563262" cy="635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4" name="直接连接符 4963">
            <a:extLst>
              <a:ext uri="{FF2B5EF4-FFF2-40B4-BE49-F238E27FC236}">
                <a16:creationId xmlns:a16="http://schemas.microsoft.com/office/drawing/2014/main" id="{219E1E03-0132-E052-9B6D-2C1C42C7BBF3}"/>
              </a:ext>
            </a:extLst>
          </p:cNvPr>
          <p:cNvCxnSpPr>
            <a:cxnSpLocks/>
          </p:cNvCxnSpPr>
          <p:nvPr/>
        </p:nvCxnSpPr>
        <p:spPr>
          <a:xfrm flipV="1">
            <a:off x="3521668" y="4586276"/>
            <a:ext cx="1632147" cy="382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1" name="矩形 4970">
            <a:extLst>
              <a:ext uri="{FF2B5EF4-FFF2-40B4-BE49-F238E27FC236}">
                <a16:creationId xmlns:a16="http://schemas.microsoft.com/office/drawing/2014/main" id="{137D9F2E-81A1-3FAC-5EEC-941C89CA4351}"/>
              </a:ext>
            </a:extLst>
          </p:cNvPr>
          <p:cNvSpPr/>
          <p:nvPr/>
        </p:nvSpPr>
        <p:spPr>
          <a:xfrm>
            <a:off x="6663258" y="7365480"/>
            <a:ext cx="763963" cy="24229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806">
              <a:defRPr/>
            </a:pPr>
            <a:r>
              <a:rPr lang="en-US" altLang="zh-CN" sz="1005" dirty="0">
                <a:solidFill>
                  <a:sysClr val="windowText" lastClr="000000"/>
                </a:solidFill>
                <a:cs typeface="+mn-ea"/>
                <a:sym typeface="+mn-lt"/>
              </a:rPr>
              <a:t>K x K</a:t>
            </a:r>
            <a:endParaRPr lang="zh-CN" altLang="en-US" sz="100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76" name="文本框 4975">
            <a:extLst>
              <a:ext uri="{FF2B5EF4-FFF2-40B4-BE49-F238E27FC236}">
                <a16:creationId xmlns:a16="http://schemas.microsoft.com/office/drawing/2014/main" id="{A774C426-A919-DB89-ED0C-1FAF5826F2ED}"/>
              </a:ext>
            </a:extLst>
          </p:cNvPr>
          <p:cNvSpPr txBox="1"/>
          <p:nvPr/>
        </p:nvSpPr>
        <p:spPr>
          <a:xfrm>
            <a:off x="5535049" y="7369660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5" dirty="0">
                <a:cs typeface="+mn-ea"/>
                <a:sym typeface="+mn-lt"/>
              </a:rPr>
              <a:t>Input</a:t>
            </a:r>
            <a:endParaRPr lang="zh-CN" altLang="en-US" sz="1005" dirty="0">
              <a:cs typeface="+mn-ea"/>
              <a:sym typeface="+mn-lt"/>
            </a:endParaRPr>
          </a:p>
        </p:txBody>
      </p:sp>
      <p:sp>
        <p:nvSpPr>
          <p:cNvPr id="4978" name="文本框 4977">
            <a:extLst>
              <a:ext uri="{FF2B5EF4-FFF2-40B4-BE49-F238E27FC236}">
                <a16:creationId xmlns:a16="http://schemas.microsoft.com/office/drawing/2014/main" id="{E22FF2B2-9C8F-646B-DBA1-99C6DFA396B6}"/>
              </a:ext>
            </a:extLst>
          </p:cNvPr>
          <p:cNvSpPr txBox="1"/>
          <p:nvPr/>
        </p:nvSpPr>
        <p:spPr>
          <a:xfrm>
            <a:off x="7864839" y="7367182"/>
            <a:ext cx="675396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dirty="0">
                <a:cs typeface="+mn-ea"/>
                <a:sym typeface="+mn-lt"/>
              </a:rPr>
              <a:t>Output</a:t>
            </a:r>
            <a:endParaRPr lang="zh-CN" altLang="en-US" sz="1005" dirty="0">
              <a:cs typeface="+mn-ea"/>
              <a:sym typeface="+mn-lt"/>
            </a:endParaRPr>
          </a:p>
        </p:txBody>
      </p:sp>
      <p:cxnSp>
        <p:nvCxnSpPr>
          <p:cNvPr id="4979" name="直接箭头连接符 4978">
            <a:extLst>
              <a:ext uri="{FF2B5EF4-FFF2-40B4-BE49-F238E27FC236}">
                <a16:creationId xmlns:a16="http://schemas.microsoft.com/office/drawing/2014/main" id="{2D6F8C5D-5ACF-49BF-E799-1D5071851FB7}"/>
              </a:ext>
            </a:extLst>
          </p:cNvPr>
          <p:cNvCxnSpPr>
            <a:cxnSpLocks/>
            <a:endCxn id="4971" idx="1"/>
          </p:cNvCxnSpPr>
          <p:nvPr/>
        </p:nvCxnSpPr>
        <p:spPr>
          <a:xfrm>
            <a:off x="6210447" y="7482645"/>
            <a:ext cx="452811" cy="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4" name="直接箭头连接符 4983">
            <a:extLst>
              <a:ext uri="{FF2B5EF4-FFF2-40B4-BE49-F238E27FC236}">
                <a16:creationId xmlns:a16="http://schemas.microsoft.com/office/drawing/2014/main" id="{A2DBED1D-59D1-C053-937E-0F9DEC6953EA}"/>
              </a:ext>
            </a:extLst>
          </p:cNvPr>
          <p:cNvCxnSpPr>
            <a:cxnSpLocks/>
            <a:stCxn id="4971" idx="3"/>
            <a:endCxn id="4978" idx="1"/>
          </p:cNvCxnSpPr>
          <p:nvPr/>
        </p:nvCxnSpPr>
        <p:spPr>
          <a:xfrm>
            <a:off x="7427219" y="7486628"/>
            <a:ext cx="437620" cy="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8" name="箭头: 下 4987">
            <a:extLst>
              <a:ext uri="{FF2B5EF4-FFF2-40B4-BE49-F238E27FC236}">
                <a16:creationId xmlns:a16="http://schemas.microsoft.com/office/drawing/2014/main" id="{9DB985C5-F3DA-3FB5-A29E-ECF722A6ECA9}"/>
              </a:ext>
            </a:extLst>
          </p:cNvPr>
          <p:cNvSpPr/>
          <p:nvPr/>
        </p:nvSpPr>
        <p:spPr>
          <a:xfrm>
            <a:off x="6885768" y="6764579"/>
            <a:ext cx="283143" cy="46203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2">
              <a:cs typeface="+mn-ea"/>
              <a:sym typeface="+mn-lt"/>
            </a:endParaRPr>
          </a:p>
        </p:txBody>
      </p:sp>
      <p:cxnSp>
        <p:nvCxnSpPr>
          <p:cNvPr id="4991" name="直接连接符 4990">
            <a:extLst>
              <a:ext uri="{FF2B5EF4-FFF2-40B4-BE49-F238E27FC236}">
                <a16:creationId xmlns:a16="http://schemas.microsoft.com/office/drawing/2014/main" id="{227553BB-A0CC-336F-3C64-BD89E70F9D59}"/>
              </a:ext>
            </a:extLst>
          </p:cNvPr>
          <p:cNvCxnSpPr/>
          <p:nvPr/>
        </p:nvCxnSpPr>
        <p:spPr>
          <a:xfrm>
            <a:off x="4988501" y="6671287"/>
            <a:ext cx="4138516" cy="0"/>
          </a:xfrm>
          <a:prstGeom prst="line">
            <a:avLst/>
          </a:prstGeom>
          <a:ln>
            <a:solidFill>
              <a:srgbClr val="3371A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文本框 4991">
            <a:extLst>
              <a:ext uri="{FF2B5EF4-FFF2-40B4-BE49-F238E27FC236}">
                <a16:creationId xmlns:a16="http://schemas.microsoft.com/office/drawing/2014/main" id="{95C3A28C-672F-2395-C12A-271BE7DD4C1C}"/>
              </a:ext>
            </a:extLst>
          </p:cNvPr>
          <p:cNvSpPr txBox="1"/>
          <p:nvPr/>
        </p:nvSpPr>
        <p:spPr>
          <a:xfrm>
            <a:off x="7265603" y="6803369"/>
            <a:ext cx="1813309" cy="24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5" b="1" dirty="0">
                <a:solidFill>
                  <a:srgbClr val="333333"/>
                </a:solidFill>
                <a:cs typeface="+mn-ea"/>
                <a:sym typeface="+mn-lt"/>
              </a:rPr>
              <a:t>Reparameterization</a:t>
            </a:r>
            <a:endParaRPr lang="zh-CN" altLang="en-US" sz="1005" b="1" dirty="0">
              <a:cs typeface="+mn-ea"/>
              <a:sym typeface="+mn-lt"/>
            </a:endParaRPr>
          </a:p>
        </p:txBody>
      </p:sp>
      <p:sp>
        <p:nvSpPr>
          <p:cNvPr id="4993" name="文本框 4992">
            <a:extLst>
              <a:ext uri="{FF2B5EF4-FFF2-40B4-BE49-F238E27FC236}">
                <a16:creationId xmlns:a16="http://schemas.microsoft.com/office/drawing/2014/main" id="{7FD4A90F-4077-B888-DA9F-58C68A49E67A}"/>
              </a:ext>
            </a:extLst>
          </p:cNvPr>
          <p:cNvSpPr txBox="1"/>
          <p:nvPr/>
        </p:nvSpPr>
        <p:spPr>
          <a:xfrm>
            <a:off x="5062825" y="3118592"/>
            <a:ext cx="1813309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Training-time</a:t>
            </a:r>
            <a:endParaRPr lang="zh-CN" altLang="en-US" sz="1722" b="1" dirty="0">
              <a:cs typeface="+mn-ea"/>
              <a:sym typeface="+mn-lt"/>
            </a:endParaRPr>
          </a:p>
        </p:txBody>
      </p:sp>
      <p:sp>
        <p:nvSpPr>
          <p:cNvPr id="4995" name="文本框 4994">
            <a:extLst>
              <a:ext uri="{FF2B5EF4-FFF2-40B4-BE49-F238E27FC236}">
                <a16:creationId xmlns:a16="http://schemas.microsoft.com/office/drawing/2014/main" id="{000B3BFC-868D-6288-A548-1BEA987C38C4}"/>
              </a:ext>
            </a:extLst>
          </p:cNvPr>
          <p:cNvSpPr txBox="1"/>
          <p:nvPr/>
        </p:nvSpPr>
        <p:spPr>
          <a:xfrm>
            <a:off x="5062825" y="6755989"/>
            <a:ext cx="1813309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22" b="1" dirty="0">
                <a:solidFill>
                  <a:srgbClr val="333333"/>
                </a:solidFill>
                <a:cs typeface="+mn-ea"/>
                <a:sym typeface="+mn-lt"/>
              </a:rPr>
              <a:t>Inference-time</a:t>
            </a:r>
            <a:endParaRPr lang="zh-CN" altLang="en-US" sz="1722" b="1" dirty="0"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F95B0F-EFCE-4B99-84BB-B61785B94ADD}"/>
              </a:ext>
            </a:extLst>
          </p:cNvPr>
          <p:cNvCxnSpPr/>
          <p:nvPr/>
        </p:nvCxnSpPr>
        <p:spPr>
          <a:xfrm flipH="1" flipV="1">
            <a:off x="9117386" y="3050344"/>
            <a:ext cx="532397" cy="147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C06FD28-F5E4-3041-4444-A181ACF651EE}"/>
              </a:ext>
            </a:extLst>
          </p:cNvPr>
          <p:cNvCxnSpPr>
            <a:cxnSpLocks/>
          </p:cNvCxnSpPr>
          <p:nvPr/>
        </p:nvCxnSpPr>
        <p:spPr>
          <a:xfrm flipV="1">
            <a:off x="9117383" y="4755109"/>
            <a:ext cx="532396" cy="301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1" name="文本框 4930">
            <a:extLst>
              <a:ext uri="{FF2B5EF4-FFF2-40B4-BE49-F238E27FC236}">
                <a16:creationId xmlns:a16="http://schemas.microsoft.com/office/drawing/2014/main" id="{9F7D8FC0-93D1-98B7-3FC8-D353087FBFAB}"/>
              </a:ext>
            </a:extLst>
          </p:cNvPr>
          <p:cNvSpPr txBox="1"/>
          <p:nvPr/>
        </p:nvSpPr>
        <p:spPr>
          <a:xfrm>
            <a:off x="3133604" y="4031079"/>
            <a:ext cx="189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4958" name="文本框 4957">
            <a:extLst>
              <a:ext uri="{FF2B5EF4-FFF2-40B4-BE49-F238E27FC236}">
                <a16:creationId xmlns:a16="http://schemas.microsoft.com/office/drawing/2014/main" id="{4CA5A7E5-B042-7461-3BF0-B16D30D4CE5A}"/>
              </a:ext>
            </a:extLst>
          </p:cNvPr>
          <p:cNvSpPr txBox="1"/>
          <p:nvPr/>
        </p:nvSpPr>
        <p:spPr>
          <a:xfrm>
            <a:off x="7344336" y="1909477"/>
            <a:ext cx="9158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333333"/>
                </a:solidFill>
                <a:cs typeface="+mn-ea"/>
                <a:sym typeface="+mn-lt"/>
              </a:rPr>
              <a:t>Recursion times = n     ( </a:t>
            </a:r>
            <a:r>
              <a:rPr lang="en-US" altLang="zh-CN" sz="1800" b="1" dirty="0" err="1">
                <a:solidFill>
                  <a:srgbClr val="333333"/>
                </a:solidFill>
                <a:cs typeface="+mn-ea"/>
                <a:sym typeface="+mn-lt"/>
              </a:rPr>
              <a:t>deepth</a:t>
            </a:r>
            <a:r>
              <a:rPr lang="en-US" altLang="zh-CN" sz="1800" b="1" dirty="0">
                <a:solidFill>
                  <a:srgbClr val="333333"/>
                </a:solidFill>
                <a:cs typeface="+mn-ea"/>
                <a:sym typeface="+mn-lt"/>
              </a:rPr>
              <a:t> = n ) </a:t>
            </a:r>
            <a:endParaRPr lang="zh-CN" altLang="en-US" dirty="0"/>
          </a:p>
        </p:txBody>
      </p:sp>
      <p:sp>
        <p:nvSpPr>
          <p:cNvPr id="4960" name="左大括号 4959">
            <a:extLst>
              <a:ext uri="{FF2B5EF4-FFF2-40B4-BE49-F238E27FC236}">
                <a16:creationId xmlns:a16="http://schemas.microsoft.com/office/drawing/2014/main" id="{028B8632-71B4-171D-1BB4-9505FF0A4475}"/>
              </a:ext>
            </a:extLst>
          </p:cNvPr>
          <p:cNvSpPr/>
          <p:nvPr/>
        </p:nvSpPr>
        <p:spPr>
          <a:xfrm rot="5400000">
            <a:off x="8091424" y="-2655234"/>
            <a:ext cx="635112" cy="10550751"/>
          </a:xfrm>
          <a:prstGeom prst="leftBrace">
            <a:avLst>
              <a:gd name="adj1" fmla="val 60895"/>
              <a:gd name="adj2" fmla="val 497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1" name="文本框 4960">
            <a:extLst>
              <a:ext uri="{FF2B5EF4-FFF2-40B4-BE49-F238E27FC236}">
                <a16:creationId xmlns:a16="http://schemas.microsoft.com/office/drawing/2014/main" id="{C6784DA8-2696-20F4-9DDD-2FB22EEE91FA}"/>
              </a:ext>
            </a:extLst>
          </p:cNvPr>
          <p:cNvSpPr txBox="1"/>
          <p:nvPr/>
        </p:nvSpPr>
        <p:spPr>
          <a:xfrm>
            <a:off x="1559636" y="882466"/>
            <a:ext cx="401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4. Recursion Diverse Branch Block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5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579</Words>
  <Application>Microsoft Office PowerPoint</Application>
  <PresentationFormat>自定义</PresentationFormat>
  <Paragraphs>233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ElsevierGulliver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Dahang Wan</dc:creator>
  <cp:lastModifiedBy>Dahang Wan</cp:lastModifiedBy>
  <cp:revision>1</cp:revision>
  <dcterms:created xsi:type="dcterms:W3CDTF">2024-08-14T03:07:24Z</dcterms:created>
  <dcterms:modified xsi:type="dcterms:W3CDTF">2024-08-14T03:55:27Z</dcterms:modified>
</cp:coreProperties>
</file>