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EE4E-F0D8-D995-50C3-F53711EA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6381A-367F-5277-2247-361EA756C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11711-2DC5-8608-3509-729F3B2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0D2A-A899-0AD3-2D76-ACD9CCFE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0E937-E847-E47B-3932-38150949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5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05B5-B290-718B-43B1-BEEFBAC7F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08B86-7822-F95E-1BCD-CD6B1626B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648E4-E568-F7DB-9B2D-C16C5D2C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9606-AB76-EFD9-4EDD-F73EF2C8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A8956-4C55-4EBE-7368-57496B22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2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D6EE8-B54F-26EE-A2BB-B04B7A99D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49827-8288-D646-3380-9E9178C4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A7759-E300-8447-B81A-8EB506E1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57A1-3FC6-16C6-6F39-98E56394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AD3CC-0DFD-9D4B-223F-F813297E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6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4F97-D1ED-003B-234D-8C8D1047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D7DCD-0B88-E303-AA7F-2208C5AAD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989E0-6FD9-0C4F-06DF-C5019565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72DF0-B481-3D07-375E-5203092A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833A7-3D9C-1AE8-3AD6-63CADE66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1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6EB6-8909-41F9-38AF-7C80ED99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654B9-7CF3-9B06-E6D5-91792E5C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A1FD-7401-D24D-F58B-39550410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E0E4-CC72-F6AA-79CE-91E67090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B417-B824-1556-0A00-9D468E00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0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958A-AD6C-9120-2DEF-6E78F223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302F8-58F8-D0EB-6696-FAA89C450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66F6E-61EC-051A-5145-A225215B1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99F6A-8411-D0BC-CA58-3B2165B6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A116C-0D6D-0835-34C8-0B1D35C6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8278-B140-0282-DFB6-D054F945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A2E4-4DEF-C3BF-4635-4448F102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D9FB2-3CE3-E20C-1321-2C685642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2AA80-33E3-0E0D-DA87-C49A825F2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16F3D-26F9-501C-5C52-63E2763DE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EBA6E-1A52-E822-B156-3281C3704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4E416-7C66-544A-58CB-C526FFF3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378EB-B501-852E-A334-7B1D5A34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EC19F-E638-37A7-7E19-E732B298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C8E4-3332-C1F7-BB42-B3E4E5BE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41FDC-1B8F-0F4F-7EB4-8732C492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42527-C2FC-7573-3F88-1F79E175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E0337-7CA8-21EC-C3EA-DF0F1ED4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1D21D-8038-67C7-D243-104443F5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9ECBC-1293-83C7-7DFF-0C531039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C9320-8222-F7E3-09D1-8A9C3C12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7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49EA-BBB3-1E61-86C8-DCBF1FE4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BA7F-E9A5-8826-77FA-AF090DCF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8417E-DF35-5704-C309-91D6DBEC7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AEC2A-D885-295A-6E37-7407363F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CE88F-A9EC-D32F-6557-429E82B9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AD0B7-BE99-2A17-B040-CE7E4B42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222F-19FE-CCA2-750F-7FEF393A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00F63-B302-D1B8-F5A3-8A2F73FA5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A5535-7D6B-7B1F-4A8A-6A8512819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0505D-A9CF-20FA-D471-616C3F9F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29C40-A412-C9D9-7D7B-E3462E6C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2F565-565D-0503-C4B0-60D8BB54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8E8AC-6E4A-153F-E084-128F6044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7C976-F5E3-8579-CDAB-77A6EFBC5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3743-9A38-752A-15AB-4104B6CB2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068C2-11DA-714E-9A75-FAD3032AB07B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3732-6E5D-EF93-F55A-F825A3DC9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2B95-8768-AB16-D4ED-0A158DE48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23D81-F1A8-8F46-9B1F-E802C0AFC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59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A Wandell</dc:creator>
  <cp:lastModifiedBy>Brian A Wandell</cp:lastModifiedBy>
  <cp:revision>1</cp:revision>
  <dcterms:created xsi:type="dcterms:W3CDTF">2025-09-22T17:59:21Z</dcterms:created>
  <dcterms:modified xsi:type="dcterms:W3CDTF">2025-09-22T17:59:41Z</dcterms:modified>
</cp:coreProperties>
</file>