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672" r:id="rId3"/>
  </p:sldMasterIdLst>
  <p:notesMasterIdLst>
    <p:notesMasterId r:id="rId7"/>
  </p:notesMasterIdLst>
  <p:sldIdLst>
    <p:sldId id="256" r:id="rId4"/>
    <p:sldId id="1908" r:id="rId5"/>
    <p:sldId id="191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82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89C9-CDCD-0840-933F-7E73C561A980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41B6-E155-834F-B272-0460CC9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2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9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C7C10F0-0518-4B8A-9B13-9AE70F0B1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BC97460D-F227-4978-8D15-84CFCB2F0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CDF88339-3FA4-40C8-B76F-AD6DCE426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4DED45A-8591-4500-A921-AB9AB91C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F2FD70D-C7AC-433F-B75E-7DDDFD1B8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484968E-9ABB-46B0-A7A9-7FD9D84F8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3DADD89-062C-405F-BB8E-ED76926E9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8BFC8F9F-B4C0-461C-A6C0-DAEAE073D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E3FE819A-2CA6-4334-9AA2-5D3717931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308C673F-7B03-475D-BC03-525D97CF0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20C130F5-DC94-42F0-BEA0-F5A0538A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DA54AF0-1F82-4607-A558-1AA4BB181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9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6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9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r>
              <a:rPr lang="en-US"/>
              <a:t>Figure </a:t>
            </a:r>
            <a:fld id="{3ABEFEE9-FA3B-43EE-B763-9C5A24EAD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CB84C-FFB3-9F4C-8C86-56D75EB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JordanHall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3256"/>
          <a:stretch/>
        </p:blipFill>
        <p:spPr>
          <a:xfrm>
            <a:off x="-1602" y="501705"/>
            <a:ext cx="9164410" cy="4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78B7C91-0575-12D1-DE82-BE484DF7A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48612"/>
            <a:ext cx="54959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67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8031-D579-767F-DBC4-D0C589A59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F787-016F-777D-3906-9252D36F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609089-FC57-2212-3EC4-83634F34F2E7}"/>
              </a:ext>
            </a:extLst>
          </p:cNvPr>
          <p:cNvGrpSpPr/>
          <p:nvPr/>
        </p:nvGrpSpPr>
        <p:grpSpPr>
          <a:xfrm>
            <a:off x="2057400" y="448612"/>
            <a:ext cx="5495925" cy="4743450"/>
            <a:chOff x="2743200" y="598149"/>
            <a:chExt cx="7327900" cy="63246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B9674A0-21E4-BDB1-1045-B5FD6CE4F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43200" y="598149"/>
              <a:ext cx="7327900" cy="6324600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16F70E-A670-277B-534A-2D3A1A48613F}"/>
                </a:ext>
              </a:extLst>
            </p:cNvPr>
            <p:cNvGrpSpPr/>
            <p:nvPr/>
          </p:nvGrpSpPr>
          <p:grpSpPr>
            <a:xfrm>
              <a:off x="3962400" y="1600200"/>
              <a:ext cx="4267200" cy="4572000"/>
              <a:chOff x="3962400" y="1600200"/>
              <a:chExt cx="4267200" cy="4572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380FDF0-F273-E9E8-DA31-F8AD2CEBFA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2362200"/>
                <a:ext cx="370729" cy="33365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9A36F017-5843-5AF9-7B26-8BD949FE2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1600200"/>
                <a:ext cx="2112464" cy="390805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1FD955A-40FD-19AB-8A13-E164D5E5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2400" y="3200400"/>
                <a:ext cx="4267200" cy="170971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48DB468-9051-F6CE-E211-28BEC12B97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0100" y="2602253"/>
                <a:ext cx="1485900" cy="31575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9689295-0299-D509-1239-8E19DDF4C7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0600" y="2602253"/>
                <a:ext cx="1262020" cy="34575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1A82398-B539-59CB-67BF-27176E6F66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6800" y="3390900"/>
                <a:ext cx="2132768" cy="266887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F428AA6-0C15-BE14-7D04-EBC00C040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6800" y="3790950"/>
                <a:ext cx="2590800" cy="23812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2598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2.xml><?xml version="1.0" encoding="utf-8"?>
<a:theme xmlns:a="http://schemas.openxmlformats.org/drawingml/2006/main" name="2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C1B016A-8CC5-824D-A22F-2FA43AD699F4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>
            <a:alpha val="5803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B7672FAE-4381-9141-A447-33554D804E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1_Title &amp; Subtitle</Template>
  <TotalTime>0</TotalTime>
  <Words>0</Words>
  <Application>Microsoft Macintosh PowerPoint</Application>
  <PresentationFormat>On-screen Show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Georgia</vt:lpstr>
      <vt:lpstr>Gill Sans</vt:lpstr>
      <vt:lpstr>Gill Sans Light</vt:lpstr>
      <vt:lpstr>Wingdings</vt:lpstr>
      <vt:lpstr>1_Title &amp; Subtitle</vt:lpstr>
      <vt:lpstr>2_Title &amp; Subtitle</vt:lpstr>
      <vt:lpstr>1_Default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1</cp:revision>
  <dcterms:created xsi:type="dcterms:W3CDTF">2024-12-02T22:10:30Z</dcterms:created>
  <dcterms:modified xsi:type="dcterms:W3CDTF">2024-12-02T22:11:26Z</dcterms:modified>
</cp:coreProperties>
</file>