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  <p:sldMasterId id="2147483697" r:id="rId2"/>
    <p:sldMasterId id="2147483710" r:id="rId3"/>
    <p:sldMasterId id="2147483672" r:id="rId4"/>
  </p:sldMasterIdLst>
  <p:notesMasterIdLst>
    <p:notesMasterId r:id="rId11"/>
  </p:notesMasterIdLst>
  <p:sldIdLst>
    <p:sldId id="256" r:id="rId5"/>
    <p:sldId id="258" r:id="rId6"/>
    <p:sldId id="257" r:id="rId7"/>
    <p:sldId id="263" r:id="rId8"/>
    <p:sldId id="260" r:id="rId9"/>
    <p:sldId id="261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9"/>
    <p:restoredTop sz="68980"/>
  </p:normalViewPr>
  <p:slideViewPr>
    <p:cSldViewPr snapToGrid="0" snapToObjects="1">
      <p:cViewPr varScale="1">
        <p:scale>
          <a:sx n="109" d="100"/>
          <a:sy n="109" d="100"/>
        </p:scale>
        <p:origin x="116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289C9-CDCD-0840-933F-7E73C561A980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241B6-E155-834F-B272-0460CC96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chatgpt.com</a:t>
            </a:r>
            <a:r>
              <a:rPr lang="en-US" dirty="0"/>
              <a:t>/c/679ebbfc-b510-8002-b372-489cd173d5d0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41B6-E155-834F-B272-0460CC962D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53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chatgpt.com</a:t>
            </a:r>
            <a:r>
              <a:rPr lang="en-US" dirty="0"/>
              <a:t>/c/679ebbfc-b510-8002-b372-489cd173d5d0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41B6-E155-834F-B272-0460CC962D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6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6" y="46003"/>
            <a:ext cx="8928992" cy="4219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465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1" y="3600619"/>
            <a:ext cx="5486177" cy="425276"/>
          </a:xfrm>
        </p:spPr>
        <p:txBody>
          <a:bodyPr/>
          <a:lstStyle>
            <a:lvl1pPr algn="l">
              <a:defRPr sz="10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1" y="459601"/>
            <a:ext cx="5486177" cy="3085766"/>
          </a:xfrm>
        </p:spPr>
        <p:txBody>
          <a:bodyPr/>
          <a:lstStyle>
            <a:lvl1pPr marL="0" indent="0">
              <a:buNone/>
              <a:defRPr sz="1650"/>
            </a:lvl1pPr>
            <a:lvl2pPr marL="241037" indent="0">
              <a:buNone/>
              <a:defRPr sz="1500"/>
            </a:lvl2pPr>
            <a:lvl3pPr marL="482075" indent="0">
              <a:buNone/>
              <a:defRPr sz="1275"/>
            </a:lvl3pPr>
            <a:lvl4pPr marL="723113" indent="0">
              <a:buNone/>
              <a:defRPr sz="1050"/>
            </a:lvl4pPr>
            <a:lvl5pPr marL="964150" indent="0">
              <a:buNone/>
              <a:defRPr sz="1050"/>
            </a:lvl5pPr>
            <a:lvl6pPr marL="1205189" indent="0">
              <a:buNone/>
              <a:defRPr sz="1050"/>
            </a:lvl6pPr>
            <a:lvl7pPr marL="1446225" indent="0">
              <a:buNone/>
              <a:defRPr sz="1050"/>
            </a:lvl7pPr>
            <a:lvl8pPr marL="1687264" indent="0">
              <a:buNone/>
              <a:defRPr sz="1050"/>
            </a:lvl8pPr>
            <a:lvl9pPr marL="1928302" indent="0">
              <a:buNone/>
              <a:defRPr sz="105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1" y="4025896"/>
            <a:ext cx="5486177" cy="603591"/>
          </a:xfrm>
        </p:spPr>
        <p:txBody>
          <a:bodyPr/>
          <a:lstStyle>
            <a:lvl1pPr marL="0" indent="0">
              <a:buNone/>
              <a:defRPr sz="750"/>
            </a:lvl1pPr>
            <a:lvl2pPr marL="241037" indent="0">
              <a:buNone/>
              <a:defRPr sz="600"/>
            </a:lvl2pPr>
            <a:lvl3pPr marL="482075" indent="0">
              <a:buNone/>
              <a:defRPr sz="525"/>
            </a:lvl3pPr>
            <a:lvl4pPr marL="723113" indent="0">
              <a:buNone/>
              <a:defRPr sz="450"/>
            </a:lvl4pPr>
            <a:lvl5pPr marL="964150" indent="0">
              <a:buNone/>
              <a:defRPr sz="450"/>
            </a:lvl5pPr>
            <a:lvl6pPr marL="1205189" indent="0">
              <a:buNone/>
              <a:defRPr sz="450"/>
            </a:lvl6pPr>
            <a:lvl7pPr marL="1446225" indent="0">
              <a:buNone/>
              <a:defRPr sz="450"/>
            </a:lvl7pPr>
            <a:lvl8pPr marL="1687264" indent="0">
              <a:buNone/>
              <a:defRPr sz="450"/>
            </a:lvl8pPr>
            <a:lvl9pPr marL="1928302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394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721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515" y="863949"/>
            <a:ext cx="1839516" cy="23842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975" y="863949"/>
            <a:ext cx="5411391" cy="23842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24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6" y="46003"/>
            <a:ext cx="8928992" cy="4219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428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2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6" y="1598137"/>
            <a:ext cx="7773293" cy="11025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5" y="2914990"/>
            <a:ext cx="6400354" cy="1314338"/>
          </a:xfrm>
        </p:spPr>
        <p:txBody>
          <a:bodyPr/>
          <a:lstStyle>
            <a:lvl1pPr marL="0" indent="0" algn="ctr">
              <a:buNone/>
              <a:defRPr/>
            </a:lvl1pPr>
            <a:lvl2pPr marL="241037" indent="0" algn="ctr">
              <a:buNone/>
              <a:defRPr/>
            </a:lvl2pPr>
            <a:lvl3pPr marL="482075" indent="0" algn="ctr">
              <a:buNone/>
              <a:defRPr/>
            </a:lvl3pPr>
            <a:lvl4pPr marL="723113" indent="0" algn="ctr">
              <a:buNone/>
              <a:defRPr/>
            </a:lvl4pPr>
            <a:lvl5pPr marL="964150" indent="0" algn="ctr">
              <a:buNone/>
              <a:defRPr/>
            </a:lvl5pPr>
            <a:lvl6pPr marL="1205189" indent="0" algn="ctr">
              <a:buNone/>
              <a:defRPr/>
            </a:lvl6pPr>
            <a:lvl7pPr marL="1446225" indent="0" algn="ctr">
              <a:buNone/>
              <a:defRPr/>
            </a:lvl7pPr>
            <a:lvl8pPr marL="1687264" indent="0" algn="ctr">
              <a:buNone/>
              <a:defRPr/>
            </a:lvl8pPr>
            <a:lvl9pPr marL="192830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5074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04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90" y="3305103"/>
            <a:ext cx="7772176" cy="1021333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90" y="2179960"/>
            <a:ext cx="7772176" cy="1125141"/>
          </a:xfrm>
        </p:spPr>
        <p:txBody>
          <a:bodyPr anchor="b"/>
          <a:lstStyle>
            <a:lvl1pPr marL="0" indent="0">
              <a:buNone/>
              <a:defRPr sz="1050"/>
            </a:lvl1pPr>
            <a:lvl2pPr marL="241037" indent="0">
              <a:buNone/>
              <a:defRPr sz="975"/>
            </a:lvl2pPr>
            <a:lvl3pPr marL="482075" indent="0">
              <a:buNone/>
              <a:defRPr sz="825"/>
            </a:lvl3pPr>
            <a:lvl4pPr marL="723113" indent="0">
              <a:buNone/>
              <a:defRPr sz="750"/>
            </a:lvl4pPr>
            <a:lvl5pPr marL="964150" indent="0">
              <a:buNone/>
              <a:defRPr sz="750"/>
            </a:lvl5pPr>
            <a:lvl6pPr marL="1205189" indent="0">
              <a:buNone/>
              <a:defRPr sz="750"/>
            </a:lvl6pPr>
            <a:lvl7pPr marL="1446225" indent="0">
              <a:buNone/>
              <a:defRPr sz="750"/>
            </a:lvl7pPr>
            <a:lvl8pPr marL="1687264" indent="0">
              <a:buNone/>
              <a:defRPr sz="750"/>
            </a:lvl8pPr>
            <a:lvl9pPr marL="192830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115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972" y="2652118"/>
            <a:ext cx="3625453" cy="596057"/>
          </a:xfrm>
        </p:spPr>
        <p:txBody>
          <a:bodyPr/>
          <a:lstStyle>
            <a:lvl1pPr>
              <a:defRPr sz="1500"/>
            </a:lvl1pPr>
            <a:lvl2pPr>
              <a:defRPr sz="1275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975"/>
            </a:lvl6pPr>
            <a:lvl7pPr>
              <a:defRPr sz="975"/>
            </a:lvl7pPr>
            <a:lvl8pPr>
              <a:defRPr sz="975"/>
            </a:lvl8pPr>
            <a:lvl9pPr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80" y="2652118"/>
            <a:ext cx="3625453" cy="596057"/>
          </a:xfrm>
        </p:spPr>
        <p:txBody>
          <a:bodyPr/>
          <a:lstStyle>
            <a:lvl1pPr>
              <a:defRPr sz="1500"/>
            </a:lvl1pPr>
            <a:lvl2pPr>
              <a:defRPr sz="1275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975"/>
            </a:lvl6pPr>
            <a:lvl7pPr>
              <a:defRPr sz="975"/>
            </a:lvl7pPr>
            <a:lvl8pPr>
              <a:defRPr sz="975"/>
            </a:lvl8pPr>
            <a:lvl9pPr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643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9" y="205941"/>
            <a:ext cx="8228707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8" y="1151093"/>
            <a:ext cx="4039568" cy="479692"/>
          </a:xfrm>
        </p:spPr>
        <p:txBody>
          <a:bodyPr anchor="b"/>
          <a:lstStyle>
            <a:lvl1pPr marL="0" indent="0">
              <a:buNone/>
              <a:defRPr sz="1275" b="1"/>
            </a:lvl1pPr>
            <a:lvl2pPr marL="241037" indent="0">
              <a:buNone/>
              <a:defRPr sz="1050" b="1"/>
            </a:lvl2pPr>
            <a:lvl3pPr marL="482075" indent="0">
              <a:buNone/>
              <a:defRPr sz="975" b="1"/>
            </a:lvl3pPr>
            <a:lvl4pPr marL="723113" indent="0">
              <a:buNone/>
              <a:defRPr sz="825" b="1"/>
            </a:lvl4pPr>
            <a:lvl5pPr marL="964150" indent="0">
              <a:buNone/>
              <a:defRPr sz="825" b="1"/>
            </a:lvl5pPr>
            <a:lvl6pPr marL="1205189" indent="0">
              <a:buNone/>
              <a:defRPr sz="825" b="1"/>
            </a:lvl6pPr>
            <a:lvl7pPr marL="1446225" indent="0">
              <a:buNone/>
              <a:defRPr sz="825" b="1"/>
            </a:lvl7pPr>
            <a:lvl8pPr marL="1687264" indent="0">
              <a:buNone/>
              <a:defRPr sz="825" b="1"/>
            </a:lvl8pPr>
            <a:lvl9pPr marL="1928302" indent="0">
              <a:buNone/>
              <a:defRPr sz="8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8" y="1630786"/>
            <a:ext cx="4039568" cy="2963540"/>
          </a:xfrm>
        </p:spPr>
        <p:txBody>
          <a:bodyPr/>
          <a:lstStyle>
            <a:lvl1pPr>
              <a:defRPr sz="1275"/>
            </a:lvl1pPr>
            <a:lvl2pPr>
              <a:defRPr sz="1050"/>
            </a:lvl2pPr>
            <a:lvl3pPr>
              <a:defRPr sz="975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7" y="1151093"/>
            <a:ext cx="4041799" cy="479692"/>
          </a:xfrm>
        </p:spPr>
        <p:txBody>
          <a:bodyPr anchor="b"/>
          <a:lstStyle>
            <a:lvl1pPr marL="0" indent="0">
              <a:buNone/>
              <a:defRPr sz="1275" b="1"/>
            </a:lvl1pPr>
            <a:lvl2pPr marL="241037" indent="0">
              <a:buNone/>
              <a:defRPr sz="1050" b="1"/>
            </a:lvl2pPr>
            <a:lvl3pPr marL="482075" indent="0">
              <a:buNone/>
              <a:defRPr sz="975" b="1"/>
            </a:lvl3pPr>
            <a:lvl4pPr marL="723113" indent="0">
              <a:buNone/>
              <a:defRPr sz="825" b="1"/>
            </a:lvl4pPr>
            <a:lvl5pPr marL="964150" indent="0">
              <a:buNone/>
              <a:defRPr sz="825" b="1"/>
            </a:lvl5pPr>
            <a:lvl6pPr marL="1205189" indent="0">
              <a:buNone/>
              <a:defRPr sz="825" b="1"/>
            </a:lvl6pPr>
            <a:lvl7pPr marL="1446225" indent="0">
              <a:buNone/>
              <a:defRPr sz="825" b="1"/>
            </a:lvl7pPr>
            <a:lvl8pPr marL="1687264" indent="0">
              <a:buNone/>
              <a:defRPr sz="825" b="1"/>
            </a:lvl8pPr>
            <a:lvl9pPr marL="1928302" indent="0">
              <a:buNone/>
              <a:defRPr sz="8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7" y="1630786"/>
            <a:ext cx="4041799" cy="2963540"/>
          </a:xfrm>
        </p:spPr>
        <p:txBody>
          <a:bodyPr/>
          <a:lstStyle>
            <a:lvl1pPr>
              <a:defRPr sz="1275"/>
            </a:lvl1pPr>
            <a:lvl2pPr>
              <a:defRPr sz="1050"/>
            </a:lvl2pPr>
            <a:lvl3pPr>
              <a:defRPr sz="975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364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1DDD-D69E-BA9E-5CF7-BF735019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599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3" y="205109"/>
            <a:ext cx="3008189" cy="871481"/>
          </a:xfrm>
        </p:spPr>
        <p:txBody>
          <a:bodyPr/>
          <a:lstStyle>
            <a:lvl1pPr algn="l">
              <a:defRPr sz="10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05106"/>
            <a:ext cx="5111130" cy="4389221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275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3" y="1076587"/>
            <a:ext cx="3008189" cy="3517739"/>
          </a:xfrm>
        </p:spPr>
        <p:txBody>
          <a:bodyPr/>
          <a:lstStyle>
            <a:lvl1pPr marL="0" indent="0">
              <a:buNone/>
              <a:defRPr sz="750"/>
            </a:lvl1pPr>
            <a:lvl2pPr marL="241037" indent="0">
              <a:buNone/>
              <a:defRPr sz="600"/>
            </a:lvl2pPr>
            <a:lvl3pPr marL="482075" indent="0">
              <a:buNone/>
              <a:defRPr sz="525"/>
            </a:lvl3pPr>
            <a:lvl4pPr marL="723113" indent="0">
              <a:buNone/>
              <a:defRPr sz="450"/>
            </a:lvl4pPr>
            <a:lvl5pPr marL="964150" indent="0">
              <a:buNone/>
              <a:defRPr sz="450"/>
            </a:lvl5pPr>
            <a:lvl6pPr marL="1205189" indent="0">
              <a:buNone/>
              <a:defRPr sz="450"/>
            </a:lvl6pPr>
            <a:lvl7pPr marL="1446225" indent="0">
              <a:buNone/>
              <a:defRPr sz="450"/>
            </a:lvl7pPr>
            <a:lvl8pPr marL="1687264" indent="0">
              <a:buNone/>
              <a:defRPr sz="450"/>
            </a:lvl8pPr>
            <a:lvl9pPr marL="1928302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104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1" y="3600619"/>
            <a:ext cx="5486177" cy="425276"/>
          </a:xfrm>
        </p:spPr>
        <p:txBody>
          <a:bodyPr/>
          <a:lstStyle>
            <a:lvl1pPr algn="l">
              <a:defRPr sz="10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1" y="459601"/>
            <a:ext cx="5486177" cy="3085766"/>
          </a:xfrm>
        </p:spPr>
        <p:txBody>
          <a:bodyPr/>
          <a:lstStyle>
            <a:lvl1pPr marL="0" indent="0">
              <a:buNone/>
              <a:defRPr sz="1650"/>
            </a:lvl1pPr>
            <a:lvl2pPr marL="241037" indent="0">
              <a:buNone/>
              <a:defRPr sz="1500"/>
            </a:lvl2pPr>
            <a:lvl3pPr marL="482075" indent="0">
              <a:buNone/>
              <a:defRPr sz="1275"/>
            </a:lvl3pPr>
            <a:lvl4pPr marL="723113" indent="0">
              <a:buNone/>
              <a:defRPr sz="1050"/>
            </a:lvl4pPr>
            <a:lvl5pPr marL="964150" indent="0">
              <a:buNone/>
              <a:defRPr sz="1050"/>
            </a:lvl5pPr>
            <a:lvl6pPr marL="1205189" indent="0">
              <a:buNone/>
              <a:defRPr sz="1050"/>
            </a:lvl6pPr>
            <a:lvl7pPr marL="1446225" indent="0">
              <a:buNone/>
              <a:defRPr sz="1050"/>
            </a:lvl7pPr>
            <a:lvl8pPr marL="1687264" indent="0">
              <a:buNone/>
              <a:defRPr sz="1050"/>
            </a:lvl8pPr>
            <a:lvl9pPr marL="1928302" indent="0">
              <a:buNone/>
              <a:defRPr sz="105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1" y="4025896"/>
            <a:ext cx="5486177" cy="603591"/>
          </a:xfrm>
        </p:spPr>
        <p:txBody>
          <a:bodyPr/>
          <a:lstStyle>
            <a:lvl1pPr marL="0" indent="0">
              <a:buNone/>
              <a:defRPr sz="750"/>
            </a:lvl1pPr>
            <a:lvl2pPr marL="241037" indent="0">
              <a:buNone/>
              <a:defRPr sz="600"/>
            </a:lvl2pPr>
            <a:lvl3pPr marL="482075" indent="0">
              <a:buNone/>
              <a:defRPr sz="525"/>
            </a:lvl3pPr>
            <a:lvl4pPr marL="723113" indent="0">
              <a:buNone/>
              <a:defRPr sz="450"/>
            </a:lvl4pPr>
            <a:lvl5pPr marL="964150" indent="0">
              <a:buNone/>
              <a:defRPr sz="450"/>
            </a:lvl5pPr>
            <a:lvl6pPr marL="1205189" indent="0">
              <a:buNone/>
              <a:defRPr sz="450"/>
            </a:lvl6pPr>
            <a:lvl7pPr marL="1446225" indent="0">
              <a:buNone/>
              <a:defRPr sz="450"/>
            </a:lvl7pPr>
            <a:lvl8pPr marL="1687264" indent="0">
              <a:buNone/>
              <a:defRPr sz="450"/>
            </a:lvl8pPr>
            <a:lvl9pPr marL="1928302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625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22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515" y="863949"/>
            <a:ext cx="1839516" cy="23842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975" y="863949"/>
            <a:ext cx="5411391" cy="23842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263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6" y="46003"/>
            <a:ext cx="8928992" cy="4219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893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1DDD-D69E-BA9E-5CF7-BF735019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0046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6" y="1598137"/>
            <a:ext cx="7773293" cy="11025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5" y="2914990"/>
            <a:ext cx="6400354" cy="1314338"/>
          </a:xfrm>
        </p:spPr>
        <p:txBody>
          <a:bodyPr/>
          <a:lstStyle>
            <a:lvl1pPr marL="0" indent="0" algn="ctr">
              <a:buNone/>
              <a:defRPr/>
            </a:lvl1pPr>
            <a:lvl2pPr marL="241037" indent="0" algn="ctr">
              <a:buNone/>
              <a:defRPr/>
            </a:lvl2pPr>
            <a:lvl3pPr marL="482075" indent="0" algn="ctr">
              <a:buNone/>
              <a:defRPr/>
            </a:lvl3pPr>
            <a:lvl4pPr marL="723113" indent="0" algn="ctr">
              <a:buNone/>
              <a:defRPr/>
            </a:lvl4pPr>
            <a:lvl5pPr marL="964150" indent="0" algn="ctr">
              <a:buNone/>
              <a:defRPr/>
            </a:lvl5pPr>
            <a:lvl6pPr marL="1205189" indent="0" algn="ctr">
              <a:buNone/>
              <a:defRPr/>
            </a:lvl6pPr>
            <a:lvl7pPr marL="1446225" indent="0" algn="ctr">
              <a:buNone/>
              <a:defRPr/>
            </a:lvl7pPr>
            <a:lvl8pPr marL="1687264" indent="0" algn="ctr">
              <a:buNone/>
              <a:defRPr/>
            </a:lvl8pPr>
            <a:lvl9pPr marL="192830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07586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089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90" y="3305103"/>
            <a:ext cx="7772176" cy="1021333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90" y="2179960"/>
            <a:ext cx="7772176" cy="1125141"/>
          </a:xfrm>
        </p:spPr>
        <p:txBody>
          <a:bodyPr anchor="b"/>
          <a:lstStyle>
            <a:lvl1pPr marL="0" indent="0">
              <a:buNone/>
              <a:defRPr sz="1050"/>
            </a:lvl1pPr>
            <a:lvl2pPr marL="241037" indent="0">
              <a:buNone/>
              <a:defRPr sz="975"/>
            </a:lvl2pPr>
            <a:lvl3pPr marL="482075" indent="0">
              <a:buNone/>
              <a:defRPr sz="825"/>
            </a:lvl3pPr>
            <a:lvl4pPr marL="723113" indent="0">
              <a:buNone/>
              <a:defRPr sz="750"/>
            </a:lvl4pPr>
            <a:lvl5pPr marL="964150" indent="0">
              <a:buNone/>
              <a:defRPr sz="750"/>
            </a:lvl5pPr>
            <a:lvl6pPr marL="1205189" indent="0">
              <a:buNone/>
              <a:defRPr sz="750"/>
            </a:lvl6pPr>
            <a:lvl7pPr marL="1446225" indent="0">
              <a:buNone/>
              <a:defRPr sz="750"/>
            </a:lvl7pPr>
            <a:lvl8pPr marL="1687264" indent="0">
              <a:buNone/>
              <a:defRPr sz="750"/>
            </a:lvl8pPr>
            <a:lvl9pPr marL="192830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141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972" y="2652118"/>
            <a:ext cx="3625453" cy="596057"/>
          </a:xfrm>
        </p:spPr>
        <p:txBody>
          <a:bodyPr/>
          <a:lstStyle>
            <a:lvl1pPr>
              <a:defRPr sz="1500"/>
            </a:lvl1pPr>
            <a:lvl2pPr>
              <a:defRPr sz="1275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975"/>
            </a:lvl6pPr>
            <a:lvl7pPr>
              <a:defRPr sz="975"/>
            </a:lvl7pPr>
            <a:lvl8pPr>
              <a:defRPr sz="975"/>
            </a:lvl8pPr>
            <a:lvl9pPr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80" y="2652118"/>
            <a:ext cx="3625453" cy="596057"/>
          </a:xfrm>
        </p:spPr>
        <p:txBody>
          <a:bodyPr/>
          <a:lstStyle>
            <a:lvl1pPr>
              <a:defRPr sz="1500"/>
            </a:lvl1pPr>
            <a:lvl2pPr>
              <a:defRPr sz="1275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975"/>
            </a:lvl6pPr>
            <a:lvl7pPr>
              <a:defRPr sz="975"/>
            </a:lvl7pPr>
            <a:lvl8pPr>
              <a:defRPr sz="975"/>
            </a:lvl8pPr>
            <a:lvl9pPr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749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6" y="1598137"/>
            <a:ext cx="7773293" cy="11025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5" y="2914990"/>
            <a:ext cx="6400354" cy="1314338"/>
          </a:xfrm>
        </p:spPr>
        <p:txBody>
          <a:bodyPr/>
          <a:lstStyle>
            <a:lvl1pPr marL="0" indent="0" algn="ctr">
              <a:buNone/>
              <a:defRPr/>
            </a:lvl1pPr>
            <a:lvl2pPr marL="241037" indent="0" algn="ctr">
              <a:buNone/>
              <a:defRPr/>
            </a:lvl2pPr>
            <a:lvl3pPr marL="482075" indent="0" algn="ctr">
              <a:buNone/>
              <a:defRPr/>
            </a:lvl3pPr>
            <a:lvl4pPr marL="723113" indent="0" algn="ctr">
              <a:buNone/>
              <a:defRPr/>
            </a:lvl4pPr>
            <a:lvl5pPr marL="964150" indent="0" algn="ctr">
              <a:buNone/>
              <a:defRPr/>
            </a:lvl5pPr>
            <a:lvl6pPr marL="1205189" indent="0" algn="ctr">
              <a:buNone/>
              <a:defRPr/>
            </a:lvl6pPr>
            <a:lvl7pPr marL="1446225" indent="0" algn="ctr">
              <a:buNone/>
              <a:defRPr/>
            </a:lvl7pPr>
            <a:lvl8pPr marL="1687264" indent="0" algn="ctr">
              <a:buNone/>
              <a:defRPr/>
            </a:lvl8pPr>
            <a:lvl9pPr marL="192830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4347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9" y="205941"/>
            <a:ext cx="8228707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8" y="1151093"/>
            <a:ext cx="4039568" cy="479692"/>
          </a:xfrm>
        </p:spPr>
        <p:txBody>
          <a:bodyPr anchor="b"/>
          <a:lstStyle>
            <a:lvl1pPr marL="0" indent="0">
              <a:buNone/>
              <a:defRPr sz="1275" b="1"/>
            </a:lvl1pPr>
            <a:lvl2pPr marL="241037" indent="0">
              <a:buNone/>
              <a:defRPr sz="1050" b="1"/>
            </a:lvl2pPr>
            <a:lvl3pPr marL="482075" indent="0">
              <a:buNone/>
              <a:defRPr sz="975" b="1"/>
            </a:lvl3pPr>
            <a:lvl4pPr marL="723113" indent="0">
              <a:buNone/>
              <a:defRPr sz="825" b="1"/>
            </a:lvl4pPr>
            <a:lvl5pPr marL="964150" indent="0">
              <a:buNone/>
              <a:defRPr sz="825" b="1"/>
            </a:lvl5pPr>
            <a:lvl6pPr marL="1205189" indent="0">
              <a:buNone/>
              <a:defRPr sz="825" b="1"/>
            </a:lvl6pPr>
            <a:lvl7pPr marL="1446225" indent="0">
              <a:buNone/>
              <a:defRPr sz="825" b="1"/>
            </a:lvl7pPr>
            <a:lvl8pPr marL="1687264" indent="0">
              <a:buNone/>
              <a:defRPr sz="825" b="1"/>
            </a:lvl8pPr>
            <a:lvl9pPr marL="1928302" indent="0">
              <a:buNone/>
              <a:defRPr sz="8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8" y="1630786"/>
            <a:ext cx="4039568" cy="2963540"/>
          </a:xfrm>
        </p:spPr>
        <p:txBody>
          <a:bodyPr/>
          <a:lstStyle>
            <a:lvl1pPr>
              <a:defRPr sz="1275"/>
            </a:lvl1pPr>
            <a:lvl2pPr>
              <a:defRPr sz="1050"/>
            </a:lvl2pPr>
            <a:lvl3pPr>
              <a:defRPr sz="975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7" y="1151093"/>
            <a:ext cx="4041799" cy="479692"/>
          </a:xfrm>
        </p:spPr>
        <p:txBody>
          <a:bodyPr anchor="b"/>
          <a:lstStyle>
            <a:lvl1pPr marL="0" indent="0">
              <a:buNone/>
              <a:defRPr sz="1275" b="1"/>
            </a:lvl1pPr>
            <a:lvl2pPr marL="241037" indent="0">
              <a:buNone/>
              <a:defRPr sz="1050" b="1"/>
            </a:lvl2pPr>
            <a:lvl3pPr marL="482075" indent="0">
              <a:buNone/>
              <a:defRPr sz="975" b="1"/>
            </a:lvl3pPr>
            <a:lvl4pPr marL="723113" indent="0">
              <a:buNone/>
              <a:defRPr sz="825" b="1"/>
            </a:lvl4pPr>
            <a:lvl5pPr marL="964150" indent="0">
              <a:buNone/>
              <a:defRPr sz="825" b="1"/>
            </a:lvl5pPr>
            <a:lvl6pPr marL="1205189" indent="0">
              <a:buNone/>
              <a:defRPr sz="825" b="1"/>
            </a:lvl6pPr>
            <a:lvl7pPr marL="1446225" indent="0">
              <a:buNone/>
              <a:defRPr sz="825" b="1"/>
            </a:lvl7pPr>
            <a:lvl8pPr marL="1687264" indent="0">
              <a:buNone/>
              <a:defRPr sz="825" b="1"/>
            </a:lvl8pPr>
            <a:lvl9pPr marL="1928302" indent="0">
              <a:buNone/>
              <a:defRPr sz="8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7" y="1630786"/>
            <a:ext cx="4041799" cy="2963540"/>
          </a:xfrm>
        </p:spPr>
        <p:txBody>
          <a:bodyPr/>
          <a:lstStyle>
            <a:lvl1pPr>
              <a:defRPr sz="1275"/>
            </a:lvl1pPr>
            <a:lvl2pPr>
              <a:defRPr sz="1050"/>
            </a:lvl2pPr>
            <a:lvl3pPr>
              <a:defRPr sz="975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373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20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3" y="205109"/>
            <a:ext cx="3008189" cy="871481"/>
          </a:xfrm>
        </p:spPr>
        <p:txBody>
          <a:bodyPr/>
          <a:lstStyle>
            <a:lvl1pPr algn="l">
              <a:defRPr sz="10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05106"/>
            <a:ext cx="5111130" cy="4389221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275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3" y="1076587"/>
            <a:ext cx="3008189" cy="3517739"/>
          </a:xfrm>
        </p:spPr>
        <p:txBody>
          <a:bodyPr/>
          <a:lstStyle>
            <a:lvl1pPr marL="0" indent="0">
              <a:buNone/>
              <a:defRPr sz="750"/>
            </a:lvl1pPr>
            <a:lvl2pPr marL="241037" indent="0">
              <a:buNone/>
              <a:defRPr sz="600"/>
            </a:lvl2pPr>
            <a:lvl3pPr marL="482075" indent="0">
              <a:buNone/>
              <a:defRPr sz="525"/>
            </a:lvl3pPr>
            <a:lvl4pPr marL="723113" indent="0">
              <a:buNone/>
              <a:defRPr sz="450"/>
            </a:lvl4pPr>
            <a:lvl5pPr marL="964150" indent="0">
              <a:buNone/>
              <a:defRPr sz="450"/>
            </a:lvl5pPr>
            <a:lvl6pPr marL="1205189" indent="0">
              <a:buNone/>
              <a:defRPr sz="450"/>
            </a:lvl6pPr>
            <a:lvl7pPr marL="1446225" indent="0">
              <a:buNone/>
              <a:defRPr sz="450"/>
            </a:lvl7pPr>
            <a:lvl8pPr marL="1687264" indent="0">
              <a:buNone/>
              <a:defRPr sz="450"/>
            </a:lvl8pPr>
            <a:lvl9pPr marL="1928302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5569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1" y="3600619"/>
            <a:ext cx="5486177" cy="425276"/>
          </a:xfrm>
        </p:spPr>
        <p:txBody>
          <a:bodyPr/>
          <a:lstStyle>
            <a:lvl1pPr algn="l">
              <a:defRPr sz="10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1" y="459601"/>
            <a:ext cx="5486177" cy="3085766"/>
          </a:xfrm>
        </p:spPr>
        <p:txBody>
          <a:bodyPr/>
          <a:lstStyle>
            <a:lvl1pPr marL="0" indent="0">
              <a:buNone/>
              <a:defRPr sz="1650"/>
            </a:lvl1pPr>
            <a:lvl2pPr marL="241037" indent="0">
              <a:buNone/>
              <a:defRPr sz="1500"/>
            </a:lvl2pPr>
            <a:lvl3pPr marL="482075" indent="0">
              <a:buNone/>
              <a:defRPr sz="1275"/>
            </a:lvl3pPr>
            <a:lvl4pPr marL="723113" indent="0">
              <a:buNone/>
              <a:defRPr sz="1050"/>
            </a:lvl4pPr>
            <a:lvl5pPr marL="964150" indent="0">
              <a:buNone/>
              <a:defRPr sz="1050"/>
            </a:lvl5pPr>
            <a:lvl6pPr marL="1205189" indent="0">
              <a:buNone/>
              <a:defRPr sz="1050"/>
            </a:lvl6pPr>
            <a:lvl7pPr marL="1446225" indent="0">
              <a:buNone/>
              <a:defRPr sz="1050"/>
            </a:lvl7pPr>
            <a:lvl8pPr marL="1687264" indent="0">
              <a:buNone/>
              <a:defRPr sz="1050"/>
            </a:lvl8pPr>
            <a:lvl9pPr marL="1928302" indent="0">
              <a:buNone/>
              <a:defRPr sz="105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1" y="4025896"/>
            <a:ext cx="5486177" cy="603591"/>
          </a:xfrm>
        </p:spPr>
        <p:txBody>
          <a:bodyPr/>
          <a:lstStyle>
            <a:lvl1pPr marL="0" indent="0">
              <a:buNone/>
              <a:defRPr sz="750"/>
            </a:lvl1pPr>
            <a:lvl2pPr marL="241037" indent="0">
              <a:buNone/>
              <a:defRPr sz="600"/>
            </a:lvl2pPr>
            <a:lvl3pPr marL="482075" indent="0">
              <a:buNone/>
              <a:defRPr sz="525"/>
            </a:lvl3pPr>
            <a:lvl4pPr marL="723113" indent="0">
              <a:buNone/>
              <a:defRPr sz="450"/>
            </a:lvl4pPr>
            <a:lvl5pPr marL="964150" indent="0">
              <a:buNone/>
              <a:defRPr sz="450"/>
            </a:lvl5pPr>
            <a:lvl6pPr marL="1205189" indent="0">
              <a:buNone/>
              <a:defRPr sz="450"/>
            </a:lvl6pPr>
            <a:lvl7pPr marL="1446225" indent="0">
              <a:buNone/>
              <a:defRPr sz="450"/>
            </a:lvl7pPr>
            <a:lvl8pPr marL="1687264" indent="0">
              <a:buNone/>
              <a:defRPr sz="450"/>
            </a:lvl8pPr>
            <a:lvl9pPr marL="1928302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908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401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515" y="863949"/>
            <a:ext cx="1839516" cy="23842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975" y="863949"/>
            <a:ext cx="5411391" cy="23842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492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6C7C10F0-0518-4B8A-9B13-9AE70F0B1F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5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BC97460D-F227-4978-8D15-84CFCB2F01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4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CDF88339-3FA4-40C8-B76F-AD6DCE4266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94DED45A-8591-4500-A921-AB9AB91C86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2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890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6F2FD70D-C7AC-433F-B75E-7DDDFD1B83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5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5484968E-9ABB-46B0-A7A9-7FD9D84F81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9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93DADD89-062C-405F-BB8E-ED76926E98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6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8BFC8F9F-B4C0-461C-A6C0-DAEAE073DF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E3FE819A-2CA6-4334-9AA2-5D3717931C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4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308C673F-7B03-475D-BC03-525D97CF05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20C130F5-DC94-42F0-BEA0-F5A0538A2D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6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05979"/>
            <a:ext cx="8229600" cy="43886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5DA54AF0-1F82-4607-A558-1AA4BB181A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9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90" y="3305103"/>
            <a:ext cx="7772176" cy="1021333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90" y="2179960"/>
            <a:ext cx="7772176" cy="1125141"/>
          </a:xfrm>
        </p:spPr>
        <p:txBody>
          <a:bodyPr anchor="b"/>
          <a:lstStyle>
            <a:lvl1pPr marL="0" indent="0">
              <a:buNone/>
              <a:defRPr sz="1050"/>
            </a:lvl1pPr>
            <a:lvl2pPr marL="241037" indent="0">
              <a:buNone/>
              <a:defRPr sz="975"/>
            </a:lvl2pPr>
            <a:lvl3pPr marL="482075" indent="0">
              <a:buNone/>
              <a:defRPr sz="825"/>
            </a:lvl3pPr>
            <a:lvl4pPr marL="723113" indent="0">
              <a:buNone/>
              <a:defRPr sz="750"/>
            </a:lvl4pPr>
            <a:lvl5pPr marL="964150" indent="0">
              <a:buNone/>
              <a:defRPr sz="750"/>
            </a:lvl5pPr>
            <a:lvl6pPr marL="1205189" indent="0">
              <a:buNone/>
              <a:defRPr sz="750"/>
            </a:lvl6pPr>
            <a:lvl7pPr marL="1446225" indent="0">
              <a:buNone/>
              <a:defRPr sz="750"/>
            </a:lvl7pPr>
            <a:lvl8pPr marL="1687264" indent="0">
              <a:buNone/>
              <a:defRPr sz="750"/>
            </a:lvl8pPr>
            <a:lvl9pPr marL="192830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760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972" y="2652118"/>
            <a:ext cx="3625453" cy="596057"/>
          </a:xfrm>
        </p:spPr>
        <p:txBody>
          <a:bodyPr/>
          <a:lstStyle>
            <a:lvl1pPr>
              <a:defRPr sz="1500"/>
            </a:lvl1pPr>
            <a:lvl2pPr>
              <a:defRPr sz="1275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975"/>
            </a:lvl6pPr>
            <a:lvl7pPr>
              <a:defRPr sz="975"/>
            </a:lvl7pPr>
            <a:lvl8pPr>
              <a:defRPr sz="975"/>
            </a:lvl8pPr>
            <a:lvl9pPr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80" y="2652118"/>
            <a:ext cx="3625453" cy="596057"/>
          </a:xfrm>
        </p:spPr>
        <p:txBody>
          <a:bodyPr/>
          <a:lstStyle>
            <a:lvl1pPr>
              <a:defRPr sz="1500"/>
            </a:lvl1pPr>
            <a:lvl2pPr>
              <a:defRPr sz="1275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975"/>
            </a:lvl6pPr>
            <a:lvl7pPr>
              <a:defRPr sz="975"/>
            </a:lvl7pPr>
            <a:lvl8pPr>
              <a:defRPr sz="975"/>
            </a:lvl8pPr>
            <a:lvl9pPr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44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9" y="205941"/>
            <a:ext cx="8228707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8" y="1151093"/>
            <a:ext cx="4039568" cy="479692"/>
          </a:xfrm>
        </p:spPr>
        <p:txBody>
          <a:bodyPr anchor="b"/>
          <a:lstStyle>
            <a:lvl1pPr marL="0" indent="0">
              <a:buNone/>
              <a:defRPr sz="1275" b="1"/>
            </a:lvl1pPr>
            <a:lvl2pPr marL="241037" indent="0">
              <a:buNone/>
              <a:defRPr sz="1050" b="1"/>
            </a:lvl2pPr>
            <a:lvl3pPr marL="482075" indent="0">
              <a:buNone/>
              <a:defRPr sz="975" b="1"/>
            </a:lvl3pPr>
            <a:lvl4pPr marL="723113" indent="0">
              <a:buNone/>
              <a:defRPr sz="825" b="1"/>
            </a:lvl4pPr>
            <a:lvl5pPr marL="964150" indent="0">
              <a:buNone/>
              <a:defRPr sz="825" b="1"/>
            </a:lvl5pPr>
            <a:lvl6pPr marL="1205189" indent="0">
              <a:buNone/>
              <a:defRPr sz="825" b="1"/>
            </a:lvl6pPr>
            <a:lvl7pPr marL="1446225" indent="0">
              <a:buNone/>
              <a:defRPr sz="825" b="1"/>
            </a:lvl7pPr>
            <a:lvl8pPr marL="1687264" indent="0">
              <a:buNone/>
              <a:defRPr sz="825" b="1"/>
            </a:lvl8pPr>
            <a:lvl9pPr marL="1928302" indent="0">
              <a:buNone/>
              <a:defRPr sz="8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8" y="1630786"/>
            <a:ext cx="4039568" cy="2963540"/>
          </a:xfrm>
        </p:spPr>
        <p:txBody>
          <a:bodyPr/>
          <a:lstStyle>
            <a:lvl1pPr>
              <a:defRPr sz="1275"/>
            </a:lvl1pPr>
            <a:lvl2pPr>
              <a:defRPr sz="1050"/>
            </a:lvl2pPr>
            <a:lvl3pPr>
              <a:defRPr sz="975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7" y="1151093"/>
            <a:ext cx="4041799" cy="479692"/>
          </a:xfrm>
        </p:spPr>
        <p:txBody>
          <a:bodyPr anchor="b"/>
          <a:lstStyle>
            <a:lvl1pPr marL="0" indent="0">
              <a:buNone/>
              <a:defRPr sz="1275" b="1"/>
            </a:lvl1pPr>
            <a:lvl2pPr marL="241037" indent="0">
              <a:buNone/>
              <a:defRPr sz="1050" b="1"/>
            </a:lvl2pPr>
            <a:lvl3pPr marL="482075" indent="0">
              <a:buNone/>
              <a:defRPr sz="975" b="1"/>
            </a:lvl3pPr>
            <a:lvl4pPr marL="723113" indent="0">
              <a:buNone/>
              <a:defRPr sz="825" b="1"/>
            </a:lvl4pPr>
            <a:lvl5pPr marL="964150" indent="0">
              <a:buNone/>
              <a:defRPr sz="825" b="1"/>
            </a:lvl5pPr>
            <a:lvl6pPr marL="1205189" indent="0">
              <a:buNone/>
              <a:defRPr sz="825" b="1"/>
            </a:lvl6pPr>
            <a:lvl7pPr marL="1446225" indent="0">
              <a:buNone/>
              <a:defRPr sz="825" b="1"/>
            </a:lvl7pPr>
            <a:lvl8pPr marL="1687264" indent="0">
              <a:buNone/>
              <a:defRPr sz="825" b="1"/>
            </a:lvl8pPr>
            <a:lvl9pPr marL="1928302" indent="0">
              <a:buNone/>
              <a:defRPr sz="8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7" y="1630786"/>
            <a:ext cx="4041799" cy="2963540"/>
          </a:xfrm>
        </p:spPr>
        <p:txBody>
          <a:bodyPr/>
          <a:lstStyle>
            <a:lvl1pPr>
              <a:defRPr sz="1275"/>
            </a:lvl1pPr>
            <a:lvl2pPr>
              <a:defRPr sz="1050"/>
            </a:lvl2pPr>
            <a:lvl3pPr>
              <a:defRPr sz="975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872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91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3" y="205109"/>
            <a:ext cx="3008189" cy="871481"/>
          </a:xfrm>
        </p:spPr>
        <p:txBody>
          <a:bodyPr/>
          <a:lstStyle>
            <a:lvl1pPr algn="l">
              <a:defRPr sz="10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05106"/>
            <a:ext cx="5111130" cy="4389221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275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3" y="1076587"/>
            <a:ext cx="3008189" cy="3517739"/>
          </a:xfrm>
        </p:spPr>
        <p:txBody>
          <a:bodyPr/>
          <a:lstStyle>
            <a:lvl1pPr marL="0" indent="0">
              <a:buNone/>
              <a:defRPr sz="750"/>
            </a:lvl1pPr>
            <a:lvl2pPr marL="241037" indent="0">
              <a:buNone/>
              <a:defRPr sz="600"/>
            </a:lvl2pPr>
            <a:lvl3pPr marL="482075" indent="0">
              <a:buNone/>
              <a:defRPr sz="525"/>
            </a:lvl3pPr>
            <a:lvl4pPr marL="723113" indent="0">
              <a:buNone/>
              <a:defRPr sz="450"/>
            </a:lvl4pPr>
            <a:lvl5pPr marL="964150" indent="0">
              <a:buNone/>
              <a:defRPr sz="450"/>
            </a:lvl5pPr>
            <a:lvl6pPr marL="1205189" indent="0">
              <a:buNone/>
              <a:defRPr sz="450"/>
            </a:lvl6pPr>
            <a:lvl7pPr marL="1446225" indent="0">
              <a:buNone/>
              <a:defRPr sz="450"/>
            </a:lvl7pPr>
            <a:lvl8pPr marL="1687264" indent="0">
              <a:buNone/>
              <a:defRPr sz="450"/>
            </a:lvl8pPr>
            <a:lvl9pPr marL="1928302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786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/>
          </p:cNvSpPr>
          <p:nvPr/>
        </p:nvSpPr>
        <p:spPr bwMode="auto">
          <a:xfrm>
            <a:off x="2" y="-10917"/>
            <a:ext cx="9170789" cy="519521"/>
          </a:xfrm>
          <a:prstGeom prst="rect">
            <a:avLst/>
          </a:prstGeom>
          <a:solidFill>
            <a:srgbClr val="820000"/>
          </a:solidFill>
          <a:ln>
            <a:noFill/>
          </a:ln>
        </p:spPr>
        <p:txBody>
          <a:bodyPr lIns="20088" tIns="20088" rIns="20088" bIns="20088" anchor="ctr"/>
          <a:lstStyle/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endParaRPr lang="en-US" sz="2025" dirty="0">
              <a:solidFill>
                <a:srgbClr val="FFFFFF"/>
              </a:solidFill>
              <a:latin typeface="Gill Sans Light" charset="0"/>
              <a:ea typeface="ＭＳ Ｐゴシック" charset="0"/>
              <a:cs typeface="ＭＳ Ｐゴシック" charset="0"/>
              <a:sym typeface="Gill Sans Light" charset="0"/>
            </a:endParaRPr>
          </a:p>
        </p:txBody>
      </p:sp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799" y="1245693"/>
            <a:ext cx="7447359" cy="277266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1" tIns="35711" rIns="35711" bIns="3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  <a:endParaRPr lang="en-US" dirty="0">
              <a:sym typeface="Gill Sans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6" y="62332"/>
            <a:ext cx="8928992" cy="42192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1" tIns="35711" rIns="35711" bIns="357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  <a:endParaRPr lang="en-US" dirty="0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10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09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100" b="0">
          <a:solidFill>
            <a:srgbClr val="FFFFFF"/>
          </a:solidFill>
          <a:latin typeface="Georgia"/>
          <a:ea typeface="+mj-ea"/>
          <a:cs typeface="Georgia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241049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482100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723150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964199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01360" indent="-301360" algn="l" rtl="0" eaLnBrk="1" fontAlgn="base" hangingPunct="1">
        <a:spcBef>
          <a:spcPct val="0"/>
        </a:spcBef>
        <a:spcAft>
          <a:spcPct val="0"/>
        </a:spcAft>
        <a:buFont typeface="Arial"/>
        <a:buChar char="•"/>
        <a:defRPr sz="1875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1pPr>
      <a:lvl2pPr marL="542446" indent="-301360" algn="l" rtl="0" eaLnBrk="1" fontAlgn="base" hangingPunct="1">
        <a:spcBef>
          <a:spcPct val="0"/>
        </a:spcBef>
        <a:spcAft>
          <a:spcPct val="0"/>
        </a:spcAft>
        <a:buSzPct val="75000"/>
        <a:buFont typeface="Wingdings" charset="2"/>
        <a:buChar char=""/>
        <a:defRPr sz="1650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2pPr>
      <a:lvl3pPr marL="783533" indent="-301360" algn="l" rtl="0" eaLnBrk="1" fontAlgn="base" hangingPunct="1">
        <a:spcBef>
          <a:spcPct val="0"/>
        </a:spcBef>
        <a:spcAft>
          <a:spcPct val="0"/>
        </a:spcAft>
        <a:buSzPct val="80000"/>
        <a:buFont typeface="Wingdings" charset="2"/>
        <a:buChar char="Ø"/>
        <a:defRPr sz="1650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3pPr>
      <a:lvl4pPr marL="1024621" indent="-301360" algn="l" rtl="0" eaLnBrk="1" fontAlgn="base" hangingPunct="1">
        <a:spcBef>
          <a:spcPct val="0"/>
        </a:spcBef>
        <a:spcAft>
          <a:spcPct val="0"/>
        </a:spcAft>
        <a:buFont typeface="Arial"/>
        <a:buChar char="•"/>
        <a:defRPr sz="1650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4pPr>
      <a:lvl5pPr marL="1265706" indent="-301360" algn="l" rtl="0" eaLnBrk="1" fontAlgn="base" hangingPunct="1">
        <a:spcBef>
          <a:spcPct val="0"/>
        </a:spcBef>
        <a:spcAft>
          <a:spcPct val="0"/>
        </a:spcAft>
        <a:buFont typeface="Arial"/>
        <a:buChar char="•"/>
        <a:defRPr sz="1650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5pPr>
      <a:lvl6pPr marL="241049" algn="ctr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482100" algn="ctr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723150" algn="ctr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964199" algn="ctr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1049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8210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2315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64199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05251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46299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68735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2840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/>
          </p:cNvSpPr>
          <p:nvPr/>
        </p:nvSpPr>
        <p:spPr bwMode="auto">
          <a:xfrm>
            <a:off x="2" y="-10917"/>
            <a:ext cx="9170789" cy="519521"/>
          </a:xfrm>
          <a:prstGeom prst="rect">
            <a:avLst/>
          </a:prstGeom>
          <a:solidFill>
            <a:srgbClr val="820000"/>
          </a:solidFill>
          <a:ln>
            <a:noFill/>
          </a:ln>
        </p:spPr>
        <p:txBody>
          <a:bodyPr lIns="20088" tIns="20088" rIns="20088" bIns="20088" anchor="ctr"/>
          <a:lstStyle/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endParaRPr lang="en-US" sz="2025" dirty="0">
              <a:solidFill>
                <a:srgbClr val="FFFFFF"/>
              </a:solidFill>
              <a:latin typeface="Gill Sans Light" charset="0"/>
              <a:ea typeface="ＭＳ Ｐゴシック" charset="0"/>
              <a:cs typeface="ＭＳ Ｐゴシック" charset="0"/>
              <a:sym typeface="Gill Sans Light" charset="0"/>
            </a:endParaRPr>
          </a:p>
        </p:txBody>
      </p:sp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799" y="1245693"/>
            <a:ext cx="7447359" cy="277266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1" tIns="35711" rIns="35711" bIns="3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  <a:endParaRPr lang="en-US" dirty="0">
              <a:sym typeface="Gill Sans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6" y="62332"/>
            <a:ext cx="8928992" cy="42192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1" tIns="35711" rIns="35711" bIns="357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  <a:endParaRPr lang="en-US" dirty="0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10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5" r:id="rId8"/>
    <p:sldLayoutId id="2147483706" r:id="rId9"/>
    <p:sldLayoutId id="2147483707" r:id="rId10"/>
    <p:sldLayoutId id="2147483708" r:id="rId11"/>
  </p:sldLayoutIdLst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100" b="0">
          <a:solidFill>
            <a:srgbClr val="FFFFFF"/>
          </a:solidFill>
          <a:latin typeface="Georgia"/>
          <a:ea typeface="+mj-ea"/>
          <a:cs typeface="Georgia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241049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482100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723150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964199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01360" indent="-301360" algn="l" rtl="0" eaLnBrk="1" fontAlgn="base" hangingPunct="1">
        <a:spcBef>
          <a:spcPct val="0"/>
        </a:spcBef>
        <a:spcAft>
          <a:spcPct val="0"/>
        </a:spcAft>
        <a:buFont typeface="Arial"/>
        <a:buChar char="•"/>
        <a:defRPr sz="1875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1pPr>
      <a:lvl2pPr marL="542446" indent="-301360" algn="l" rtl="0" eaLnBrk="1" fontAlgn="base" hangingPunct="1">
        <a:spcBef>
          <a:spcPct val="0"/>
        </a:spcBef>
        <a:spcAft>
          <a:spcPct val="0"/>
        </a:spcAft>
        <a:buSzPct val="75000"/>
        <a:buFont typeface="Wingdings" charset="2"/>
        <a:buChar char=""/>
        <a:defRPr sz="1650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2pPr>
      <a:lvl3pPr marL="783533" indent="-301360" algn="l" rtl="0" eaLnBrk="1" fontAlgn="base" hangingPunct="1">
        <a:spcBef>
          <a:spcPct val="0"/>
        </a:spcBef>
        <a:spcAft>
          <a:spcPct val="0"/>
        </a:spcAft>
        <a:buSzPct val="80000"/>
        <a:buFont typeface="Wingdings" charset="2"/>
        <a:buChar char="Ø"/>
        <a:defRPr sz="1650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3pPr>
      <a:lvl4pPr marL="1024621" indent="-301360" algn="l" rtl="0" eaLnBrk="1" fontAlgn="base" hangingPunct="1">
        <a:spcBef>
          <a:spcPct val="0"/>
        </a:spcBef>
        <a:spcAft>
          <a:spcPct val="0"/>
        </a:spcAft>
        <a:buFont typeface="Arial"/>
        <a:buChar char="•"/>
        <a:defRPr sz="1650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4pPr>
      <a:lvl5pPr marL="1265706" indent="-301360" algn="l" rtl="0" eaLnBrk="1" fontAlgn="base" hangingPunct="1">
        <a:spcBef>
          <a:spcPct val="0"/>
        </a:spcBef>
        <a:spcAft>
          <a:spcPct val="0"/>
        </a:spcAft>
        <a:buFont typeface="Arial"/>
        <a:buChar char="•"/>
        <a:defRPr sz="1650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5pPr>
      <a:lvl6pPr marL="241049" algn="ctr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482100" algn="ctr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723150" algn="ctr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964199" algn="ctr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1049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8210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2315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64199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05251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46299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68735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2840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799" y="1245693"/>
            <a:ext cx="7447359" cy="277266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1" tIns="35711" rIns="35711" bIns="3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  <a:endParaRPr lang="en-US" dirty="0">
              <a:sym typeface="Gill Sans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6" y="62332"/>
            <a:ext cx="8928992" cy="42192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1" tIns="35711" rIns="35711" bIns="357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  <a:endParaRPr lang="en-US" dirty="0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04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100" b="0">
          <a:solidFill>
            <a:srgbClr val="FFFFFF"/>
          </a:solidFill>
          <a:latin typeface="Georgia"/>
          <a:ea typeface="+mj-ea"/>
          <a:cs typeface="Georgia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241049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482100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723150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964199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01360" indent="-301360" algn="l" rtl="0" eaLnBrk="1" fontAlgn="base" hangingPunct="1">
        <a:spcBef>
          <a:spcPct val="0"/>
        </a:spcBef>
        <a:spcAft>
          <a:spcPct val="0"/>
        </a:spcAft>
        <a:buFont typeface="Arial"/>
        <a:buChar char="•"/>
        <a:defRPr sz="1875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1pPr>
      <a:lvl2pPr marL="542446" indent="-301360" algn="l" rtl="0" eaLnBrk="1" fontAlgn="base" hangingPunct="1">
        <a:spcBef>
          <a:spcPct val="0"/>
        </a:spcBef>
        <a:spcAft>
          <a:spcPct val="0"/>
        </a:spcAft>
        <a:buSzPct val="75000"/>
        <a:buFont typeface="Wingdings" charset="2"/>
        <a:buChar char=""/>
        <a:defRPr sz="1650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2pPr>
      <a:lvl3pPr marL="783533" indent="-301360" algn="l" rtl="0" eaLnBrk="1" fontAlgn="base" hangingPunct="1">
        <a:spcBef>
          <a:spcPct val="0"/>
        </a:spcBef>
        <a:spcAft>
          <a:spcPct val="0"/>
        </a:spcAft>
        <a:buSzPct val="80000"/>
        <a:buFont typeface="Wingdings" charset="2"/>
        <a:buChar char="Ø"/>
        <a:defRPr sz="1650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3pPr>
      <a:lvl4pPr marL="1024621" indent="-301360" algn="l" rtl="0" eaLnBrk="1" fontAlgn="base" hangingPunct="1">
        <a:spcBef>
          <a:spcPct val="0"/>
        </a:spcBef>
        <a:spcAft>
          <a:spcPct val="0"/>
        </a:spcAft>
        <a:buFont typeface="Arial"/>
        <a:buChar char="•"/>
        <a:defRPr sz="1650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4pPr>
      <a:lvl5pPr marL="1265706" indent="-301360" algn="l" rtl="0" eaLnBrk="1" fontAlgn="base" hangingPunct="1">
        <a:spcBef>
          <a:spcPct val="0"/>
        </a:spcBef>
        <a:spcAft>
          <a:spcPct val="0"/>
        </a:spcAft>
        <a:buFont typeface="Arial"/>
        <a:buChar char="•"/>
        <a:defRPr sz="1650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5pPr>
      <a:lvl6pPr marL="241049" algn="ctr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482100" algn="ctr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723150" algn="ctr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964199" algn="ctr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1049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8210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2315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64199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05251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46299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68735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2840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+mn-cs"/>
              </a:defRPr>
            </a:lvl1pPr>
          </a:lstStyle>
          <a:p>
            <a:r>
              <a:rPr lang="en-US"/>
              <a:t>Figure </a:t>
            </a:r>
            <a:fld id="{3ABEFEE9-FA3B-43EE-B763-9C5A24EADD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98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2CB84C-FFB3-9F4C-8C86-56D75EBB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fise_solarDaylight.mlx</a:t>
            </a:r>
            <a:endParaRPr lang="en-US" dirty="0"/>
          </a:p>
        </p:txBody>
      </p:sp>
      <p:pic>
        <p:nvPicPr>
          <p:cNvPr id="3" name="Picture 2" descr="JordanHallBackgroun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21" b="13256"/>
          <a:stretch/>
        </p:blipFill>
        <p:spPr>
          <a:xfrm>
            <a:off x="-1602" y="501705"/>
            <a:ext cx="9164410" cy="464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1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C4E82-11DA-B98A-FA11-0E89B8A2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63BDC64-35FD-2690-2CCB-EF5CFF935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814171"/>
              </p:ext>
            </p:extLst>
          </p:nvPr>
        </p:nvGraphicFramePr>
        <p:xfrm>
          <a:off x="886472" y="1980172"/>
          <a:ext cx="7448548" cy="2225040"/>
        </p:xfrm>
        <a:graphic>
          <a:graphicData uri="http://schemas.openxmlformats.org/drawingml/2006/table">
            <a:tbl>
              <a:tblPr/>
              <a:tblGrid>
                <a:gridCol w="1862137">
                  <a:extLst>
                    <a:ext uri="{9D8B030D-6E8A-4147-A177-3AD203B41FA5}">
                      <a16:colId xmlns:a16="http://schemas.microsoft.com/office/drawing/2014/main" val="3895685852"/>
                    </a:ext>
                  </a:extLst>
                </a:gridCol>
                <a:gridCol w="1862137">
                  <a:extLst>
                    <a:ext uri="{9D8B030D-6E8A-4147-A177-3AD203B41FA5}">
                      <a16:colId xmlns:a16="http://schemas.microsoft.com/office/drawing/2014/main" val="2460386168"/>
                    </a:ext>
                  </a:extLst>
                </a:gridCol>
                <a:gridCol w="1862137">
                  <a:extLst>
                    <a:ext uri="{9D8B030D-6E8A-4147-A177-3AD203B41FA5}">
                      <a16:colId xmlns:a16="http://schemas.microsoft.com/office/drawing/2014/main" val="289076778"/>
                    </a:ext>
                  </a:extLst>
                </a:gridCol>
                <a:gridCol w="1862137">
                  <a:extLst>
                    <a:ext uri="{9D8B030D-6E8A-4147-A177-3AD203B41FA5}">
                      <a16:colId xmlns:a16="http://schemas.microsoft.com/office/drawing/2014/main" val="2157856421"/>
                    </a:ext>
                  </a:extLst>
                </a:gridCol>
              </a:tblGrid>
              <a:tr h="240030">
                <a:tc>
                  <a:txBody>
                    <a:bodyPr/>
                    <a:lstStyle/>
                    <a:p>
                      <a:r>
                        <a:rPr lang="en-US" sz="1000" b="1" dirty="0"/>
                        <a:t>Absorbing Molecule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Wavelength (nm)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Designation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Notes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71204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000" b="1"/>
                        <a:t>H₂O (Water Vapor)</a:t>
                      </a:r>
                      <a:endParaRPr 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718, 820, 912, 960, 1130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Various (e.g., Y &amp; X bands)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Strong in near-IR, affects astronomical observations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75527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000" b="1"/>
                        <a:t>O₂ (Molecular Oxygen)</a:t>
                      </a:r>
                      <a:endParaRPr 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686.7, 759.4, 822.7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B, A, Z bands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Important in the red/NIR spectrum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54103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000" b="1"/>
                        <a:t>CO₂ (Carbon Dioxide)</a:t>
                      </a:r>
                      <a:endParaRPr 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~1400, ~1600, ~2000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Infrared bands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Primarily in IR, greenhouse effect contributor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0051146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000" b="1"/>
                        <a:t>O₃ (Ozone)</a:t>
                      </a:r>
                      <a:endParaRPr 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500-700 (weak), ~250 (strong)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Chappuis bands, Hartley bands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UV and blue absorption affect sky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86778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000" b="1"/>
                        <a:t>N₂ (Molecular Nitrogen)</a:t>
                      </a:r>
                      <a:endParaRPr 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Scattering effect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Rayleigh scattering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Causes blue sky and red sunsets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499069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10498844-44F3-7399-9112-B0F2569B7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355" y="1376147"/>
            <a:ext cx="638530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 Absorption Lines from Atmospheric Molecules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Notable Water Vapor Absorption Bands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63AB37-CF36-7F72-55CA-E083F8BEE495}"/>
              </a:ext>
            </a:extLst>
          </p:cNvPr>
          <p:cNvSpPr txBox="1"/>
          <p:nvPr/>
        </p:nvSpPr>
        <p:spPr>
          <a:xfrm>
            <a:off x="821412" y="541289"/>
            <a:ext cx="80746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are major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H₂O absorption bands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impact infrared imaging and astronomical observations.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1130 nm and longer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Water vapor absorbs significantly in the near-IR and mid-IR, strongly affecting remote sensing and infrared astronomy. </a:t>
            </a:r>
          </a:p>
        </p:txBody>
      </p:sp>
    </p:spTree>
    <p:extLst>
      <p:ext uri="{BB962C8B-B14F-4D97-AF65-F5344CB8AC3E}">
        <p14:creationId xmlns:p14="http://schemas.microsoft.com/office/powerpoint/2010/main" val="108482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73EE8E-4E66-76B5-D0D9-F2188ECEB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59" y="609600"/>
            <a:ext cx="8319082" cy="4533900"/>
          </a:xfrm>
          <a:prstGeom prst="rect">
            <a:avLst/>
          </a:prstGeom>
          <a:noFill/>
        </p:spPr>
      </p:pic>
      <p:sp>
        <p:nvSpPr>
          <p:cNvPr id="4" name="AutoShape 4" descr="Output image">
            <a:extLst>
              <a:ext uri="{FF2B5EF4-FFF2-40B4-BE49-F238E27FC236}">
                <a16:creationId xmlns:a16="http://schemas.microsoft.com/office/drawing/2014/main" id="{76A85152-E47E-62EA-7DD3-C51D31A8FA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6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16AB2-6A93-A61F-FD93-A3DD04E5A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7161E2-98C0-D57F-29FE-B754DB2DD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54" y="167606"/>
            <a:ext cx="7438292" cy="4808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4588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7A6F2E-DDEB-FE5B-200E-592ADD7D7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06" y="0"/>
            <a:ext cx="7611987" cy="514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51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8CC36C-F75A-486B-14AF-66DDEE4DCF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35"/>
          <a:stretch/>
        </p:blipFill>
        <p:spPr>
          <a:xfrm>
            <a:off x="1021449" y="70338"/>
            <a:ext cx="7101101" cy="5002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649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Title &amp; Subtitl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20000"/>
            <a:lumOff val="80000"/>
          </a:scheme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>
            <a:latin typeface="Georgia"/>
            <a:cs typeface="Georgia"/>
          </a:defRPr>
        </a:defPPr>
      </a:lstStyle>
    </a:tx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AAA6E46B-60FC-1F40-BD4B-1BE54D3E1F24}" vid="{4D1117C9-AABF-7645-B36E-EC8BFB83ACC4}"/>
    </a:ext>
  </a:extLst>
</a:theme>
</file>

<file path=ppt/theme/theme2.xml><?xml version="1.0" encoding="utf-8"?>
<a:theme xmlns:a="http://schemas.openxmlformats.org/drawingml/2006/main" name="2_Title &amp; Subtitl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20000"/>
            <a:lumOff val="80000"/>
          </a:scheme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>
            <a:latin typeface="Georgia"/>
            <a:cs typeface="Georgia"/>
          </a:defRPr>
        </a:defPPr>
      </a:lstStyle>
    </a:tx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AAA6E46B-60FC-1F40-BD4B-1BE54D3E1F24}" vid="{4C1B016A-8CC5-824D-A22F-2FA43AD699F4}"/>
    </a:ext>
  </a:extLst>
</a:theme>
</file>

<file path=ppt/theme/theme3.xml><?xml version="1.0" encoding="utf-8"?>
<a:theme xmlns:a="http://schemas.openxmlformats.org/drawingml/2006/main" name="3_Title &amp; Subtitl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20000"/>
            <a:lumOff val="80000"/>
          </a:scheme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>
            <a:latin typeface="Georgia"/>
            <a:cs typeface="Georgia"/>
          </a:defRPr>
        </a:defPPr>
      </a:lstStyle>
    </a:tx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AAA6E46B-60FC-1F40-BD4B-1BE54D3E1F24}" vid="{4D1117C9-AABF-7645-B36E-EC8BFB83ACC4}"/>
    </a:ext>
  </a:extLst>
</a:theme>
</file>

<file path=ppt/theme/theme4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Georgia"/>
        <a:ea typeface=""/>
        <a:cs typeface="Arial"/>
      </a:majorFont>
      <a:minorFont>
        <a:latin typeface="Georgi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2B2B2">
            <a:alpha val="5803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AAA6E46B-60FC-1F40-BD4B-1BE54D3E1F24}" vid="{B7672FAE-4381-9141-A447-33554D804EA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1_Title &amp; Subtitle</Template>
  <TotalTime>27</TotalTime>
  <Words>206</Words>
  <Application>Microsoft Macintosh PowerPoint</Application>
  <PresentationFormat>On-screen Show (16:9)</PresentationFormat>
  <Paragraphs>33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Georgia</vt:lpstr>
      <vt:lpstr>Gill Sans</vt:lpstr>
      <vt:lpstr>Gill Sans Light</vt:lpstr>
      <vt:lpstr>Wingdings</vt:lpstr>
      <vt:lpstr>1_Title &amp; Subtitle</vt:lpstr>
      <vt:lpstr>2_Title &amp; Subtitle</vt:lpstr>
      <vt:lpstr>3_Title &amp; Subtitle</vt:lpstr>
      <vt:lpstr>1_Default Design</vt:lpstr>
      <vt:lpstr>fise_solarDaylight.mlx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A Wandell</dc:creator>
  <cp:lastModifiedBy>Brian A Wandell</cp:lastModifiedBy>
  <cp:revision>11</cp:revision>
  <dcterms:created xsi:type="dcterms:W3CDTF">2025-03-17T18:29:16Z</dcterms:created>
  <dcterms:modified xsi:type="dcterms:W3CDTF">2025-03-20T18:15:26Z</dcterms:modified>
</cp:coreProperties>
</file>