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-3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C3711-8049-C449-B0B5-3D90483D577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9854-FBD7-A14D-9861-B641E3A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/wiki/Ren%C3%A9_Descartes#/media/File:Frans_Hals_-_Portret_van_Ren%C3%A9_Descartes.jpg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Willebrord_Snellius</a:t>
            </a:r>
            <a:r>
              <a:rPr lang="en-US" dirty="0"/>
              <a:t>#/media/</a:t>
            </a:r>
            <a:r>
              <a:rPr lang="en-US" dirty="0" err="1"/>
              <a:t>File:Willebrord_Snellius.jpg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E9854-FBD7-A14D-9861-B641E3A68D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EE4E-F0D8-D995-50C3-F53711EA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6381A-367F-5277-2247-361EA756C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1711-2DC5-8608-3509-729F3B2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0D2A-A899-0AD3-2D76-ACD9CCFE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E937-E847-E47B-3932-38150949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5B5-B290-718B-43B1-BEEFBAC7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8B86-7822-F95E-1BCD-CD6B1626B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48E4-E568-F7DB-9B2D-C16C5D2C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9606-AB76-EFD9-4EDD-F73EF2C8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8956-4C55-4EBE-7368-57496B22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D6EE8-B54F-26EE-A2BB-B04B7A99D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49827-8288-D646-3380-9E9178C4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7759-E300-8447-B81A-8EB506E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57A1-3FC6-16C6-6F39-98E56394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D3CC-0DFD-9D4B-223F-F813297E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F97-D1ED-003B-234D-8C8D104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7DCD-0B88-E303-AA7F-2208C5AA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89E0-6FD9-0C4F-06DF-C5019565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2DF0-B481-3D07-375E-5203092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33A7-3D9C-1AE8-3AD6-63CADE66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6EB6-8909-41F9-38AF-7C80ED99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54B9-7CF3-9B06-E6D5-91792E5C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A1FD-7401-D24D-F58B-39550410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E0E4-CC72-F6AA-79CE-91E6709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B417-B824-1556-0A00-9D468E0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958A-AD6C-9120-2DEF-6E78F223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02F8-58F8-D0EB-6696-FAA89C45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66F6E-61EC-051A-5145-A225215B1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99F6A-8411-D0BC-CA58-3B2165B6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116C-0D6D-0835-34C8-0B1D35C6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8278-B140-0282-DFB6-D054F9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2E4-4DEF-C3BF-4635-4448F10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9FB2-3CE3-E20C-1321-2C685642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AA80-33E3-0E0D-DA87-C49A825F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16F3D-26F9-501C-5C52-63E2763D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EBA6E-1A52-E822-B156-3281C3704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4E416-7C66-544A-58CB-C526FFF3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378EB-B501-852E-A334-7B1D5A3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19F-E638-37A7-7E19-E732B298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C8E4-3332-C1F7-BB42-B3E4E5BE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41FDC-1B8F-0F4F-7EB4-8732C492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42527-C2FC-7573-3F88-1F79E175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0337-7CA8-21EC-C3EA-DF0F1ED4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1D21D-8038-67C7-D243-104443F5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ECBC-1293-83C7-7DFF-0C531039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C9320-8222-F7E3-09D1-8A9C3C1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49EA-BBB3-1E61-86C8-DCBF1FE4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BA7F-E9A5-8826-77FA-AF090DCF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8417E-DF35-5704-C309-91D6DBEC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EC2A-D885-295A-6E37-7407363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E88F-A9EC-D32F-6557-429E82B9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D0B7-BE99-2A17-B040-CE7E4B4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222F-19FE-CCA2-750F-7FEF393A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00F63-B302-D1B8-F5A3-8A2F73FA5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A5535-7D6B-7B1F-4A8A-6A851281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505D-A9CF-20FA-D471-616C3F9F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29C40-A412-C9D9-7D7B-E3462E6C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F565-565D-0503-C4B0-60D8BB5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8E8AC-6E4A-153F-E084-128F6044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C976-F5E3-8579-CDAB-77A6EFBC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3743-9A38-752A-15AB-4104B6CB2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732-6E5D-EF93-F55A-F825A3DC9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2B95-8768-AB16-D4ED-0A158DE48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upload.wikimedia.org/wikipedia/commons/thumb/b/b8/Willebrord_Snellius.jpg/200px-Willebrord_Snellius.jpg">
            <a:extLst>
              <a:ext uri="{FF2B5EF4-FFF2-40B4-BE49-F238E27FC236}">
                <a16:creationId xmlns:a16="http://schemas.microsoft.com/office/drawing/2014/main" id="{A9A943EC-F180-2F75-7B49-4E4F7BD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  <a14:imgEffect>
                      <a14:brightnessContrast bright="-6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84" y="1514992"/>
            <a:ext cx="2346883" cy="3367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ortrait of a person&#10;&#10;AI-generated content may be incorrect.">
            <a:extLst>
              <a:ext uri="{FF2B5EF4-FFF2-40B4-BE49-F238E27FC236}">
                <a16:creationId xmlns:a16="http://schemas.microsoft.com/office/drawing/2014/main" id="{6A67AC75-2FBA-2DEF-37A0-9D9121379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rcRect l="8527" r="17520" b="23855"/>
          <a:stretch>
            <a:fillRect/>
          </a:stretch>
        </p:blipFill>
        <p:spPr>
          <a:xfrm>
            <a:off x="6096000" y="1514993"/>
            <a:ext cx="2672219" cy="33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63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2</cp:revision>
  <dcterms:created xsi:type="dcterms:W3CDTF">2025-09-22T17:59:21Z</dcterms:created>
  <dcterms:modified xsi:type="dcterms:W3CDTF">2025-09-23T00:37:23Z</dcterms:modified>
</cp:coreProperties>
</file>