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6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yuguanding@zju.edu.c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500424"/>
            <a:ext cx="7772400" cy="1470025"/>
          </a:xfrm>
        </p:spPr>
        <p:txBody>
          <a:bodyPr/>
          <a:lstStyle/>
          <a:p>
            <a:r>
              <a:rPr lang="zh-CN" altLang="en-US" dirty="0"/>
              <a:t>数值分析方法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6344" y="3573016"/>
            <a:ext cx="4602832" cy="1752600"/>
          </a:xfrm>
        </p:spPr>
        <p:txBody>
          <a:bodyPr/>
          <a:lstStyle/>
          <a:p>
            <a:r>
              <a:rPr lang="zh-CN" altLang="en-US" dirty="0"/>
              <a:t>余官定 教授</a:t>
            </a:r>
            <a:endParaRPr lang="en-US" altLang="zh-CN" dirty="0"/>
          </a:p>
          <a:p>
            <a:r>
              <a:rPr lang="zh-CN" altLang="en-US" dirty="0"/>
              <a:t>浙江大学信电学院</a:t>
            </a:r>
          </a:p>
        </p:txBody>
      </p:sp>
    </p:spTree>
    <p:extLst>
      <p:ext uri="{BB962C8B-B14F-4D97-AF65-F5344CB8AC3E}">
        <p14:creationId xmlns:p14="http://schemas.microsoft.com/office/powerpoint/2010/main" val="369538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数值分析方法的共性特点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近似解</a:t>
            </a:r>
            <a:r>
              <a:rPr lang="en-US" altLang="zh-CN" dirty="0"/>
              <a:t>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精确解</a:t>
            </a:r>
            <a:endParaRPr lang="en-US" altLang="zh-CN" dirty="0" smtClean="0"/>
          </a:p>
          <a:p>
            <a:r>
              <a:rPr lang="zh-CN" altLang="en-US" sz="3200" dirty="0" smtClean="0"/>
              <a:t>迭代算法</a:t>
            </a:r>
            <a:endParaRPr lang="en-US" altLang="zh-CN" sz="3200" dirty="0" smtClean="0"/>
          </a:p>
          <a:p>
            <a:r>
              <a:rPr lang="zh-CN" altLang="en-US" dirty="0" smtClean="0"/>
              <a:t>收敛性</a:t>
            </a:r>
            <a:endParaRPr lang="en-US" altLang="zh-CN" dirty="0" smtClean="0"/>
          </a:p>
          <a:p>
            <a:r>
              <a:rPr lang="zh-CN" altLang="en-US" sz="3200" dirty="0" smtClean="0"/>
              <a:t>误差分析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20670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主要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非线性方程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系统的零点问题</a:t>
            </a:r>
            <a:endParaRPr lang="en-US" altLang="zh-CN" dirty="0" smtClean="0"/>
          </a:p>
          <a:p>
            <a:r>
              <a:rPr lang="zh-CN" altLang="en-US" sz="3200" dirty="0" smtClean="0"/>
              <a:t>线性问题</a:t>
            </a:r>
            <a:endParaRPr lang="en-US" altLang="zh-CN" sz="3200" dirty="0" smtClean="0"/>
          </a:p>
          <a:p>
            <a:r>
              <a:rPr lang="zh-CN" altLang="en-US" dirty="0" smtClean="0"/>
              <a:t>多项式拟合和近似</a:t>
            </a:r>
            <a:endParaRPr lang="en-US" altLang="zh-CN" dirty="0" smtClean="0"/>
          </a:p>
          <a:p>
            <a:r>
              <a:rPr lang="zh-CN" altLang="en-US" sz="3200" dirty="0" smtClean="0"/>
              <a:t>数值微分</a:t>
            </a:r>
            <a:endParaRPr lang="en-US" altLang="zh-CN" sz="3200" dirty="0" smtClean="0"/>
          </a:p>
          <a:p>
            <a:r>
              <a:rPr lang="zh-CN" altLang="en-US" sz="3200" dirty="0" smtClean="0"/>
              <a:t>数值积分</a:t>
            </a:r>
            <a:endParaRPr lang="en-US" altLang="zh-CN" sz="3200" dirty="0" smtClean="0"/>
          </a:p>
          <a:p>
            <a:r>
              <a:rPr lang="zh-CN" altLang="en-US" dirty="0" smtClean="0"/>
              <a:t>数值常微分方程</a:t>
            </a:r>
            <a:endParaRPr lang="en-US" altLang="zh-CN" dirty="0" smtClean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74656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学习方法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重视编程</a:t>
            </a:r>
            <a:endParaRPr lang="en-US" altLang="zh-CN" dirty="0" smtClean="0"/>
          </a:p>
          <a:p>
            <a:r>
              <a:rPr lang="zh-CN" altLang="en-US" dirty="0" smtClean="0"/>
              <a:t>重视理论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2117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教师联系方式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办公室：玉泉校区信电</a:t>
            </a:r>
            <a:r>
              <a:rPr lang="zh-CN" altLang="en-US" dirty="0" smtClean="0"/>
              <a:t>楼</a:t>
            </a:r>
            <a:r>
              <a:rPr lang="en-US" altLang="zh-CN" dirty="0" smtClean="0"/>
              <a:t>202</a:t>
            </a:r>
            <a:endParaRPr lang="en-US" altLang="zh-CN" dirty="0"/>
          </a:p>
          <a:p>
            <a:r>
              <a:rPr lang="en-US" altLang="zh-CN" dirty="0"/>
              <a:t>Email: </a:t>
            </a:r>
            <a:r>
              <a:rPr lang="en-US" altLang="zh-CN" dirty="0">
                <a:hlinkClick r:id="rId2"/>
              </a:rPr>
              <a:t>yuguanding@zju.edu.cn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助教</a:t>
            </a:r>
            <a:r>
              <a:rPr lang="zh-CN" altLang="en-US" dirty="0" smtClean="0"/>
              <a:t>：何扬槊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Email: sugarhe@zju.edu.cn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39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课程信息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教材</a:t>
            </a:r>
            <a:endParaRPr lang="en-US" altLang="zh-CN" dirty="0"/>
          </a:p>
          <a:p>
            <a:pPr lvl="1"/>
            <a:r>
              <a:rPr lang="en-US" altLang="zh-CN" dirty="0"/>
              <a:t>R. L. Burden and J. D. </a:t>
            </a:r>
            <a:r>
              <a:rPr lang="en-US" altLang="zh-CN" dirty="0" err="1"/>
              <a:t>Faires</a:t>
            </a:r>
            <a:r>
              <a:rPr lang="en-US" altLang="zh-CN" dirty="0"/>
              <a:t>, Numerical Analysis, 9th Edition, Brooks-Cole, 2010. </a:t>
            </a:r>
          </a:p>
          <a:p>
            <a:pPr marL="457200" lvl="1" indent="0">
              <a:buNone/>
            </a:pPr>
            <a:r>
              <a:rPr lang="en-US" altLang="zh-CN" dirty="0"/>
              <a:t>   (</a:t>
            </a:r>
            <a:r>
              <a:rPr lang="en-US" altLang="zh-CN" dirty="0" smtClean="0"/>
              <a:t>Download@</a:t>
            </a:r>
            <a:r>
              <a:rPr lang="zh-CN" altLang="en-US" dirty="0" smtClean="0"/>
              <a:t>学在浙大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zh-CN" sz="3200" dirty="0"/>
              <a:t>预修课程：微积分或数学分析，线性代数，计算机</a:t>
            </a:r>
            <a:r>
              <a:rPr lang="zh-CN" altLang="zh-CN" sz="3200" dirty="0" smtClean="0"/>
              <a:t>语言</a:t>
            </a:r>
            <a:r>
              <a:rPr lang="zh-CN" altLang="en-US" sz="3200" dirty="0" smtClean="0"/>
              <a:t>，常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偏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微分方程，英语</a:t>
            </a:r>
            <a:endParaRPr lang="en-US" altLang="zh-CN" sz="32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MOOC</a:t>
            </a:r>
            <a:r>
              <a:rPr lang="zh-CN" altLang="en-US" sz="3200" dirty="0" smtClean="0"/>
              <a:t>课程：智慧树，中国</a:t>
            </a:r>
            <a:r>
              <a:rPr lang="en-US" altLang="zh-CN" sz="3200" dirty="0" smtClean="0"/>
              <a:t>MOOC</a:t>
            </a:r>
            <a:r>
              <a:rPr lang="zh-CN" altLang="en-US" sz="3200" dirty="0"/>
              <a:t>网</a:t>
            </a:r>
            <a:r>
              <a:rPr lang="zh-CN" altLang="en-US" sz="3200" dirty="0" smtClean="0"/>
              <a:t>；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2335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成绩组成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百分制</a:t>
            </a:r>
            <a:endParaRPr lang="en-US" altLang="zh-CN" dirty="0"/>
          </a:p>
          <a:p>
            <a:pPr lvl="1"/>
            <a:r>
              <a:rPr lang="zh-CN" altLang="en-US" sz="3200" dirty="0"/>
              <a:t>作业：</a:t>
            </a:r>
            <a:r>
              <a:rPr lang="en-US" altLang="zh-CN" sz="3200" dirty="0"/>
              <a:t>40%</a:t>
            </a:r>
            <a:endParaRPr lang="zh-CN" altLang="en-US" sz="3200" dirty="0"/>
          </a:p>
          <a:p>
            <a:pPr lvl="1"/>
            <a:r>
              <a:rPr lang="en-US" altLang="zh-CN" sz="3200" dirty="0" smtClean="0"/>
              <a:t>Project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20</a:t>
            </a:r>
            <a:r>
              <a:rPr lang="en-US" altLang="zh-CN" sz="3200" dirty="0"/>
              <a:t>%</a:t>
            </a:r>
          </a:p>
          <a:p>
            <a:pPr lvl="1"/>
            <a:r>
              <a:rPr lang="zh-CN" altLang="en-US" sz="3200" dirty="0"/>
              <a:t>考试</a:t>
            </a:r>
            <a:r>
              <a:rPr lang="zh-CN" altLang="en-US" sz="3200" dirty="0" smtClean="0"/>
              <a:t>：</a:t>
            </a:r>
            <a:r>
              <a:rPr lang="en-US" altLang="zh-CN" sz="3200" dirty="0"/>
              <a:t>4</a:t>
            </a:r>
            <a:r>
              <a:rPr lang="en-US" altLang="zh-CN" sz="3200" dirty="0" smtClean="0"/>
              <a:t>0</a:t>
            </a:r>
            <a:r>
              <a:rPr lang="en-US" altLang="zh-CN" sz="3200" dirty="0"/>
              <a:t>%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0738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课程概述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是数学的一门分支，</a:t>
            </a:r>
            <a:r>
              <a:rPr lang="zh-CN" altLang="en-US" dirty="0" smtClean="0"/>
              <a:t>是研究用</a:t>
            </a:r>
            <a:r>
              <a:rPr lang="zh-CN" altLang="en-US" sz="3200" dirty="0" smtClean="0"/>
              <a:t>计算机方法求解复杂数学问题的方法及理论的学科。</a:t>
            </a:r>
            <a:endParaRPr lang="en-US" altLang="zh-CN" sz="3200" dirty="0" smtClean="0"/>
          </a:p>
          <a:p>
            <a:r>
              <a:rPr lang="zh-CN" altLang="en-US" dirty="0" smtClean="0"/>
              <a:t>连接数学与计算机的桥梁。</a:t>
            </a:r>
            <a:endParaRPr lang="en-US" altLang="zh-CN" dirty="0" smtClean="0"/>
          </a:p>
          <a:p>
            <a:r>
              <a:rPr lang="zh-CN" altLang="en-US" sz="3200" dirty="0" smtClean="0"/>
              <a:t>理论和实践相结合的课程。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34635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所求解的数学问题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92896"/>
            <a:ext cx="58674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所求解的数学问题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852936"/>
            <a:ext cx="59340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31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所求解的数学问题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2636912"/>
            <a:ext cx="7048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68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所求解的数学问题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420888"/>
            <a:ext cx="4067175" cy="1762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973213"/>
            <a:ext cx="1409700" cy="447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65" y="1925588"/>
            <a:ext cx="5619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10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207</Words>
  <Application>Microsoft Office PowerPoint</Application>
  <PresentationFormat>全屏显示(4:3)</PresentationFormat>
  <Paragraphs>43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宋体</vt:lpstr>
      <vt:lpstr>Arial</vt:lpstr>
      <vt:lpstr>Calibri</vt:lpstr>
      <vt:lpstr>Office 主题</vt:lpstr>
      <vt:lpstr>数值分析方法</vt:lpstr>
      <vt:lpstr>教师联系方式</vt:lpstr>
      <vt:lpstr>课程信息</vt:lpstr>
      <vt:lpstr>成绩组成</vt:lpstr>
      <vt:lpstr>课程概述</vt:lpstr>
      <vt:lpstr>所求解的数学问题</vt:lpstr>
      <vt:lpstr>所求解的数学问题</vt:lpstr>
      <vt:lpstr>所求解的数学问题</vt:lpstr>
      <vt:lpstr>所求解的数学问题</vt:lpstr>
      <vt:lpstr>数值分析方法的共性特点</vt:lpstr>
      <vt:lpstr>主要内容</vt:lpstr>
      <vt:lpstr>学习方法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数值分析方法</dc:title>
  <dc:creator>Guanding Yu</dc:creator>
  <cp:lastModifiedBy>lenovo</cp:lastModifiedBy>
  <cp:revision>16</cp:revision>
  <dcterms:created xsi:type="dcterms:W3CDTF">2015-11-16T13:20:32Z</dcterms:created>
  <dcterms:modified xsi:type="dcterms:W3CDTF">2023-09-20T01:03:11Z</dcterms:modified>
</cp:coreProperties>
</file>