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03915F-69C5-47D8-9114-B214F5BE3DF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A7935A-F601-4F3C-B046-4579DD20CB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EF04A0-113A-4E83-B9D6-F4417D688EC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4B1126-4053-42A9-83F8-BCE27A6D6D7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4D8538-4546-44D0-BC9B-AA18A807F4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D91D3E-1A5A-48EF-9205-3BAFCA93ED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756EA5-567B-476F-BDF0-8F487D6142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CF1863-3006-4221-A0E6-9BAD0549F9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F15964-563B-4D5F-8596-213F51C76E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D80277-0550-4E73-970F-AF09C6B880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E28AC2-413D-498D-8328-EBAF266F79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3B347D-518B-481F-A5F9-97A1B9C67D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8D3C77-CFC6-4B71-BAF4-F8437EC69A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0B70EB-5471-443F-993B-C21CCD2D31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C7A73F-A57E-4686-8DD3-1AE6666F78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28A33C-D008-41C1-A31A-A8DCE24C88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3CD841-4CAB-4D89-AF6C-88C7537EA3E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E666530-DBC2-4EA9-80F5-DC1C583901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632B5B-DDDC-487A-8907-91B0A1621D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6234F2C-49D6-4B51-95F0-50162AD83F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43C110B-F4C7-4C9B-99A9-5A5D9461E9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F10691-3C02-4BCF-831B-DD0AEEAD47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32A1D4-2D6B-42B9-AAB8-1ACA734D7B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C6DEE8-DE2E-4533-889B-9A3D5FF8EB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4DF0AA7-BA54-4ADC-8BE4-C6E12BD17B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A3347F4-8D9E-4F49-AC63-0436FEB236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9E50DF9-865B-4A27-AA77-1A65A89995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2AA22BE-2273-48A3-B33A-A1FC5B1E76E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912EBA0-5336-418B-9E98-D6C19C09E57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64BE8E2-FF47-4731-8386-F8067221D07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6BA90F-E220-49D4-A05D-08C55BD18D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84525C-BF5C-4542-9E35-ABAC95729E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E25660-DE17-4FA9-9826-C47E48B53C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9423F4-D1E2-4817-8CB9-23EEF88734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B51B58-237F-4F6C-ABA6-CA264902FA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AF3184-F18B-4FC9-BC89-8BBED14344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C0530B-E061-45CB-A481-B6CD67B8EB21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28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86C8AB-F86E-4DE1-8A91-2AD46D9F2808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44736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722736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4452A4-928B-46A7-9B66-CF933C2D64AA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50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IN" sz="4400" spc="-1" strike="noStrike" u="sng">
                <a:solidFill>
                  <a:srgbClr val="ffffff"/>
                </a:solidFill>
                <a:uFillTx/>
                <a:latin typeface="Cambria"/>
              </a:rPr>
              <a:t>OELP Mid Sem Evaluation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28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IN" sz="3200" spc="-1" strike="noStrike">
                <a:solidFill>
                  <a:srgbClr val="ffffff"/>
                </a:solidFill>
                <a:latin typeface="Arial"/>
              </a:rPr>
              <a:t>Development of suitable program for displaying the drug concentration in a sensor device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IN" sz="3300" spc="-1" strike="noStrike">
                <a:latin typeface="Arial"/>
              </a:rPr>
              <a:t>About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This project is about displaying the concentration in a sensor device givena certain time.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We should get the concentration of an electrolyte using this sensor device.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The sensor device collects the amount of current passed through it at a given time.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The relation between current and concentration is given. (It is a straight line and obtained using linear regression).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Hence using the above information, we need to find the concentration.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IN" sz="3300" spc="-1" strike="noStrike">
                <a:latin typeface="Arial"/>
              </a:rPr>
              <a:t>Inputs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40000" y="1398600"/>
            <a:ext cx="9071280" cy="346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A spreadsheet / an excel sheet containing the readings of the </a:t>
            </a:r>
            <a:r>
              <a:rPr b="0" lang="en-IN" sz="2400" spc="-1" strike="noStrike">
                <a:latin typeface="Arial"/>
              </a:rPr>
              <a:t>sensor.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It has two coloumns: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latin typeface="Arial"/>
              </a:rPr>
              <a:t>a. The current through electrolyte (in milli amperes (mA)).</a:t>
            </a:r>
            <a:endParaRPr b="0" lang="en-IN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latin typeface="Arial"/>
              </a:rPr>
              <a:t>b. The time interval at measurement (in seconds (s)).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The relation between current through electrolyte and concentration </a:t>
            </a:r>
            <a:r>
              <a:rPr b="0" lang="en-IN" sz="2400" spc="-1" strike="noStrike">
                <a:latin typeface="Arial"/>
              </a:rPr>
              <a:t>is given as a straight line after performing linear regression.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IN" sz="3300" spc="-1" strike="noStrike">
                <a:latin typeface="Arial"/>
              </a:rPr>
              <a:t>Tasks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04000" y="1218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This project will be done in python programming language.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The first task will be taking the input spreadsheet into the python program.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We then obtain the corresponding current value for a given value of time.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Then the next one is to map the current to concentration using the given linear equation.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Using the current obtained earlier, we thus get the concentration.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376000" y="2376000"/>
            <a:ext cx="7199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This work is licensed under a Creative Commons Attribution-ShareAlike 3.0 Unported License.</a:t>
            </a:r>
            <a:br>
              <a:rPr sz="2200"/>
            </a:b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It makes use of the works of Mateus Machado Luna.</a:t>
            </a:r>
            <a:endParaRPr b="0" lang="en-IN" sz="22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816120" y="2716200"/>
            <a:ext cx="837360" cy="2944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2024-03-16T10:41:55Z</dcterms:created>
  <dc:creator/>
  <dc:description/>
  <dc:language>en-IN</dc:language>
  <cp:lastModifiedBy/>
  <dcterms:modified xsi:type="dcterms:W3CDTF">2024-03-16T11:36:55Z</dcterms:modified>
  <cp:revision>6</cp:revision>
  <dc:subject/>
  <dc:title>Blueprint Plans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