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8" r:id="rId3"/>
    <p:sldId id="259" r:id="rId4"/>
    <p:sldId id="266" r:id="rId5"/>
    <p:sldId id="260" r:id="rId6"/>
    <p:sldId id="273" r:id="rId7"/>
    <p:sldId id="268" r:id="rId8"/>
    <p:sldId id="267" r:id="rId9"/>
    <p:sldId id="269" r:id="rId10"/>
    <p:sldId id="270" r:id="rId11"/>
    <p:sldId id="271" r:id="rId12"/>
    <p:sldId id="272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45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0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5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775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0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5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5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2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5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01A86-F12F-280F-E728-4152A9AD3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960" r="5781" b="-1"/>
          <a:stretch/>
        </p:blipFill>
        <p:spPr>
          <a:xfrm>
            <a:off x="3346515" y="10"/>
            <a:ext cx="8845485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81D7DA-22A3-3884-52AC-502A265ED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5400" dirty="0"/>
              <a:t>Nursing home quality in</a:t>
            </a:r>
            <a:br>
              <a:rPr lang="en-US" sz="5400" dirty="0"/>
            </a:br>
            <a:r>
              <a:rPr lang="en-US" sz="5400" dirty="0"/>
              <a:t>Oklahoma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FD34B-D689-7C1E-01A0-841DF5BDA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Ayan </a:t>
            </a:r>
            <a:r>
              <a:rPr lang="en-US" sz="2000" dirty="0" err="1"/>
              <a:t>Ajanaku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Morgan Missel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Demekia</a:t>
            </a:r>
            <a:r>
              <a:rPr lang="en-US" sz="2000" dirty="0"/>
              <a:t> medley</a:t>
            </a:r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graph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10E3-69A7-169B-3D7C-E2D7F2E6F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0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graph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10E3-69A7-169B-3D7C-E2D7F2E6F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4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graph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10E3-69A7-169B-3D7C-E2D7F2E6F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01A86-F12F-280F-E728-4152A9AD3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960" r="5781" b="-1"/>
          <a:stretch/>
        </p:blipFill>
        <p:spPr>
          <a:xfrm>
            <a:off x="3346515" y="10"/>
            <a:ext cx="8845485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81D7DA-22A3-3884-52AC-502A265ED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293298"/>
            <a:ext cx="3447288" cy="4177803"/>
          </a:xfrm>
        </p:spPr>
        <p:txBody>
          <a:bodyPr anchor="b">
            <a:normAutofit/>
          </a:bodyPr>
          <a:lstStyle/>
          <a:p>
            <a:r>
              <a:rPr lang="en-US" sz="3600" dirty="0"/>
              <a:t>	</a:t>
            </a:r>
            <a:r>
              <a:rPr lang="en-US" sz="5400" dirty="0"/>
              <a:t>	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FD34B-D689-7C1E-01A0-841DF5BDA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  <a:cs typeface="Cavolini" panose="020B0502040204020203" pitchFamily="66" charset="0"/>
              </a:rPr>
              <a:t>Thank you</a:t>
            </a:r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F30FF-0767-E5B7-20B0-430A3A14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182" y="893935"/>
            <a:ext cx="3756670" cy="33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There are 297 nursing homes in Oklahoma homing approximately 17,213 seniors.</a:t>
            </a:r>
          </a:p>
        </p:txBody>
      </p:sp>
      <p:pic>
        <p:nvPicPr>
          <p:cNvPr id="5" name="Content Placeholder 4" descr="Couple holding cane">
            <a:extLst>
              <a:ext uri="{FF2B5EF4-FFF2-40B4-BE49-F238E27FC236}">
                <a16:creationId xmlns:a16="http://schemas.microsoft.com/office/drawing/2014/main" id="{BA8BADB2-49BE-46D7-F360-3C4B4364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0" r="9909" b="-1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2DE0-C38A-291E-A05F-27A8C90E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Question page</a:t>
            </a:r>
          </a:p>
        </p:txBody>
      </p:sp>
      <p:pic>
        <p:nvPicPr>
          <p:cNvPr id="37" name="Picture 17" descr="Close up of an open book">
            <a:extLst>
              <a:ext uri="{FF2B5EF4-FFF2-40B4-BE49-F238E27FC236}">
                <a16:creationId xmlns:a16="http://schemas.microsoft.com/office/drawing/2014/main" id="{84C261B4-46CB-9E7C-FBCA-B493288B5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67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sz="4000" dirty="0" err="1"/>
              <a:t>Jupyter</a:t>
            </a:r>
            <a:r>
              <a:rPr lang="en-US" sz="4000" dirty="0"/>
              <a:t> slide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10E3-69A7-169B-3D7C-E2D7F2E6F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1" name="Content Placeholder 10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DF6A7209-BBF1-350B-9EB1-AA5AFAADC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195" y="847022"/>
            <a:ext cx="6389735" cy="5640405"/>
          </a:xfrm>
        </p:spPr>
      </p:pic>
    </p:spTree>
    <p:extLst>
      <p:ext uri="{BB962C8B-B14F-4D97-AF65-F5344CB8AC3E}">
        <p14:creationId xmlns:p14="http://schemas.microsoft.com/office/powerpoint/2010/main" val="99144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9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9" name="Content Placeholder 8" descr="A graph of a type of ownership type&#10;&#10;Description automatically generated">
            <a:extLst>
              <a:ext uri="{FF2B5EF4-FFF2-40B4-BE49-F238E27FC236}">
                <a16:creationId xmlns:a16="http://schemas.microsoft.com/office/drawing/2014/main" id="{560ACA3A-CE43-B51B-EC32-735493A34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62" y="789272"/>
            <a:ext cx="5455273" cy="5446012"/>
          </a:xfrm>
        </p:spPr>
      </p:pic>
    </p:spTree>
    <p:extLst>
      <p:ext uri="{BB962C8B-B14F-4D97-AF65-F5344CB8AC3E}">
        <p14:creationId xmlns:p14="http://schemas.microsoft.com/office/powerpoint/2010/main" val="102278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1D7549B4-03D4-A139-185D-D4D6B5F02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217226"/>
            <a:ext cx="8487676" cy="6178762"/>
          </a:xfrm>
          <a:prstGeom prst="rect">
            <a:avLst/>
          </a:prstGeom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1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graph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10E3-69A7-169B-3D7C-E2D7F2E6F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graph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10E3-69A7-169B-3D7C-E2D7F2E6F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63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42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Sitka Banner</vt:lpstr>
      <vt:lpstr>HeadlinesVTI</vt:lpstr>
      <vt:lpstr>Nursing home quality in Oklahoma</vt:lpstr>
      <vt:lpstr>There are 297 nursing homes in Oklahoma homing approximately 17,213 seniors.</vt:lpstr>
      <vt:lpstr>Question page</vt:lpstr>
      <vt:lpstr>Jupyter slide</vt:lpstr>
      <vt:lpstr>PowerPoint Presentation</vt:lpstr>
      <vt:lpstr>PowerPoint Presentation</vt:lpstr>
      <vt:lpstr>PowerPoint Presentation</vt:lpstr>
      <vt:lpstr>graph</vt:lpstr>
      <vt:lpstr>graph</vt:lpstr>
      <vt:lpstr>graph</vt:lpstr>
      <vt:lpstr>graph</vt:lpstr>
      <vt:lpstr>graph</vt:lpstr>
      <vt:lpstr>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Nursing home quality in Oklahoma</dc:title>
  <dc:creator>D M</dc:creator>
  <cp:lastModifiedBy>D M</cp:lastModifiedBy>
  <cp:revision>3</cp:revision>
  <dcterms:created xsi:type="dcterms:W3CDTF">2023-07-26T00:57:12Z</dcterms:created>
  <dcterms:modified xsi:type="dcterms:W3CDTF">2023-07-26T19:39:44Z</dcterms:modified>
</cp:coreProperties>
</file>