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702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45840" y="615949"/>
            <a:ext cx="10297144" cy="2000251"/>
          </a:xfrm>
        </p:spPr>
        <p:txBody>
          <a:bodyPr rtlCol="0"/>
          <a:lstStyle/>
          <a:p>
            <a:pPr rtl="0"/>
            <a:r>
              <a:rPr lang="pt-BR" dirty="0"/>
              <a:t>Introdução ao PyQt e PyQt Designer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053852" y="2708920"/>
            <a:ext cx="10297144" cy="1659880"/>
          </a:xfrm>
        </p:spPr>
        <p:txBody>
          <a:bodyPr rtlCol="0"/>
          <a:lstStyle/>
          <a:p>
            <a:pPr rtl="0"/>
            <a:r>
              <a:rPr lang="pt-BR" dirty="0"/>
              <a:t>Desenvolvimento de Interfaces Gráficas com Python e Qt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o PyQt?</a:t>
            </a:r>
            <a:endParaRPr lang="en-US" dirty="0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PyQt é um conjunto de </a:t>
            </a:r>
            <a:r>
              <a:rPr lang="pt-BR" dirty="0" err="1"/>
              <a:t>bindings</a:t>
            </a:r>
            <a:r>
              <a:rPr lang="pt-BR" dirty="0"/>
              <a:t> para Python da biblioteca Qt</a:t>
            </a:r>
          </a:p>
          <a:p>
            <a:pPr rtl="0"/>
            <a:r>
              <a:rPr lang="pt-BR" dirty="0"/>
              <a:t>Permite a criação de interfaces gráficas (GUI) modernas e multiplataforma</a:t>
            </a:r>
          </a:p>
          <a:p>
            <a:pPr rtl="0"/>
            <a:r>
              <a:rPr lang="pt-BR" dirty="0"/>
              <a:t>Desenvolvido pela </a:t>
            </a:r>
            <a:r>
              <a:rPr lang="pt-BR" dirty="0" err="1"/>
              <a:t>Riverbank</a:t>
            </a:r>
            <a:r>
              <a:rPr lang="pt-BR" dirty="0"/>
              <a:t> </a:t>
            </a:r>
            <a:r>
              <a:rPr lang="pt-BR" dirty="0" err="1"/>
              <a:t>Computing</a:t>
            </a:r>
            <a:endParaRPr lang="pt-BR" dirty="0"/>
          </a:p>
          <a:p>
            <a:pPr rtl="0"/>
            <a:r>
              <a:rPr lang="pt-BR" dirty="0"/>
              <a:t>Suporta Windows, Linux e </a:t>
            </a:r>
            <a:r>
              <a:rPr lang="pt-BR" dirty="0" err="1"/>
              <a:t>macOS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7E3F5-68FD-D55A-0F20-F7B534177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AD25008E-571C-D9AC-0407-EC115C30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Características do PyQt</a:t>
            </a:r>
            <a:endParaRPr lang="en-US" dirty="0"/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4D4B4C60-2DA7-9355-430B-23B18B9FD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Ampla variedade de widgets prontos para uso</a:t>
            </a:r>
          </a:p>
          <a:p>
            <a:pPr rtl="0"/>
            <a:r>
              <a:rPr lang="pt-BR" dirty="0"/>
              <a:t>Suporte a eventos, sinais e slots</a:t>
            </a:r>
          </a:p>
          <a:p>
            <a:pPr rtl="0"/>
            <a:r>
              <a:rPr lang="pt-BR" dirty="0"/>
              <a:t>Compatibilidade com banco de dados e APIs</a:t>
            </a:r>
          </a:p>
          <a:p>
            <a:pPr rtl="0"/>
            <a:r>
              <a:rPr lang="pt-BR" dirty="0"/>
              <a:t>Possibilidade de customização de temas</a:t>
            </a:r>
          </a:p>
          <a:p>
            <a:pPr rtl="0"/>
            <a:r>
              <a:rPr lang="pt-BR" dirty="0"/>
              <a:t>Framework utilizado para desenvolvimento profissional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4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1AED2-BD21-D60B-FF46-A17367C4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290EC218-946B-FA72-6F82-C3841AF9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 que é o PyQt Designer?</a:t>
            </a:r>
            <a:endParaRPr lang="en-US" dirty="0"/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91EBF40D-BF98-7094-101C-0D4D1CD66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Ferramenta visual para criar interfaces sem necessidade de código manual</a:t>
            </a:r>
          </a:p>
          <a:p>
            <a:pPr rtl="0"/>
            <a:r>
              <a:rPr lang="pt-BR" dirty="0"/>
              <a:t>Permite projetar janelas, botões, menus e caixas de diálogo</a:t>
            </a:r>
          </a:p>
          <a:p>
            <a:pPr rtl="0"/>
            <a:r>
              <a:rPr lang="pt-BR" dirty="0"/>
              <a:t>Exporta interfaces em formato .ui</a:t>
            </a:r>
          </a:p>
          <a:p>
            <a:pPr rtl="0"/>
            <a:r>
              <a:rPr lang="pt-BR" dirty="0"/>
              <a:t>Facilita a separação entre design e lógica de programação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39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0CC34-8F6C-9E62-9ED5-199105565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BED706C6-9932-2EFB-3877-5D0B58E1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Vantagens do PyQt e PyQt Designer</a:t>
            </a:r>
            <a:endParaRPr lang="en-US" dirty="0"/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5B1A328C-B508-A5A8-B78A-D52A88111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Rápida prototipação com interface amigável</a:t>
            </a:r>
          </a:p>
          <a:p>
            <a:pPr rtl="0"/>
            <a:r>
              <a:rPr lang="pt-BR" dirty="0"/>
              <a:t>Flexibilidade ao permitir edição do código gerado</a:t>
            </a:r>
          </a:p>
          <a:p>
            <a:pPr rtl="0"/>
            <a:r>
              <a:rPr lang="pt-BR" dirty="0"/>
              <a:t>Ampla documentação e comunidade ativa</a:t>
            </a:r>
          </a:p>
          <a:p>
            <a:pPr rtl="0"/>
            <a:r>
              <a:rPr lang="pt-BR" dirty="0"/>
              <a:t>Facilidade de integração com outros módulos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228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AC280-67DB-3B6F-F7CE-16C9045D1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016B4E44-4477-B467-E05E-4D6E813C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Como instalar o PyQt?</a:t>
            </a:r>
            <a:endParaRPr lang="en-US" dirty="0"/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8B072AB7-8609-BE5C-53F3-6437B4FC5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pt-BR" dirty="0"/>
              <a:t>Execute o seguinte comando no terminal:</a:t>
            </a:r>
          </a:p>
          <a:p>
            <a:pPr algn="ctr" rtl="0"/>
            <a:r>
              <a:rPr lang="pt-BR" sz="4000" dirty="0"/>
              <a:t>pip install PyQt6</a:t>
            </a:r>
          </a:p>
          <a:p>
            <a:pPr rtl="0"/>
            <a:r>
              <a:rPr lang="pt-BR" dirty="0"/>
              <a:t>Para instalar o Qt Designer (se não vier junto com a instalação do PyQt):</a:t>
            </a:r>
          </a:p>
          <a:p>
            <a:pPr algn="ctr" rtl="0"/>
            <a:r>
              <a:rPr lang="en-US" sz="4000" dirty="0"/>
              <a:t>pip install pyqt6-tools</a:t>
            </a:r>
          </a:p>
        </p:txBody>
      </p:sp>
    </p:spTree>
    <p:extLst>
      <p:ext uri="{BB962C8B-B14F-4D97-AF65-F5344CB8AC3E}">
        <p14:creationId xmlns:p14="http://schemas.microsoft.com/office/powerpoint/2010/main" val="3521592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02CE7-257F-3FD6-051B-A176DA26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E43AF1D9-4496-6D8B-C4B8-F097EEF2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Referências e Recursos</a:t>
            </a:r>
            <a:endParaRPr lang="en-US" dirty="0"/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9B9B5897-374C-8D9E-A44E-BEAE3A66E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Documentação oficial do PyQt: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https://www.riverbankcomputing.com/software/pyqt/intro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Tutoriais Qt for Python: https://doc.qt.io/qtforpython/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Comunidade e suporte no Stack Overflow e fóruns Qt</a:t>
            </a:r>
          </a:p>
        </p:txBody>
      </p:sp>
    </p:spTree>
    <p:extLst>
      <p:ext uri="{BB962C8B-B14F-4D97-AF65-F5344CB8AC3E}">
        <p14:creationId xmlns:p14="http://schemas.microsoft.com/office/powerpoint/2010/main" val="67071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14_TF02787990" id="{E2EB6F66-559D-4935-B0FE-CC1100470BBA}" vid="{EDFAEEEF-A820-4D8D-8A70-9CA9D460C139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6</TotalTime>
  <Words>240</Words>
  <Application>Microsoft Office PowerPoint</Application>
  <PresentationFormat>Personalizar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Tecnologia 16x9</vt:lpstr>
      <vt:lpstr>Introdução ao PyQt e PyQt Designer</vt:lpstr>
      <vt:lpstr>O que é o PyQt?</vt:lpstr>
      <vt:lpstr>Características do PyQt</vt:lpstr>
      <vt:lpstr>O que é o PyQt Designer?</vt:lpstr>
      <vt:lpstr>Vantagens do PyQt e PyQt Designer</vt:lpstr>
      <vt:lpstr>Como instalar o PyQt?</vt:lpstr>
      <vt:lpstr>Referências e Recursos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Wander Luiz</dc:creator>
  <cp:lastModifiedBy>Wander Luiz</cp:lastModifiedBy>
  <cp:revision>1</cp:revision>
  <dcterms:created xsi:type="dcterms:W3CDTF">2025-04-04T13:38:01Z</dcterms:created>
  <dcterms:modified xsi:type="dcterms:W3CDTF">2025-04-04T13:44:11Z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