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1" r:id="rId2"/>
    <p:sldId id="282" r:id="rId3"/>
    <p:sldId id="283" r:id="rId4"/>
    <p:sldId id="287" r:id="rId5"/>
    <p:sldId id="284" r:id="rId6"/>
    <p:sldId id="285" r:id="rId7"/>
    <p:sldId id="286" r:id="rId8"/>
    <p:sldId id="288" r:id="rId9"/>
    <p:sldId id="289" r:id="rId10"/>
    <p:sldId id="290" r:id="rId11"/>
    <p:sldId id="291" r:id="rId12"/>
    <p:sldId id="292"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94660"/>
  </p:normalViewPr>
  <p:slideViewPr>
    <p:cSldViewPr snapToGrid="0">
      <p:cViewPr varScale="1">
        <p:scale>
          <a:sx n="68" d="100"/>
          <a:sy n="68"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29D18-9C8A-4644-831C-0AD9695BAC2D}" type="datetimeFigureOut">
              <a:rPr lang="pt-BR" smtClean="0"/>
              <a:t>22/04/2024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7D511-7637-459E-8EF4-D29CB503963E}" type="slidenum">
              <a:rPr lang="pt-BR" smtClean="0"/>
              <a:t>‹nº›</a:t>
            </a:fld>
            <a:endParaRPr lang="pt-BR"/>
          </a:p>
        </p:txBody>
      </p:sp>
    </p:spTree>
    <p:extLst>
      <p:ext uri="{BB962C8B-B14F-4D97-AF65-F5344CB8AC3E}">
        <p14:creationId xmlns:p14="http://schemas.microsoft.com/office/powerpoint/2010/main" val="168414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07E682-5656-8432-2802-A88B04CF66D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6BBD184-EA71-A96B-0BA0-6FAAF03B5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3429E1B-0D24-84B8-ADB3-001285B98A26}"/>
              </a:ext>
            </a:extLst>
          </p:cNvPr>
          <p:cNvSpPr>
            <a:spLocks noGrp="1"/>
          </p:cNvSpPr>
          <p:nvPr>
            <p:ph type="dt" sz="half" idx="10"/>
          </p:nvPr>
        </p:nvSpPr>
        <p:spPr/>
        <p:txBody>
          <a:bodyPr/>
          <a:lstStyle/>
          <a:p>
            <a:fld id="{E85054C6-B791-4993-A633-EDFA79C15948}" type="datetime1">
              <a:rPr lang="pt-BR" smtClean="0"/>
              <a:t>22/04/2024</a:t>
            </a:fld>
            <a:endParaRPr lang="pt-BR"/>
          </a:p>
        </p:txBody>
      </p:sp>
      <p:sp>
        <p:nvSpPr>
          <p:cNvPr id="5" name="Espaço Reservado para Rodapé 4">
            <a:extLst>
              <a:ext uri="{FF2B5EF4-FFF2-40B4-BE49-F238E27FC236}">
                <a16:creationId xmlns:a16="http://schemas.microsoft.com/office/drawing/2014/main" id="{DAF889D0-C525-A93D-99B6-F2E81BED0166}"/>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6C07187A-75D3-4A23-606C-96D9A53FDD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326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16B17-A11D-C1BB-98AF-4E8072A119C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394353B-F243-ED42-CD39-2A403C50784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88AF01-54C4-DCC3-5985-CC689E282D40}"/>
              </a:ext>
            </a:extLst>
          </p:cNvPr>
          <p:cNvSpPr>
            <a:spLocks noGrp="1"/>
          </p:cNvSpPr>
          <p:nvPr>
            <p:ph type="dt" sz="half" idx="10"/>
          </p:nvPr>
        </p:nvSpPr>
        <p:spPr/>
        <p:txBody>
          <a:bodyPr/>
          <a:lstStyle/>
          <a:p>
            <a:fld id="{04DDCC8D-D870-4C74-8BD5-5607A8F2AD5D}" type="datetime1">
              <a:rPr lang="pt-BR" smtClean="0"/>
              <a:t>22/04/2024</a:t>
            </a:fld>
            <a:endParaRPr lang="pt-BR"/>
          </a:p>
        </p:txBody>
      </p:sp>
      <p:sp>
        <p:nvSpPr>
          <p:cNvPr id="5" name="Espaço Reservado para Rodapé 4">
            <a:extLst>
              <a:ext uri="{FF2B5EF4-FFF2-40B4-BE49-F238E27FC236}">
                <a16:creationId xmlns:a16="http://schemas.microsoft.com/office/drawing/2014/main" id="{C2ADE7D5-4979-C923-0573-CC6F9850860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28BB5660-AABF-BA21-7E3A-E8EBF42CEB95}"/>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57875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812513-19E3-84AE-B5C3-2376B2B6D6B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CE63BBC-12F5-5475-9D53-8543800D4F9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E20A16B-E857-57E6-8875-29A5BDE01AC9}"/>
              </a:ext>
            </a:extLst>
          </p:cNvPr>
          <p:cNvSpPr>
            <a:spLocks noGrp="1"/>
          </p:cNvSpPr>
          <p:nvPr>
            <p:ph type="dt" sz="half" idx="10"/>
          </p:nvPr>
        </p:nvSpPr>
        <p:spPr/>
        <p:txBody>
          <a:bodyPr/>
          <a:lstStyle/>
          <a:p>
            <a:fld id="{F2A02E33-DA00-47BB-81CA-95E03067DCBF}" type="datetime1">
              <a:rPr lang="pt-BR" smtClean="0"/>
              <a:t>22/04/2024</a:t>
            </a:fld>
            <a:endParaRPr lang="pt-BR"/>
          </a:p>
        </p:txBody>
      </p:sp>
      <p:sp>
        <p:nvSpPr>
          <p:cNvPr id="5" name="Espaço Reservado para Rodapé 4">
            <a:extLst>
              <a:ext uri="{FF2B5EF4-FFF2-40B4-BE49-F238E27FC236}">
                <a16:creationId xmlns:a16="http://schemas.microsoft.com/office/drawing/2014/main" id="{9BE143E4-7382-A8BE-E0A8-922646ADACED}"/>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8F0B6416-32AD-9A8E-8085-1FC779536043}"/>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05780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7540F-7693-A6E8-2372-78D1FCA766B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E98B4EE-079A-B1EF-C088-A11AC2E3ADD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6C0DF59-9604-6FA8-0224-244D82404836}"/>
              </a:ext>
            </a:extLst>
          </p:cNvPr>
          <p:cNvSpPr>
            <a:spLocks noGrp="1"/>
          </p:cNvSpPr>
          <p:nvPr>
            <p:ph type="dt" sz="half" idx="10"/>
          </p:nvPr>
        </p:nvSpPr>
        <p:spPr/>
        <p:txBody>
          <a:bodyPr/>
          <a:lstStyle/>
          <a:p>
            <a:fld id="{A2543DA2-0A6D-459A-AC0C-8E75CCA36B94}" type="datetime1">
              <a:rPr lang="pt-BR" smtClean="0"/>
              <a:t>22/04/2024</a:t>
            </a:fld>
            <a:endParaRPr lang="pt-BR"/>
          </a:p>
        </p:txBody>
      </p:sp>
      <p:sp>
        <p:nvSpPr>
          <p:cNvPr id="5" name="Espaço Reservado para Rodapé 4">
            <a:extLst>
              <a:ext uri="{FF2B5EF4-FFF2-40B4-BE49-F238E27FC236}">
                <a16:creationId xmlns:a16="http://schemas.microsoft.com/office/drawing/2014/main" id="{B0244578-799A-E6DB-9B6C-0D43E90B11CC}"/>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0E234F20-E07F-5DAC-24F8-AF57B63825D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61555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3F37F-E337-E785-7264-39C0E92D3BB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657422C-03B3-CA87-818F-5D018E9E7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7CD26A9D-2133-DF07-2E97-B93D7FE99322}"/>
              </a:ext>
            </a:extLst>
          </p:cNvPr>
          <p:cNvSpPr>
            <a:spLocks noGrp="1"/>
          </p:cNvSpPr>
          <p:nvPr>
            <p:ph type="dt" sz="half" idx="10"/>
          </p:nvPr>
        </p:nvSpPr>
        <p:spPr/>
        <p:txBody>
          <a:bodyPr/>
          <a:lstStyle/>
          <a:p>
            <a:fld id="{93A0F1A3-9382-469E-AF42-22BCF41B80BF}" type="datetime1">
              <a:rPr lang="pt-BR" smtClean="0"/>
              <a:t>22/04/2024</a:t>
            </a:fld>
            <a:endParaRPr lang="pt-BR"/>
          </a:p>
        </p:txBody>
      </p:sp>
      <p:sp>
        <p:nvSpPr>
          <p:cNvPr id="5" name="Espaço Reservado para Rodapé 4">
            <a:extLst>
              <a:ext uri="{FF2B5EF4-FFF2-40B4-BE49-F238E27FC236}">
                <a16:creationId xmlns:a16="http://schemas.microsoft.com/office/drawing/2014/main" id="{499BBC44-5A58-699C-8B1A-076603A69CE5}"/>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AA9AA9A3-C4EB-2D87-D82E-560CE2991EB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95062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7B8017-DB4E-ECBD-D872-0AB1DD41C0D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5E2E538-0B1F-B4AD-2264-5B22B8A6AA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A72712C-C48C-44D4-2A50-F4B0F374CE6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29B19AD-2441-8434-0CAE-9FD8B320FB60}"/>
              </a:ext>
            </a:extLst>
          </p:cNvPr>
          <p:cNvSpPr>
            <a:spLocks noGrp="1"/>
          </p:cNvSpPr>
          <p:nvPr>
            <p:ph type="dt" sz="half" idx="10"/>
          </p:nvPr>
        </p:nvSpPr>
        <p:spPr/>
        <p:txBody>
          <a:bodyPr/>
          <a:lstStyle/>
          <a:p>
            <a:fld id="{F2708D59-C7A5-41E0-A89F-C8EB584FB56D}" type="datetime1">
              <a:rPr lang="pt-BR" smtClean="0"/>
              <a:t>22/04/2024</a:t>
            </a:fld>
            <a:endParaRPr lang="pt-BR"/>
          </a:p>
        </p:txBody>
      </p:sp>
      <p:sp>
        <p:nvSpPr>
          <p:cNvPr id="6" name="Espaço Reservado para Rodapé 5">
            <a:extLst>
              <a:ext uri="{FF2B5EF4-FFF2-40B4-BE49-F238E27FC236}">
                <a16:creationId xmlns:a16="http://schemas.microsoft.com/office/drawing/2014/main" id="{937E8556-581F-F2D4-8A2A-7DB09254B7C5}"/>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89FEE4BA-183D-28F8-DE9E-2F19EA74A469}"/>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88617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ABE77E-5FDB-5BCD-DD22-0F0D75BCADC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1F672FC2-E9D7-78DA-CF70-504FCE3BC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8294066-2FC2-E39E-1B21-991C6B0C507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2F3EAF6-E191-D42A-2DED-5403CB874A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1D3AF25-4E43-5EA5-AE5F-97D5C103B0E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B6D184D-27CC-39D2-CC4E-1FF3A1A4DDBD}"/>
              </a:ext>
            </a:extLst>
          </p:cNvPr>
          <p:cNvSpPr>
            <a:spLocks noGrp="1"/>
          </p:cNvSpPr>
          <p:nvPr>
            <p:ph type="dt" sz="half" idx="10"/>
          </p:nvPr>
        </p:nvSpPr>
        <p:spPr/>
        <p:txBody>
          <a:bodyPr/>
          <a:lstStyle/>
          <a:p>
            <a:fld id="{F30557A8-2215-4B3D-8F68-10D11F0D7C80}" type="datetime1">
              <a:rPr lang="pt-BR" smtClean="0"/>
              <a:t>22/04/2024</a:t>
            </a:fld>
            <a:endParaRPr lang="pt-BR"/>
          </a:p>
        </p:txBody>
      </p:sp>
      <p:sp>
        <p:nvSpPr>
          <p:cNvPr id="8" name="Espaço Reservado para Rodapé 7">
            <a:extLst>
              <a:ext uri="{FF2B5EF4-FFF2-40B4-BE49-F238E27FC236}">
                <a16:creationId xmlns:a16="http://schemas.microsoft.com/office/drawing/2014/main" id="{2F597F15-A148-4A9B-0F28-A5DF0A842050}"/>
              </a:ext>
            </a:extLst>
          </p:cNvPr>
          <p:cNvSpPr>
            <a:spLocks noGrp="1"/>
          </p:cNvSpPr>
          <p:nvPr>
            <p:ph type="ftr" sz="quarter" idx="11"/>
          </p:nvPr>
        </p:nvSpPr>
        <p:spPr/>
        <p:txBody>
          <a:bodyPr/>
          <a:lstStyle/>
          <a:p>
            <a:r>
              <a:rPr lang="pt-BR"/>
              <a:t>UC II - Auxiliar na gestão de projetos de Tecnologia da Informação</a:t>
            </a:r>
          </a:p>
        </p:txBody>
      </p:sp>
      <p:sp>
        <p:nvSpPr>
          <p:cNvPr id="9" name="Espaço Reservado para Número de Slide 8">
            <a:extLst>
              <a:ext uri="{FF2B5EF4-FFF2-40B4-BE49-F238E27FC236}">
                <a16:creationId xmlns:a16="http://schemas.microsoft.com/office/drawing/2014/main" id="{F8811AFA-5FE0-EAA6-950F-77CF624A85B1}"/>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83024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487F92-A2A9-7BAC-1E7A-67DCCB6C7E5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69DFC04-1ADD-58FB-7EED-AE2090AAFE1A}"/>
              </a:ext>
            </a:extLst>
          </p:cNvPr>
          <p:cNvSpPr>
            <a:spLocks noGrp="1"/>
          </p:cNvSpPr>
          <p:nvPr>
            <p:ph type="dt" sz="half" idx="10"/>
          </p:nvPr>
        </p:nvSpPr>
        <p:spPr/>
        <p:txBody>
          <a:bodyPr/>
          <a:lstStyle/>
          <a:p>
            <a:fld id="{42A871CF-CC9D-46D7-BA0C-E227AF04752E}" type="datetime1">
              <a:rPr lang="pt-BR" smtClean="0"/>
              <a:t>22/04/2024</a:t>
            </a:fld>
            <a:endParaRPr lang="pt-BR"/>
          </a:p>
        </p:txBody>
      </p:sp>
      <p:sp>
        <p:nvSpPr>
          <p:cNvPr id="4" name="Espaço Reservado para Rodapé 3">
            <a:extLst>
              <a:ext uri="{FF2B5EF4-FFF2-40B4-BE49-F238E27FC236}">
                <a16:creationId xmlns:a16="http://schemas.microsoft.com/office/drawing/2014/main" id="{1D8BC7AB-7777-CCAA-8B39-4CCA02C8F199}"/>
              </a:ext>
            </a:extLst>
          </p:cNvPr>
          <p:cNvSpPr>
            <a:spLocks noGrp="1"/>
          </p:cNvSpPr>
          <p:nvPr>
            <p:ph type="ftr" sz="quarter" idx="11"/>
          </p:nvPr>
        </p:nvSpPr>
        <p:spPr/>
        <p:txBody>
          <a:bodyPr/>
          <a:lstStyle/>
          <a:p>
            <a:r>
              <a:rPr lang="pt-BR"/>
              <a:t>UC II - Auxiliar na gestão de projetos de Tecnologia da Informação</a:t>
            </a:r>
          </a:p>
        </p:txBody>
      </p:sp>
      <p:sp>
        <p:nvSpPr>
          <p:cNvPr id="5" name="Espaço Reservado para Número de Slide 4">
            <a:extLst>
              <a:ext uri="{FF2B5EF4-FFF2-40B4-BE49-F238E27FC236}">
                <a16:creationId xmlns:a16="http://schemas.microsoft.com/office/drawing/2014/main" id="{0A490730-0B7E-0E64-D80B-DDACBEC5F574}"/>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40525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2EA5F13-3D00-C8E2-6B93-94F28B85F461}"/>
              </a:ext>
            </a:extLst>
          </p:cNvPr>
          <p:cNvSpPr>
            <a:spLocks noGrp="1"/>
          </p:cNvSpPr>
          <p:nvPr>
            <p:ph type="dt" sz="half" idx="10"/>
          </p:nvPr>
        </p:nvSpPr>
        <p:spPr/>
        <p:txBody>
          <a:bodyPr/>
          <a:lstStyle/>
          <a:p>
            <a:fld id="{A62FB4F2-3C7B-433A-B4C1-FBA700021903}" type="datetime1">
              <a:rPr lang="pt-BR" smtClean="0"/>
              <a:t>22/04/2024</a:t>
            </a:fld>
            <a:endParaRPr lang="pt-BR"/>
          </a:p>
        </p:txBody>
      </p:sp>
      <p:sp>
        <p:nvSpPr>
          <p:cNvPr id="3" name="Espaço Reservado para Rodapé 2">
            <a:extLst>
              <a:ext uri="{FF2B5EF4-FFF2-40B4-BE49-F238E27FC236}">
                <a16:creationId xmlns:a16="http://schemas.microsoft.com/office/drawing/2014/main" id="{D841AB0C-D8D5-DC4A-BD9A-462E7F4600CF}"/>
              </a:ext>
            </a:extLst>
          </p:cNvPr>
          <p:cNvSpPr>
            <a:spLocks noGrp="1"/>
          </p:cNvSpPr>
          <p:nvPr>
            <p:ph type="ftr" sz="quarter" idx="11"/>
          </p:nvPr>
        </p:nvSpPr>
        <p:spPr/>
        <p:txBody>
          <a:bodyPr/>
          <a:lstStyle/>
          <a:p>
            <a:r>
              <a:rPr lang="pt-BR"/>
              <a:t>UC II - Auxiliar na gestão de projetos de Tecnologia da Informação</a:t>
            </a:r>
          </a:p>
        </p:txBody>
      </p:sp>
      <p:sp>
        <p:nvSpPr>
          <p:cNvPr id="4" name="Espaço Reservado para Número de Slide 3">
            <a:extLst>
              <a:ext uri="{FF2B5EF4-FFF2-40B4-BE49-F238E27FC236}">
                <a16:creationId xmlns:a16="http://schemas.microsoft.com/office/drawing/2014/main" id="{B2C35689-3918-25CC-E2A1-E2BD8FE852A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263841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CDCFC-1996-91A9-EC65-AEAF8AC16F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EFD6F50-681D-18B3-2D2B-2AD1380BC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E703BCE-F469-929A-F8C3-5ECFC8DCE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B5DCFE-23AA-2672-9B6B-4FBCCFF7578B}"/>
              </a:ext>
            </a:extLst>
          </p:cNvPr>
          <p:cNvSpPr>
            <a:spLocks noGrp="1"/>
          </p:cNvSpPr>
          <p:nvPr>
            <p:ph type="dt" sz="half" idx="10"/>
          </p:nvPr>
        </p:nvSpPr>
        <p:spPr/>
        <p:txBody>
          <a:bodyPr/>
          <a:lstStyle/>
          <a:p>
            <a:fld id="{41EE1C9D-7149-4A2A-8DA8-E702C97E1403}" type="datetime1">
              <a:rPr lang="pt-BR" smtClean="0"/>
              <a:t>22/04/2024</a:t>
            </a:fld>
            <a:endParaRPr lang="pt-BR"/>
          </a:p>
        </p:txBody>
      </p:sp>
      <p:sp>
        <p:nvSpPr>
          <p:cNvPr id="6" name="Espaço Reservado para Rodapé 5">
            <a:extLst>
              <a:ext uri="{FF2B5EF4-FFF2-40B4-BE49-F238E27FC236}">
                <a16:creationId xmlns:a16="http://schemas.microsoft.com/office/drawing/2014/main" id="{E94B78CF-F50D-4C8F-0DB2-44D6F2617621}"/>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996689C7-C6BB-A956-BFB6-4D2D2D626A08}"/>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100041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07476-8DFE-F4A2-D246-9D7D702CCA9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3E12977-37C4-994D-001C-9EB76B91D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57E80F9-2AC3-6C06-F58B-C75F7293E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CF8FAAB-7973-0BBF-F03F-5275A3CC58F9}"/>
              </a:ext>
            </a:extLst>
          </p:cNvPr>
          <p:cNvSpPr>
            <a:spLocks noGrp="1"/>
          </p:cNvSpPr>
          <p:nvPr>
            <p:ph type="dt" sz="half" idx="10"/>
          </p:nvPr>
        </p:nvSpPr>
        <p:spPr/>
        <p:txBody>
          <a:bodyPr/>
          <a:lstStyle/>
          <a:p>
            <a:fld id="{124C2D5F-43B4-4581-A119-6E6ABAFE5E9E}" type="datetime1">
              <a:rPr lang="pt-BR" smtClean="0"/>
              <a:t>22/04/2024</a:t>
            </a:fld>
            <a:endParaRPr lang="pt-BR"/>
          </a:p>
        </p:txBody>
      </p:sp>
      <p:sp>
        <p:nvSpPr>
          <p:cNvPr id="6" name="Espaço Reservado para Rodapé 5">
            <a:extLst>
              <a:ext uri="{FF2B5EF4-FFF2-40B4-BE49-F238E27FC236}">
                <a16:creationId xmlns:a16="http://schemas.microsoft.com/office/drawing/2014/main" id="{0DD72230-CCE5-4598-CA6C-1EA6DB7DA656}"/>
              </a:ext>
            </a:extLst>
          </p:cNvPr>
          <p:cNvSpPr>
            <a:spLocks noGrp="1"/>
          </p:cNvSpPr>
          <p:nvPr>
            <p:ph type="ftr" sz="quarter" idx="11"/>
          </p:nvPr>
        </p:nvSpPr>
        <p:spPr/>
        <p:txBody>
          <a:bodyPr/>
          <a:lstStyle/>
          <a:p>
            <a:r>
              <a:rPr lang="pt-BR"/>
              <a:t>UC II - Auxiliar na gestão de projetos de Tecnologia da Informação</a:t>
            </a:r>
          </a:p>
        </p:txBody>
      </p:sp>
      <p:sp>
        <p:nvSpPr>
          <p:cNvPr id="7" name="Espaço Reservado para Número de Slide 6">
            <a:extLst>
              <a:ext uri="{FF2B5EF4-FFF2-40B4-BE49-F238E27FC236}">
                <a16:creationId xmlns:a16="http://schemas.microsoft.com/office/drawing/2014/main" id="{7091F6AE-B130-C3FF-4993-0A9197929670}"/>
              </a:ext>
            </a:extLst>
          </p:cNvPr>
          <p:cNvSpPr>
            <a:spLocks noGrp="1"/>
          </p:cNvSpPr>
          <p:nvPr>
            <p:ph type="sldNum" sz="quarter" idx="12"/>
          </p:nvPr>
        </p:nvSpPr>
        <p:spPr/>
        <p:txBody>
          <a:bodyPr/>
          <a:lstStyle/>
          <a:p>
            <a:fld id="{69CD0D8C-13F0-41C0-8D70-128EFC0EE608}" type="slidenum">
              <a:rPr lang="pt-BR" smtClean="0"/>
              <a:t>‹nº›</a:t>
            </a:fld>
            <a:endParaRPr lang="pt-BR"/>
          </a:p>
        </p:txBody>
      </p:sp>
    </p:spTree>
    <p:extLst>
      <p:ext uri="{BB962C8B-B14F-4D97-AF65-F5344CB8AC3E}">
        <p14:creationId xmlns:p14="http://schemas.microsoft.com/office/powerpoint/2010/main" val="721441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E3035C-9E25-EFE2-C296-DEE1997C0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FA151A1-8850-3671-270C-367004F82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54C0E73-2A29-B43F-21F0-2D41C7E37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7029A-8751-492C-A65E-2A3D13367CA4}" type="datetime1">
              <a:rPr lang="pt-BR" smtClean="0"/>
              <a:t>22/04/2024</a:t>
            </a:fld>
            <a:endParaRPr lang="pt-BR"/>
          </a:p>
        </p:txBody>
      </p:sp>
      <p:sp>
        <p:nvSpPr>
          <p:cNvPr id="5" name="Espaço Reservado para Rodapé 4">
            <a:extLst>
              <a:ext uri="{FF2B5EF4-FFF2-40B4-BE49-F238E27FC236}">
                <a16:creationId xmlns:a16="http://schemas.microsoft.com/office/drawing/2014/main" id="{A0DE0F9A-B8B0-3231-097D-1012BA050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UC II - Auxiliar na gestão de projetos de Tecnologia da Informação</a:t>
            </a:r>
          </a:p>
        </p:txBody>
      </p:sp>
      <p:sp>
        <p:nvSpPr>
          <p:cNvPr id="6" name="Espaço Reservado para Número de Slide 5">
            <a:extLst>
              <a:ext uri="{FF2B5EF4-FFF2-40B4-BE49-F238E27FC236}">
                <a16:creationId xmlns:a16="http://schemas.microsoft.com/office/drawing/2014/main" id="{E7B3F045-4DB3-15F8-97A7-8D76485798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D0D8C-13F0-41C0-8D70-128EFC0EE608}" type="slidenum">
              <a:rPr lang="pt-BR" smtClean="0"/>
              <a:t>‹nº›</a:t>
            </a:fld>
            <a:endParaRPr lang="pt-BR"/>
          </a:p>
        </p:txBody>
      </p:sp>
    </p:spTree>
    <p:extLst>
      <p:ext uri="{BB962C8B-B14F-4D97-AF65-F5344CB8AC3E}">
        <p14:creationId xmlns:p14="http://schemas.microsoft.com/office/powerpoint/2010/main" val="169124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Gerenciamento de Tempo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97183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Risco</a:t>
            </a:r>
          </a:p>
          <a:p>
            <a:r>
              <a:rPr lang="pt-BR" dirty="0"/>
              <a:t>Segundo o Guia PMBOK®, o gerenciamento dos riscos do projeto inclui os processos de condução do planejamento, identificação, análise, planejamento de respostas, implementação das respostas e monitoramento dos riscos em um projeto.</a:t>
            </a:r>
          </a:p>
        </p:txBody>
      </p:sp>
    </p:spTree>
    <p:extLst>
      <p:ext uri="{BB962C8B-B14F-4D97-AF65-F5344CB8AC3E}">
        <p14:creationId xmlns:p14="http://schemas.microsoft.com/office/powerpoint/2010/main" val="312182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Risco</a:t>
            </a:r>
          </a:p>
          <a:p>
            <a:r>
              <a:rPr lang="pt-BR" dirty="0"/>
              <a:t>Risco de um projeto é um evento com uma probabilidade de ocorrer no futuro impactando o projeto de forma negativa (ameaça) ou positiva (oportunidade).</a:t>
            </a:r>
          </a:p>
          <a:p>
            <a:r>
              <a:rPr lang="pt-BR" dirty="0"/>
              <a:t>Ele pode ocorrer devido a uma ou mais causas e pode ocasionar um ou mais impactos positivos ou negativos.</a:t>
            </a:r>
          </a:p>
        </p:txBody>
      </p:sp>
    </p:spTree>
    <p:extLst>
      <p:ext uri="{BB962C8B-B14F-4D97-AF65-F5344CB8AC3E}">
        <p14:creationId xmlns:p14="http://schemas.microsoft.com/office/powerpoint/2010/main" val="4023535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pic>
        <p:nvPicPr>
          <p:cNvPr id="5" name="Espaço Reservado para Conteúdo 4">
            <a:extLst>
              <a:ext uri="{FF2B5EF4-FFF2-40B4-BE49-F238E27FC236}">
                <a16:creationId xmlns:a16="http://schemas.microsoft.com/office/drawing/2014/main" id="{5A98E65A-82B7-30A1-6885-5F92D862EBDA}"/>
              </a:ext>
            </a:extLst>
          </p:cNvPr>
          <p:cNvPicPr>
            <a:picLocks noGrp="1" noChangeAspect="1"/>
          </p:cNvPicPr>
          <p:nvPr>
            <p:ph idx="1"/>
          </p:nvPr>
        </p:nvPicPr>
        <p:blipFill>
          <a:blip r:embed="rId3"/>
          <a:stretch>
            <a:fillRect/>
          </a:stretch>
        </p:blipFill>
        <p:spPr>
          <a:xfrm>
            <a:off x="1856935" y="1825625"/>
            <a:ext cx="8525022" cy="4351338"/>
          </a:xfrm>
        </p:spPr>
      </p:pic>
    </p:spTree>
    <p:extLst>
      <p:ext uri="{BB962C8B-B14F-4D97-AF65-F5344CB8AC3E}">
        <p14:creationId xmlns:p14="http://schemas.microsoft.com/office/powerpoint/2010/main" val="4218450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Tempo</a:t>
            </a:r>
          </a:p>
          <a:p>
            <a:r>
              <a:rPr lang="pt-BR" dirty="0"/>
              <a:t>Segundo o PMBOK® (PROJECT MANAGEMENT INSTITUTE, 2014), faz parte do gerenciamento do tempo planejar e gerenciar cronogramas, além de definir suas atividades e seu sequenciamento, realizar estimativas quanto aos recursos necessários para cada atividade e definir sua duração.</a:t>
            </a:r>
          </a:p>
        </p:txBody>
      </p:sp>
    </p:spTree>
    <p:extLst>
      <p:ext uri="{BB962C8B-B14F-4D97-AF65-F5344CB8AC3E}">
        <p14:creationId xmlns:p14="http://schemas.microsoft.com/office/powerpoint/2010/main" val="413990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Tempo</a:t>
            </a:r>
          </a:p>
          <a:p>
            <a:r>
              <a:rPr lang="pt-BR" dirty="0"/>
              <a:t>Para se obter um bom gerenciamento do tempo, é importante que estejam bem definidas as atividades necessárias para que os objetivos do projeto sejam cumpridos.</a:t>
            </a:r>
          </a:p>
        </p:txBody>
      </p:sp>
    </p:spTree>
    <p:extLst>
      <p:ext uri="{BB962C8B-B14F-4D97-AF65-F5344CB8AC3E}">
        <p14:creationId xmlns:p14="http://schemas.microsoft.com/office/powerpoint/2010/main" val="216994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Tempo</a:t>
            </a:r>
          </a:p>
          <a:p>
            <a:r>
              <a:rPr lang="pt-BR" b="1" dirty="0"/>
              <a:t>Cap 8 – Parte I</a:t>
            </a:r>
          </a:p>
        </p:txBody>
      </p:sp>
      <p:pic>
        <p:nvPicPr>
          <p:cNvPr id="5" name="Imagem 4">
            <a:extLst>
              <a:ext uri="{FF2B5EF4-FFF2-40B4-BE49-F238E27FC236}">
                <a16:creationId xmlns:a16="http://schemas.microsoft.com/office/drawing/2014/main" id="{613B2AE4-AEB5-9016-5687-57D691B0B8E4}"/>
              </a:ext>
            </a:extLst>
          </p:cNvPr>
          <p:cNvPicPr>
            <a:picLocks noChangeAspect="1"/>
          </p:cNvPicPr>
          <p:nvPr/>
        </p:nvPicPr>
        <p:blipFill>
          <a:blip r:embed="rId3"/>
          <a:stretch>
            <a:fillRect/>
          </a:stretch>
        </p:blipFill>
        <p:spPr>
          <a:xfrm>
            <a:off x="5647529" y="1619711"/>
            <a:ext cx="5706271" cy="4763165"/>
          </a:xfrm>
          <a:prstGeom prst="rect">
            <a:avLst/>
          </a:prstGeom>
        </p:spPr>
      </p:pic>
    </p:spTree>
    <p:extLst>
      <p:ext uri="{BB962C8B-B14F-4D97-AF65-F5344CB8AC3E}">
        <p14:creationId xmlns:p14="http://schemas.microsoft.com/office/powerpoint/2010/main" val="229632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Gerenciamento de Custo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333783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Custo</a:t>
            </a:r>
          </a:p>
          <a:p>
            <a:r>
              <a:rPr lang="pt-BR" dirty="0"/>
              <a:t>Gerenciar custos “inclui os processos envolvidos em planejamento, estimativas, orçamentos, financiamentos, gerenciamentos e controle de custos, de modo que o projeto possa ser terminado dentro do orçamento aprovado” (PROJECT MANAGEMENT INSTITUTE, 2014, p. 193).</a:t>
            </a:r>
          </a:p>
        </p:txBody>
      </p:sp>
    </p:spTree>
    <p:extLst>
      <p:ext uri="{BB962C8B-B14F-4D97-AF65-F5344CB8AC3E}">
        <p14:creationId xmlns:p14="http://schemas.microsoft.com/office/powerpoint/2010/main" val="36405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Custo</a:t>
            </a:r>
          </a:p>
          <a:p>
            <a:r>
              <a:rPr lang="pt-BR" dirty="0"/>
              <a:t>Dentre os custos de um projeto, podemos considerar não apenas os investimentos feitos em profissionais, materiais, softwares, etc., mas também as despesas oriundas das atividades do projeto, como deslocamento, viagens, refeições, dentre outras. Tudo deve ser previsto para que o planejamento financeiro seja o mais preciso possível.</a:t>
            </a:r>
          </a:p>
        </p:txBody>
      </p:sp>
    </p:spTree>
    <p:extLst>
      <p:ext uri="{BB962C8B-B14F-4D97-AF65-F5344CB8AC3E}">
        <p14:creationId xmlns:p14="http://schemas.microsoft.com/office/powerpoint/2010/main" val="46301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
        <p:nvSpPr>
          <p:cNvPr id="6" name="Espaço Reservado para Conteúdo 5">
            <a:extLst>
              <a:ext uri="{FF2B5EF4-FFF2-40B4-BE49-F238E27FC236}">
                <a16:creationId xmlns:a16="http://schemas.microsoft.com/office/drawing/2014/main" id="{0226DE64-1F3A-FF67-272E-7E88AA3DC3B4}"/>
              </a:ext>
            </a:extLst>
          </p:cNvPr>
          <p:cNvSpPr>
            <a:spLocks noGrp="1"/>
          </p:cNvSpPr>
          <p:nvPr>
            <p:ph idx="1"/>
          </p:nvPr>
        </p:nvSpPr>
        <p:spPr/>
        <p:txBody>
          <a:bodyPr/>
          <a:lstStyle/>
          <a:p>
            <a:r>
              <a:rPr lang="pt-BR" b="1" dirty="0"/>
              <a:t>Gerenciamento de Custo</a:t>
            </a:r>
          </a:p>
          <a:p>
            <a:r>
              <a:rPr lang="pt-BR" b="1" dirty="0"/>
              <a:t>Cap 10 – Parte I</a:t>
            </a:r>
          </a:p>
        </p:txBody>
      </p:sp>
      <p:pic>
        <p:nvPicPr>
          <p:cNvPr id="3" name="Imagem 2">
            <a:extLst>
              <a:ext uri="{FF2B5EF4-FFF2-40B4-BE49-F238E27FC236}">
                <a16:creationId xmlns:a16="http://schemas.microsoft.com/office/drawing/2014/main" id="{9CA42714-C42F-C34E-403E-8F716BD36EA7}"/>
              </a:ext>
            </a:extLst>
          </p:cNvPr>
          <p:cNvPicPr>
            <a:picLocks noChangeAspect="1"/>
          </p:cNvPicPr>
          <p:nvPr/>
        </p:nvPicPr>
        <p:blipFill>
          <a:blip r:embed="rId3"/>
          <a:stretch>
            <a:fillRect/>
          </a:stretch>
        </p:blipFill>
        <p:spPr>
          <a:xfrm>
            <a:off x="5647529" y="1619711"/>
            <a:ext cx="5706271" cy="4763165"/>
          </a:xfrm>
          <a:prstGeom prst="rect">
            <a:avLst/>
          </a:prstGeom>
        </p:spPr>
      </p:pic>
    </p:spTree>
    <p:extLst>
      <p:ext uri="{BB962C8B-B14F-4D97-AF65-F5344CB8AC3E}">
        <p14:creationId xmlns:p14="http://schemas.microsoft.com/office/powerpoint/2010/main" val="244278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ECE11-B434-778C-EA07-C8E004DBF187}"/>
              </a:ext>
            </a:extLst>
          </p:cNvPr>
          <p:cNvSpPr>
            <a:spLocks noGrp="1"/>
          </p:cNvSpPr>
          <p:nvPr>
            <p:ph type="title"/>
          </p:nvPr>
        </p:nvSpPr>
        <p:spPr/>
        <p:txBody>
          <a:bodyPr>
            <a:normAutofit/>
          </a:bodyPr>
          <a:lstStyle/>
          <a:p>
            <a:pPr algn="ctr"/>
            <a:r>
              <a:rPr lang="pt-BR" sz="3200" b="1" dirty="0">
                <a:solidFill>
                  <a:srgbClr val="002060"/>
                </a:solidFill>
              </a:rPr>
              <a:t>Técnico em Desenvolvimento de Sistema</a:t>
            </a:r>
          </a:p>
        </p:txBody>
      </p:sp>
      <p:sp>
        <p:nvSpPr>
          <p:cNvPr id="3" name="Espaço Reservado para Conteúdo 2">
            <a:extLst>
              <a:ext uri="{FF2B5EF4-FFF2-40B4-BE49-F238E27FC236}">
                <a16:creationId xmlns:a16="http://schemas.microsoft.com/office/drawing/2014/main" id="{6D8C54B2-F212-2266-956B-A345E2DEF854}"/>
              </a:ext>
            </a:extLst>
          </p:cNvPr>
          <p:cNvSpPr>
            <a:spLocks noGrp="1"/>
          </p:cNvSpPr>
          <p:nvPr>
            <p:ph idx="1"/>
          </p:nvPr>
        </p:nvSpPr>
        <p:spPr/>
        <p:txBody>
          <a:bodyPr>
            <a:normAutofit/>
          </a:bodyPr>
          <a:lstStyle/>
          <a:p>
            <a:pPr marL="0" indent="0" algn="ctr">
              <a:buNone/>
            </a:pPr>
            <a:endParaRPr lang="pt-BR" sz="5400" dirty="0"/>
          </a:p>
          <a:p>
            <a:pPr marL="0" indent="0" algn="ctr">
              <a:buNone/>
            </a:pPr>
            <a:r>
              <a:rPr lang="pt-BR" sz="5400" i="1" dirty="0"/>
              <a:t>Gerenciamento de Risco</a:t>
            </a:r>
          </a:p>
        </p:txBody>
      </p:sp>
      <p:pic>
        <p:nvPicPr>
          <p:cNvPr id="1026" name="Picture 2" descr="036/2024 - EDUCADOR NÍVEL MÉDIO I - BELEZA - Curriculo Web">
            <a:extLst>
              <a:ext uri="{FF2B5EF4-FFF2-40B4-BE49-F238E27FC236}">
                <a16:creationId xmlns:a16="http://schemas.microsoft.com/office/drawing/2014/main" id="{1BB3E8B6-FA51-D4F3-8707-B47E6BAD5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43" y="158879"/>
            <a:ext cx="1989250" cy="55830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Rodapé 3">
            <a:extLst>
              <a:ext uri="{FF2B5EF4-FFF2-40B4-BE49-F238E27FC236}">
                <a16:creationId xmlns:a16="http://schemas.microsoft.com/office/drawing/2014/main" id="{33F7674A-D4AF-1916-640D-AE96B8DB0FBA}"/>
              </a:ext>
            </a:extLst>
          </p:cNvPr>
          <p:cNvSpPr>
            <a:spLocks noGrp="1"/>
          </p:cNvSpPr>
          <p:nvPr>
            <p:ph type="ftr" sz="quarter" idx="11"/>
          </p:nvPr>
        </p:nvSpPr>
        <p:spPr/>
        <p:txBody>
          <a:bodyPr/>
          <a:lstStyle/>
          <a:p>
            <a:r>
              <a:rPr lang="pt-BR"/>
              <a:t>UC II - Auxiliar na gestão de projetos de Tecnologia da Informação</a:t>
            </a:r>
          </a:p>
        </p:txBody>
      </p:sp>
    </p:spTree>
    <p:extLst>
      <p:ext uri="{BB962C8B-B14F-4D97-AF65-F5344CB8AC3E}">
        <p14:creationId xmlns:p14="http://schemas.microsoft.com/office/powerpoint/2010/main" val="114099841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509</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lpstr>Técnico em Desenvolvimento de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Técnico em Desenvolvimento de Sistema</dc:title>
  <dc:creator>Wander Luiz</dc:creator>
  <cp:lastModifiedBy>Secretaria 02</cp:lastModifiedBy>
  <cp:revision>7</cp:revision>
  <dcterms:created xsi:type="dcterms:W3CDTF">2024-04-17T02:42:18Z</dcterms:created>
  <dcterms:modified xsi:type="dcterms:W3CDTF">2024-04-22T20:43:28Z</dcterms:modified>
</cp:coreProperties>
</file>