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89" r:id="rId2"/>
    <p:sldId id="290" r:id="rId3"/>
    <p:sldId id="291" r:id="rId4"/>
    <p:sldId id="292" r:id="rId5"/>
    <p:sldId id="293" r:id="rId6"/>
    <p:sldId id="294" r:id="rId7"/>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25" autoAdjust="0"/>
    <p:restoredTop sz="94660"/>
  </p:normalViewPr>
  <p:slideViewPr>
    <p:cSldViewPr snapToGrid="0">
      <p:cViewPr varScale="1">
        <p:scale>
          <a:sx n="74" d="100"/>
          <a:sy n="74" d="100"/>
        </p:scale>
        <p:origin x="378"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F29D18-9C8A-4644-831C-0AD9695BAC2D}" type="datetimeFigureOut">
              <a:rPr lang="pt-BR" smtClean="0"/>
              <a:t>29/04/2024</a:t>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F7D511-7637-459E-8EF4-D29CB503963E}" type="slidenum">
              <a:rPr lang="pt-BR" smtClean="0"/>
              <a:t>‹nº›</a:t>
            </a:fld>
            <a:endParaRPr lang="pt-BR"/>
          </a:p>
        </p:txBody>
      </p:sp>
    </p:spTree>
    <p:extLst>
      <p:ext uri="{BB962C8B-B14F-4D97-AF65-F5344CB8AC3E}">
        <p14:creationId xmlns:p14="http://schemas.microsoft.com/office/powerpoint/2010/main" val="16841490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C07E682-5656-8432-2802-A88B04CF66D1}"/>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36BBD184-EA71-A96B-0BA0-6FAAF03B5E1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C3429E1B-0D24-84B8-ADB3-001285B98A26}"/>
              </a:ext>
            </a:extLst>
          </p:cNvPr>
          <p:cNvSpPr>
            <a:spLocks noGrp="1"/>
          </p:cNvSpPr>
          <p:nvPr>
            <p:ph type="dt" sz="half" idx="10"/>
          </p:nvPr>
        </p:nvSpPr>
        <p:spPr/>
        <p:txBody>
          <a:bodyPr/>
          <a:lstStyle/>
          <a:p>
            <a:fld id="{E85054C6-B791-4993-A633-EDFA79C15948}" type="datetime1">
              <a:rPr lang="pt-BR" smtClean="0"/>
              <a:t>29/04/2024</a:t>
            </a:fld>
            <a:endParaRPr lang="pt-BR"/>
          </a:p>
        </p:txBody>
      </p:sp>
      <p:sp>
        <p:nvSpPr>
          <p:cNvPr id="5" name="Espaço Reservado para Rodapé 4">
            <a:extLst>
              <a:ext uri="{FF2B5EF4-FFF2-40B4-BE49-F238E27FC236}">
                <a16:creationId xmlns:a16="http://schemas.microsoft.com/office/drawing/2014/main" id="{DAF889D0-C525-A93D-99B6-F2E81BED0166}"/>
              </a:ext>
            </a:extLst>
          </p:cNvPr>
          <p:cNvSpPr>
            <a:spLocks noGrp="1"/>
          </p:cNvSpPr>
          <p:nvPr>
            <p:ph type="ftr" sz="quarter" idx="11"/>
          </p:nvPr>
        </p:nvSpPr>
        <p:spPr/>
        <p:txBody>
          <a:bodyPr/>
          <a:lstStyle/>
          <a:p>
            <a:r>
              <a:rPr lang="pt-BR"/>
              <a:t>UC II - Auxiliar na gestão de projetos de Tecnologia da Informação</a:t>
            </a:r>
          </a:p>
        </p:txBody>
      </p:sp>
      <p:sp>
        <p:nvSpPr>
          <p:cNvPr id="6" name="Espaço Reservado para Número de Slide 5">
            <a:extLst>
              <a:ext uri="{FF2B5EF4-FFF2-40B4-BE49-F238E27FC236}">
                <a16:creationId xmlns:a16="http://schemas.microsoft.com/office/drawing/2014/main" id="{6C07187A-75D3-4A23-606C-96D9A53FDD08}"/>
              </a:ext>
            </a:extLst>
          </p:cNvPr>
          <p:cNvSpPr>
            <a:spLocks noGrp="1"/>
          </p:cNvSpPr>
          <p:nvPr>
            <p:ph type="sldNum" sz="quarter" idx="12"/>
          </p:nvPr>
        </p:nvSpPr>
        <p:spPr/>
        <p:txBody>
          <a:bodyPr/>
          <a:lstStyle/>
          <a:p>
            <a:fld id="{69CD0D8C-13F0-41C0-8D70-128EFC0EE608}" type="slidenum">
              <a:rPr lang="pt-BR" smtClean="0"/>
              <a:t>‹nº›</a:t>
            </a:fld>
            <a:endParaRPr lang="pt-BR"/>
          </a:p>
        </p:txBody>
      </p:sp>
    </p:spTree>
    <p:extLst>
      <p:ext uri="{BB962C8B-B14F-4D97-AF65-F5344CB8AC3E}">
        <p14:creationId xmlns:p14="http://schemas.microsoft.com/office/powerpoint/2010/main" val="326843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C316B17-A11D-C1BB-98AF-4E8072A119CA}"/>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A394353B-F243-ED42-CD39-2A403C507847}"/>
              </a:ext>
            </a:extLst>
          </p:cNvPr>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E288AF01-54C4-DCC3-5985-CC689E282D40}"/>
              </a:ext>
            </a:extLst>
          </p:cNvPr>
          <p:cNvSpPr>
            <a:spLocks noGrp="1"/>
          </p:cNvSpPr>
          <p:nvPr>
            <p:ph type="dt" sz="half" idx="10"/>
          </p:nvPr>
        </p:nvSpPr>
        <p:spPr/>
        <p:txBody>
          <a:bodyPr/>
          <a:lstStyle/>
          <a:p>
            <a:fld id="{04DDCC8D-D870-4C74-8BD5-5607A8F2AD5D}" type="datetime1">
              <a:rPr lang="pt-BR" smtClean="0"/>
              <a:t>29/04/2024</a:t>
            </a:fld>
            <a:endParaRPr lang="pt-BR"/>
          </a:p>
        </p:txBody>
      </p:sp>
      <p:sp>
        <p:nvSpPr>
          <p:cNvPr id="5" name="Espaço Reservado para Rodapé 4">
            <a:extLst>
              <a:ext uri="{FF2B5EF4-FFF2-40B4-BE49-F238E27FC236}">
                <a16:creationId xmlns:a16="http://schemas.microsoft.com/office/drawing/2014/main" id="{C2ADE7D5-4979-C923-0573-CC6F9850860A}"/>
              </a:ext>
            </a:extLst>
          </p:cNvPr>
          <p:cNvSpPr>
            <a:spLocks noGrp="1"/>
          </p:cNvSpPr>
          <p:nvPr>
            <p:ph type="ftr" sz="quarter" idx="11"/>
          </p:nvPr>
        </p:nvSpPr>
        <p:spPr/>
        <p:txBody>
          <a:bodyPr/>
          <a:lstStyle/>
          <a:p>
            <a:r>
              <a:rPr lang="pt-BR"/>
              <a:t>UC II - Auxiliar na gestão de projetos de Tecnologia da Informação</a:t>
            </a:r>
          </a:p>
        </p:txBody>
      </p:sp>
      <p:sp>
        <p:nvSpPr>
          <p:cNvPr id="6" name="Espaço Reservado para Número de Slide 5">
            <a:extLst>
              <a:ext uri="{FF2B5EF4-FFF2-40B4-BE49-F238E27FC236}">
                <a16:creationId xmlns:a16="http://schemas.microsoft.com/office/drawing/2014/main" id="{28BB5660-AABF-BA21-7E3A-E8EBF42CEB95}"/>
              </a:ext>
            </a:extLst>
          </p:cNvPr>
          <p:cNvSpPr>
            <a:spLocks noGrp="1"/>
          </p:cNvSpPr>
          <p:nvPr>
            <p:ph type="sldNum" sz="quarter" idx="12"/>
          </p:nvPr>
        </p:nvSpPr>
        <p:spPr/>
        <p:txBody>
          <a:bodyPr/>
          <a:lstStyle/>
          <a:p>
            <a:fld id="{69CD0D8C-13F0-41C0-8D70-128EFC0EE608}" type="slidenum">
              <a:rPr lang="pt-BR" smtClean="0"/>
              <a:t>‹nº›</a:t>
            </a:fld>
            <a:endParaRPr lang="pt-BR"/>
          </a:p>
        </p:txBody>
      </p:sp>
    </p:spTree>
    <p:extLst>
      <p:ext uri="{BB962C8B-B14F-4D97-AF65-F5344CB8AC3E}">
        <p14:creationId xmlns:p14="http://schemas.microsoft.com/office/powerpoint/2010/main" val="5787570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23812513-19E3-84AE-B5C3-2376B2B6D6BE}"/>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6CE63BBC-12F5-5475-9D53-8543800D4F98}"/>
              </a:ext>
            </a:extLst>
          </p:cNvPr>
          <p:cNvSpPr>
            <a:spLocks noGrp="1"/>
          </p:cNvSpPr>
          <p:nvPr>
            <p:ph type="body" orient="vert" idx="1"/>
          </p:nvPr>
        </p:nvSpPr>
        <p:spPr>
          <a:xfrm>
            <a:off x="838200" y="365125"/>
            <a:ext cx="7734300" cy="5811838"/>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6E20A16B-E857-57E6-8875-29A5BDE01AC9}"/>
              </a:ext>
            </a:extLst>
          </p:cNvPr>
          <p:cNvSpPr>
            <a:spLocks noGrp="1"/>
          </p:cNvSpPr>
          <p:nvPr>
            <p:ph type="dt" sz="half" idx="10"/>
          </p:nvPr>
        </p:nvSpPr>
        <p:spPr/>
        <p:txBody>
          <a:bodyPr/>
          <a:lstStyle/>
          <a:p>
            <a:fld id="{F2A02E33-DA00-47BB-81CA-95E03067DCBF}" type="datetime1">
              <a:rPr lang="pt-BR" smtClean="0"/>
              <a:t>29/04/2024</a:t>
            </a:fld>
            <a:endParaRPr lang="pt-BR"/>
          </a:p>
        </p:txBody>
      </p:sp>
      <p:sp>
        <p:nvSpPr>
          <p:cNvPr id="5" name="Espaço Reservado para Rodapé 4">
            <a:extLst>
              <a:ext uri="{FF2B5EF4-FFF2-40B4-BE49-F238E27FC236}">
                <a16:creationId xmlns:a16="http://schemas.microsoft.com/office/drawing/2014/main" id="{9BE143E4-7382-A8BE-E0A8-922646ADACED}"/>
              </a:ext>
            </a:extLst>
          </p:cNvPr>
          <p:cNvSpPr>
            <a:spLocks noGrp="1"/>
          </p:cNvSpPr>
          <p:nvPr>
            <p:ph type="ftr" sz="quarter" idx="11"/>
          </p:nvPr>
        </p:nvSpPr>
        <p:spPr/>
        <p:txBody>
          <a:bodyPr/>
          <a:lstStyle/>
          <a:p>
            <a:r>
              <a:rPr lang="pt-BR"/>
              <a:t>UC II - Auxiliar na gestão de projetos de Tecnologia da Informação</a:t>
            </a:r>
          </a:p>
        </p:txBody>
      </p:sp>
      <p:sp>
        <p:nvSpPr>
          <p:cNvPr id="6" name="Espaço Reservado para Número de Slide 5">
            <a:extLst>
              <a:ext uri="{FF2B5EF4-FFF2-40B4-BE49-F238E27FC236}">
                <a16:creationId xmlns:a16="http://schemas.microsoft.com/office/drawing/2014/main" id="{8F0B6416-32AD-9A8E-8085-1FC779536043}"/>
              </a:ext>
            </a:extLst>
          </p:cNvPr>
          <p:cNvSpPr>
            <a:spLocks noGrp="1"/>
          </p:cNvSpPr>
          <p:nvPr>
            <p:ph type="sldNum" sz="quarter" idx="12"/>
          </p:nvPr>
        </p:nvSpPr>
        <p:spPr/>
        <p:txBody>
          <a:bodyPr/>
          <a:lstStyle/>
          <a:p>
            <a:fld id="{69CD0D8C-13F0-41C0-8D70-128EFC0EE608}" type="slidenum">
              <a:rPr lang="pt-BR" smtClean="0"/>
              <a:t>‹nº›</a:t>
            </a:fld>
            <a:endParaRPr lang="pt-BR"/>
          </a:p>
        </p:txBody>
      </p:sp>
    </p:spTree>
    <p:extLst>
      <p:ext uri="{BB962C8B-B14F-4D97-AF65-F5344CB8AC3E}">
        <p14:creationId xmlns:p14="http://schemas.microsoft.com/office/powerpoint/2010/main" val="18057800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AE7540F-7693-A6E8-2372-78D1FCA766BC}"/>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AE98B4EE-079A-B1EF-C088-A11AC2E3ADD7}"/>
              </a:ext>
            </a:extLst>
          </p:cNvPr>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A6C0DF59-9604-6FA8-0224-244D82404836}"/>
              </a:ext>
            </a:extLst>
          </p:cNvPr>
          <p:cNvSpPr>
            <a:spLocks noGrp="1"/>
          </p:cNvSpPr>
          <p:nvPr>
            <p:ph type="dt" sz="half" idx="10"/>
          </p:nvPr>
        </p:nvSpPr>
        <p:spPr/>
        <p:txBody>
          <a:bodyPr/>
          <a:lstStyle/>
          <a:p>
            <a:fld id="{A2543DA2-0A6D-459A-AC0C-8E75CCA36B94}" type="datetime1">
              <a:rPr lang="pt-BR" smtClean="0"/>
              <a:t>29/04/2024</a:t>
            </a:fld>
            <a:endParaRPr lang="pt-BR"/>
          </a:p>
        </p:txBody>
      </p:sp>
      <p:sp>
        <p:nvSpPr>
          <p:cNvPr id="5" name="Espaço Reservado para Rodapé 4">
            <a:extLst>
              <a:ext uri="{FF2B5EF4-FFF2-40B4-BE49-F238E27FC236}">
                <a16:creationId xmlns:a16="http://schemas.microsoft.com/office/drawing/2014/main" id="{B0244578-799A-E6DB-9B6C-0D43E90B11CC}"/>
              </a:ext>
            </a:extLst>
          </p:cNvPr>
          <p:cNvSpPr>
            <a:spLocks noGrp="1"/>
          </p:cNvSpPr>
          <p:nvPr>
            <p:ph type="ftr" sz="quarter" idx="11"/>
          </p:nvPr>
        </p:nvSpPr>
        <p:spPr/>
        <p:txBody>
          <a:bodyPr/>
          <a:lstStyle/>
          <a:p>
            <a:r>
              <a:rPr lang="pt-BR"/>
              <a:t>UC II - Auxiliar na gestão de projetos de Tecnologia da Informação</a:t>
            </a:r>
          </a:p>
        </p:txBody>
      </p:sp>
      <p:sp>
        <p:nvSpPr>
          <p:cNvPr id="6" name="Espaço Reservado para Número de Slide 5">
            <a:extLst>
              <a:ext uri="{FF2B5EF4-FFF2-40B4-BE49-F238E27FC236}">
                <a16:creationId xmlns:a16="http://schemas.microsoft.com/office/drawing/2014/main" id="{0E234F20-E07F-5DAC-24F8-AF57B63825D1}"/>
              </a:ext>
            </a:extLst>
          </p:cNvPr>
          <p:cNvSpPr>
            <a:spLocks noGrp="1"/>
          </p:cNvSpPr>
          <p:nvPr>
            <p:ph type="sldNum" sz="quarter" idx="12"/>
          </p:nvPr>
        </p:nvSpPr>
        <p:spPr/>
        <p:txBody>
          <a:bodyPr/>
          <a:lstStyle/>
          <a:p>
            <a:fld id="{69CD0D8C-13F0-41C0-8D70-128EFC0EE608}" type="slidenum">
              <a:rPr lang="pt-BR" smtClean="0"/>
              <a:t>‹nº›</a:t>
            </a:fld>
            <a:endParaRPr lang="pt-BR"/>
          </a:p>
        </p:txBody>
      </p:sp>
    </p:spTree>
    <p:extLst>
      <p:ext uri="{BB962C8B-B14F-4D97-AF65-F5344CB8AC3E}">
        <p14:creationId xmlns:p14="http://schemas.microsoft.com/office/powerpoint/2010/main" val="16155504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73F37F-E337-E785-7264-39C0E92D3BB1}"/>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A657422C-03B3-CA87-818F-5D018E9E7A9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Espaço Reservado para Data 3">
            <a:extLst>
              <a:ext uri="{FF2B5EF4-FFF2-40B4-BE49-F238E27FC236}">
                <a16:creationId xmlns:a16="http://schemas.microsoft.com/office/drawing/2014/main" id="{7CD26A9D-2133-DF07-2E97-B93D7FE99322}"/>
              </a:ext>
            </a:extLst>
          </p:cNvPr>
          <p:cNvSpPr>
            <a:spLocks noGrp="1"/>
          </p:cNvSpPr>
          <p:nvPr>
            <p:ph type="dt" sz="half" idx="10"/>
          </p:nvPr>
        </p:nvSpPr>
        <p:spPr/>
        <p:txBody>
          <a:bodyPr/>
          <a:lstStyle/>
          <a:p>
            <a:fld id="{93A0F1A3-9382-469E-AF42-22BCF41B80BF}" type="datetime1">
              <a:rPr lang="pt-BR" smtClean="0"/>
              <a:t>29/04/2024</a:t>
            </a:fld>
            <a:endParaRPr lang="pt-BR"/>
          </a:p>
        </p:txBody>
      </p:sp>
      <p:sp>
        <p:nvSpPr>
          <p:cNvPr id="5" name="Espaço Reservado para Rodapé 4">
            <a:extLst>
              <a:ext uri="{FF2B5EF4-FFF2-40B4-BE49-F238E27FC236}">
                <a16:creationId xmlns:a16="http://schemas.microsoft.com/office/drawing/2014/main" id="{499BBC44-5A58-699C-8B1A-076603A69CE5}"/>
              </a:ext>
            </a:extLst>
          </p:cNvPr>
          <p:cNvSpPr>
            <a:spLocks noGrp="1"/>
          </p:cNvSpPr>
          <p:nvPr>
            <p:ph type="ftr" sz="quarter" idx="11"/>
          </p:nvPr>
        </p:nvSpPr>
        <p:spPr/>
        <p:txBody>
          <a:bodyPr/>
          <a:lstStyle/>
          <a:p>
            <a:r>
              <a:rPr lang="pt-BR"/>
              <a:t>UC II - Auxiliar na gestão de projetos de Tecnologia da Informação</a:t>
            </a:r>
          </a:p>
        </p:txBody>
      </p:sp>
      <p:sp>
        <p:nvSpPr>
          <p:cNvPr id="6" name="Espaço Reservado para Número de Slide 5">
            <a:extLst>
              <a:ext uri="{FF2B5EF4-FFF2-40B4-BE49-F238E27FC236}">
                <a16:creationId xmlns:a16="http://schemas.microsoft.com/office/drawing/2014/main" id="{AA9AA9A3-C4EB-2D87-D82E-560CE2991EB9}"/>
              </a:ext>
            </a:extLst>
          </p:cNvPr>
          <p:cNvSpPr>
            <a:spLocks noGrp="1"/>
          </p:cNvSpPr>
          <p:nvPr>
            <p:ph type="sldNum" sz="quarter" idx="12"/>
          </p:nvPr>
        </p:nvSpPr>
        <p:spPr/>
        <p:txBody>
          <a:bodyPr/>
          <a:lstStyle/>
          <a:p>
            <a:fld id="{69CD0D8C-13F0-41C0-8D70-128EFC0EE608}" type="slidenum">
              <a:rPr lang="pt-BR" smtClean="0"/>
              <a:t>‹nº›</a:t>
            </a:fld>
            <a:endParaRPr lang="pt-BR"/>
          </a:p>
        </p:txBody>
      </p:sp>
    </p:spTree>
    <p:extLst>
      <p:ext uri="{BB962C8B-B14F-4D97-AF65-F5344CB8AC3E}">
        <p14:creationId xmlns:p14="http://schemas.microsoft.com/office/powerpoint/2010/main" val="9506297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57B8017-DB4E-ECBD-D872-0AB1DD41C0DC}"/>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D5E2E538-0B1F-B4AD-2264-5B22B8A6AAE1}"/>
              </a:ext>
            </a:extLst>
          </p:cNvPr>
          <p:cNvSpPr>
            <a:spLocks noGrp="1"/>
          </p:cNvSpPr>
          <p:nvPr>
            <p:ph sz="half" idx="1"/>
          </p:nvPr>
        </p:nvSpPr>
        <p:spPr>
          <a:xfrm>
            <a:off x="838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5A72712C-C48C-44D4-2A50-F4B0F374CE6A}"/>
              </a:ext>
            </a:extLst>
          </p:cNvPr>
          <p:cNvSpPr>
            <a:spLocks noGrp="1"/>
          </p:cNvSpPr>
          <p:nvPr>
            <p:ph sz="half" idx="2"/>
          </p:nvPr>
        </p:nvSpPr>
        <p:spPr>
          <a:xfrm>
            <a:off x="6172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929B19AD-2441-8434-0CAE-9FD8B320FB60}"/>
              </a:ext>
            </a:extLst>
          </p:cNvPr>
          <p:cNvSpPr>
            <a:spLocks noGrp="1"/>
          </p:cNvSpPr>
          <p:nvPr>
            <p:ph type="dt" sz="half" idx="10"/>
          </p:nvPr>
        </p:nvSpPr>
        <p:spPr/>
        <p:txBody>
          <a:bodyPr/>
          <a:lstStyle/>
          <a:p>
            <a:fld id="{F2708D59-C7A5-41E0-A89F-C8EB584FB56D}" type="datetime1">
              <a:rPr lang="pt-BR" smtClean="0"/>
              <a:t>29/04/2024</a:t>
            </a:fld>
            <a:endParaRPr lang="pt-BR"/>
          </a:p>
        </p:txBody>
      </p:sp>
      <p:sp>
        <p:nvSpPr>
          <p:cNvPr id="6" name="Espaço Reservado para Rodapé 5">
            <a:extLst>
              <a:ext uri="{FF2B5EF4-FFF2-40B4-BE49-F238E27FC236}">
                <a16:creationId xmlns:a16="http://schemas.microsoft.com/office/drawing/2014/main" id="{937E8556-581F-F2D4-8A2A-7DB09254B7C5}"/>
              </a:ext>
            </a:extLst>
          </p:cNvPr>
          <p:cNvSpPr>
            <a:spLocks noGrp="1"/>
          </p:cNvSpPr>
          <p:nvPr>
            <p:ph type="ftr" sz="quarter" idx="11"/>
          </p:nvPr>
        </p:nvSpPr>
        <p:spPr/>
        <p:txBody>
          <a:bodyPr/>
          <a:lstStyle/>
          <a:p>
            <a:r>
              <a:rPr lang="pt-BR"/>
              <a:t>UC II - Auxiliar na gestão de projetos de Tecnologia da Informação</a:t>
            </a:r>
          </a:p>
        </p:txBody>
      </p:sp>
      <p:sp>
        <p:nvSpPr>
          <p:cNvPr id="7" name="Espaço Reservado para Número de Slide 6">
            <a:extLst>
              <a:ext uri="{FF2B5EF4-FFF2-40B4-BE49-F238E27FC236}">
                <a16:creationId xmlns:a16="http://schemas.microsoft.com/office/drawing/2014/main" id="{89FEE4BA-183D-28F8-DE9E-2F19EA74A469}"/>
              </a:ext>
            </a:extLst>
          </p:cNvPr>
          <p:cNvSpPr>
            <a:spLocks noGrp="1"/>
          </p:cNvSpPr>
          <p:nvPr>
            <p:ph type="sldNum" sz="quarter" idx="12"/>
          </p:nvPr>
        </p:nvSpPr>
        <p:spPr/>
        <p:txBody>
          <a:bodyPr/>
          <a:lstStyle/>
          <a:p>
            <a:fld id="{69CD0D8C-13F0-41C0-8D70-128EFC0EE608}" type="slidenum">
              <a:rPr lang="pt-BR" smtClean="0"/>
              <a:t>‹nº›</a:t>
            </a:fld>
            <a:endParaRPr lang="pt-BR"/>
          </a:p>
        </p:txBody>
      </p:sp>
    </p:spTree>
    <p:extLst>
      <p:ext uri="{BB962C8B-B14F-4D97-AF65-F5344CB8AC3E}">
        <p14:creationId xmlns:p14="http://schemas.microsoft.com/office/powerpoint/2010/main" val="4886176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EABE77E-5FDB-5BCD-DD22-0F0D75BCADC8}"/>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1F672FC2-E9D7-78DA-CF70-504FCE3BCFD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Espaço Reservado para Conteúdo 3">
            <a:extLst>
              <a:ext uri="{FF2B5EF4-FFF2-40B4-BE49-F238E27FC236}">
                <a16:creationId xmlns:a16="http://schemas.microsoft.com/office/drawing/2014/main" id="{38294066-2FC2-E39E-1B21-991C6B0C5077}"/>
              </a:ext>
            </a:extLst>
          </p:cNvPr>
          <p:cNvSpPr>
            <a:spLocks noGrp="1"/>
          </p:cNvSpPr>
          <p:nvPr>
            <p:ph sz="half" idx="2"/>
          </p:nvPr>
        </p:nvSpPr>
        <p:spPr>
          <a:xfrm>
            <a:off x="839788" y="2505075"/>
            <a:ext cx="5157787"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F2F3EAF6-E191-D42A-2DED-5403CB874A8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Espaço Reservado para Conteúdo 5">
            <a:extLst>
              <a:ext uri="{FF2B5EF4-FFF2-40B4-BE49-F238E27FC236}">
                <a16:creationId xmlns:a16="http://schemas.microsoft.com/office/drawing/2014/main" id="{A1D3AF25-4E43-5EA5-AE5F-97D5C103B0E1}"/>
              </a:ext>
            </a:extLst>
          </p:cNvPr>
          <p:cNvSpPr>
            <a:spLocks noGrp="1"/>
          </p:cNvSpPr>
          <p:nvPr>
            <p:ph sz="quarter" idx="4"/>
          </p:nvPr>
        </p:nvSpPr>
        <p:spPr>
          <a:xfrm>
            <a:off x="6172200" y="2505075"/>
            <a:ext cx="5183188"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2B6D184D-27CC-39D2-CC4E-1FF3A1A4DDBD}"/>
              </a:ext>
            </a:extLst>
          </p:cNvPr>
          <p:cNvSpPr>
            <a:spLocks noGrp="1"/>
          </p:cNvSpPr>
          <p:nvPr>
            <p:ph type="dt" sz="half" idx="10"/>
          </p:nvPr>
        </p:nvSpPr>
        <p:spPr/>
        <p:txBody>
          <a:bodyPr/>
          <a:lstStyle/>
          <a:p>
            <a:fld id="{F30557A8-2215-4B3D-8F68-10D11F0D7C80}" type="datetime1">
              <a:rPr lang="pt-BR" smtClean="0"/>
              <a:t>29/04/2024</a:t>
            </a:fld>
            <a:endParaRPr lang="pt-BR"/>
          </a:p>
        </p:txBody>
      </p:sp>
      <p:sp>
        <p:nvSpPr>
          <p:cNvPr id="8" name="Espaço Reservado para Rodapé 7">
            <a:extLst>
              <a:ext uri="{FF2B5EF4-FFF2-40B4-BE49-F238E27FC236}">
                <a16:creationId xmlns:a16="http://schemas.microsoft.com/office/drawing/2014/main" id="{2F597F15-A148-4A9B-0F28-A5DF0A842050}"/>
              </a:ext>
            </a:extLst>
          </p:cNvPr>
          <p:cNvSpPr>
            <a:spLocks noGrp="1"/>
          </p:cNvSpPr>
          <p:nvPr>
            <p:ph type="ftr" sz="quarter" idx="11"/>
          </p:nvPr>
        </p:nvSpPr>
        <p:spPr/>
        <p:txBody>
          <a:bodyPr/>
          <a:lstStyle/>
          <a:p>
            <a:r>
              <a:rPr lang="pt-BR"/>
              <a:t>UC II - Auxiliar na gestão de projetos de Tecnologia da Informação</a:t>
            </a:r>
          </a:p>
        </p:txBody>
      </p:sp>
      <p:sp>
        <p:nvSpPr>
          <p:cNvPr id="9" name="Espaço Reservado para Número de Slide 8">
            <a:extLst>
              <a:ext uri="{FF2B5EF4-FFF2-40B4-BE49-F238E27FC236}">
                <a16:creationId xmlns:a16="http://schemas.microsoft.com/office/drawing/2014/main" id="{F8811AFA-5FE0-EAA6-950F-77CF624A85B1}"/>
              </a:ext>
            </a:extLst>
          </p:cNvPr>
          <p:cNvSpPr>
            <a:spLocks noGrp="1"/>
          </p:cNvSpPr>
          <p:nvPr>
            <p:ph type="sldNum" sz="quarter" idx="12"/>
          </p:nvPr>
        </p:nvSpPr>
        <p:spPr/>
        <p:txBody>
          <a:bodyPr/>
          <a:lstStyle/>
          <a:p>
            <a:fld id="{69CD0D8C-13F0-41C0-8D70-128EFC0EE608}" type="slidenum">
              <a:rPr lang="pt-BR" smtClean="0"/>
              <a:t>‹nº›</a:t>
            </a:fld>
            <a:endParaRPr lang="pt-BR"/>
          </a:p>
        </p:txBody>
      </p:sp>
    </p:spTree>
    <p:extLst>
      <p:ext uri="{BB962C8B-B14F-4D97-AF65-F5344CB8AC3E}">
        <p14:creationId xmlns:p14="http://schemas.microsoft.com/office/powerpoint/2010/main" val="1830241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487F92-A2A9-7BAC-1E7A-67DCCB6C7E5F}"/>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869DFC04-1ADD-58FB-7EED-AE2090AAFE1A}"/>
              </a:ext>
            </a:extLst>
          </p:cNvPr>
          <p:cNvSpPr>
            <a:spLocks noGrp="1"/>
          </p:cNvSpPr>
          <p:nvPr>
            <p:ph type="dt" sz="half" idx="10"/>
          </p:nvPr>
        </p:nvSpPr>
        <p:spPr/>
        <p:txBody>
          <a:bodyPr/>
          <a:lstStyle/>
          <a:p>
            <a:fld id="{42A871CF-CC9D-46D7-BA0C-E227AF04752E}" type="datetime1">
              <a:rPr lang="pt-BR" smtClean="0"/>
              <a:t>29/04/2024</a:t>
            </a:fld>
            <a:endParaRPr lang="pt-BR"/>
          </a:p>
        </p:txBody>
      </p:sp>
      <p:sp>
        <p:nvSpPr>
          <p:cNvPr id="4" name="Espaço Reservado para Rodapé 3">
            <a:extLst>
              <a:ext uri="{FF2B5EF4-FFF2-40B4-BE49-F238E27FC236}">
                <a16:creationId xmlns:a16="http://schemas.microsoft.com/office/drawing/2014/main" id="{1D8BC7AB-7777-CCAA-8B39-4CCA02C8F199}"/>
              </a:ext>
            </a:extLst>
          </p:cNvPr>
          <p:cNvSpPr>
            <a:spLocks noGrp="1"/>
          </p:cNvSpPr>
          <p:nvPr>
            <p:ph type="ftr" sz="quarter" idx="11"/>
          </p:nvPr>
        </p:nvSpPr>
        <p:spPr/>
        <p:txBody>
          <a:bodyPr/>
          <a:lstStyle/>
          <a:p>
            <a:r>
              <a:rPr lang="pt-BR"/>
              <a:t>UC II - Auxiliar na gestão de projetos de Tecnologia da Informação</a:t>
            </a:r>
          </a:p>
        </p:txBody>
      </p:sp>
      <p:sp>
        <p:nvSpPr>
          <p:cNvPr id="5" name="Espaço Reservado para Número de Slide 4">
            <a:extLst>
              <a:ext uri="{FF2B5EF4-FFF2-40B4-BE49-F238E27FC236}">
                <a16:creationId xmlns:a16="http://schemas.microsoft.com/office/drawing/2014/main" id="{0A490730-0B7E-0E64-D80B-DDACBEC5F574}"/>
              </a:ext>
            </a:extLst>
          </p:cNvPr>
          <p:cNvSpPr>
            <a:spLocks noGrp="1"/>
          </p:cNvSpPr>
          <p:nvPr>
            <p:ph type="sldNum" sz="quarter" idx="12"/>
          </p:nvPr>
        </p:nvSpPr>
        <p:spPr/>
        <p:txBody>
          <a:bodyPr/>
          <a:lstStyle/>
          <a:p>
            <a:fld id="{69CD0D8C-13F0-41C0-8D70-128EFC0EE608}" type="slidenum">
              <a:rPr lang="pt-BR" smtClean="0"/>
              <a:t>‹nº›</a:t>
            </a:fld>
            <a:endParaRPr lang="pt-BR"/>
          </a:p>
        </p:txBody>
      </p:sp>
    </p:spTree>
    <p:extLst>
      <p:ext uri="{BB962C8B-B14F-4D97-AF65-F5344CB8AC3E}">
        <p14:creationId xmlns:p14="http://schemas.microsoft.com/office/powerpoint/2010/main" val="4052577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92EA5F13-3D00-C8E2-6B93-94F28B85F461}"/>
              </a:ext>
            </a:extLst>
          </p:cNvPr>
          <p:cNvSpPr>
            <a:spLocks noGrp="1"/>
          </p:cNvSpPr>
          <p:nvPr>
            <p:ph type="dt" sz="half" idx="10"/>
          </p:nvPr>
        </p:nvSpPr>
        <p:spPr/>
        <p:txBody>
          <a:bodyPr/>
          <a:lstStyle/>
          <a:p>
            <a:fld id="{A62FB4F2-3C7B-433A-B4C1-FBA700021903}" type="datetime1">
              <a:rPr lang="pt-BR" smtClean="0"/>
              <a:t>29/04/2024</a:t>
            </a:fld>
            <a:endParaRPr lang="pt-BR"/>
          </a:p>
        </p:txBody>
      </p:sp>
      <p:sp>
        <p:nvSpPr>
          <p:cNvPr id="3" name="Espaço Reservado para Rodapé 2">
            <a:extLst>
              <a:ext uri="{FF2B5EF4-FFF2-40B4-BE49-F238E27FC236}">
                <a16:creationId xmlns:a16="http://schemas.microsoft.com/office/drawing/2014/main" id="{D841AB0C-D8D5-DC4A-BD9A-462E7F4600CF}"/>
              </a:ext>
            </a:extLst>
          </p:cNvPr>
          <p:cNvSpPr>
            <a:spLocks noGrp="1"/>
          </p:cNvSpPr>
          <p:nvPr>
            <p:ph type="ftr" sz="quarter" idx="11"/>
          </p:nvPr>
        </p:nvSpPr>
        <p:spPr/>
        <p:txBody>
          <a:bodyPr/>
          <a:lstStyle/>
          <a:p>
            <a:r>
              <a:rPr lang="pt-BR"/>
              <a:t>UC II - Auxiliar na gestão de projetos de Tecnologia da Informação</a:t>
            </a:r>
          </a:p>
        </p:txBody>
      </p:sp>
      <p:sp>
        <p:nvSpPr>
          <p:cNvPr id="4" name="Espaço Reservado para Número de Slide 3">
            <a:extLst>
              <a:ext uri="{FF2B5EF4-FFF2-40B4-BE49-F238E27FC236}">
                <a16:creationId xmlns:a16="http://schemas.microsoft.com/office/drawing/2014/main" id="{B2C35689-3918-25CC-E2A1-E2BD8FE852A8}"/>
              </a:ext>
            </a:extLst>
          </p:cNvPr>
          <p:cNvSpPr>
            <a:spLocks noGrp="1"/>
          </p:cNvSpPr>
          <p:nvPr>
            <p:ph type="sldNum" sz="quarter" idx="12"/>
          </p:nvPr>
        </p:nvSpPr>
        <p:spPr/>
        <p:txBody>
          <a:bodyPr/>
          <a:lstStyle/>
          <a:p>
            <a:fld id="{69CD0D8C-13F0-41C0-8D70-128EFC0EE608}" type="slidenum">
              <a:rPr lang="pt-BR" smtClean="0"/>
              <a:t>‹nº›</a:t>
            </a:fld>
            <a:endParaRPr lang="pt-BR"/>
          </a:p>
        </p:txBody>
      </p:sp>
    </p:spTree>
    <p:extLst>
      <p:ext uri="{BB962C8B-B14F-4D97-AF65-F5344CB8AC3E}">
        <p14:creationId xmlns:p14="http://schemas.microsoft.com/office/powerpoint/2010/main" val="12638418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3CCDCFC-1996-91A9-EC65-AEAF8AC16F2F}"/>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5EFD6F50-681D-18B3-2D2B-2AD1380BC64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1E703BCE-F469-929A-F8C3-5ECFC8DCE0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BCB5DCFE-23AA-2672-9B6B-4FBCCFF7578B}"/>
              </a:ext>
            </a:extLst>
          </p:cNvPr>
          <p:cNvSpPr>
            <a:spLocks noGrp="1"/>
          </p:cNvSpPr>
          <p:nvPr>
            <p:ph type="dt" sz="half" idx="10"/>
          </p:nvPr>
        </p:nvSpPr>
        <p:spPr/>
        <p:txBody>
          <a:bodyPr/>
          <a:lstStyle/>
          <a:p>
            <a:fld id="{41EE1C9D-7149-4A2A-8DA8-E702C97E1403}" type="datetime1">
              <a:rPr lang="pt-BR" smtClean="0"/>
              <a:t>29/04/2024</a:t>
            </a:fld>
            <a:endParaRPr lang="pt-BR"/>
          </a:p>
        </p:txBody>
      </p:sp>
      <p:sp>
        <p:nvSpPr>
          <p:cNvPr id="6" name="Espaço Reservado para Rodapé 5">
            <a:extLst>
              <a:ext uri="{FF2B5EF4-FFF2-40B4-BE49-F238E27FC236}">
                <a16:creationId xmlns:a16="http://schemas.microsoft.com/office/drawing/2014/main" id="{E94B78CF-F50D-4C8F-0DB2-44D6F2617621}"/>
              </a:ext>
            </a:extLst>
          </p:cNvPr>
          <p:cNvSpPr>
            <a:spLocks noGrp="1"/>
          </p:cNvSpPr>
          <p:nvPr>
            <p:ph type="ftr" sz="quarter" idx="11"/>
          </p:nvPr>
        </p:nvSpPr>
        <p:spPr/>
        <p:txBody>
          <a:bodyPr/>
          <a:lstStyle/>
          <a:p>
            <a:r>
              <a:rPr lang="pt-BR"/>
              <a:t>UC II - Auxiliar na gestão de projetos de Tecnologia da Informação</a:t>
            </a:r>
          </a:p>
        </p:txBody>
      </p:sp>
      <p:sp>
        <p:nvSpPr>
          <p:cNvPr id="7" name="Espaço Reservado para Número de Slide 6">
            <a:extLst>
              <a:ext uri="{FF2B5EF4-FFF2-40B4-BE49-F238E27FC236}">
                <a16:creationId xmlns:a16="http://schemas.microsoft.com/office/drawing/2014/main" id="{996689C7-C6BB-A956-BFB6-4D2D2D626A08}"/>
              </a:ext>
            </a:extLst>
          </p:cNvPr>
          <p:cNvSpPr>
            <a:spLocks noGrp="1"/>
          </p:cNvSpPr>
          <p:nvPr>
            <p:ph type="sldNum" sz="quarter" idx="12"/>
          </p:nvPr>
        </p:nvSpPr>
        <p:spPr/>
        <p:txBody>
          <a:bodyPr/>
          <a:lstStyle/>
          <a:p>
            <a:fld id="{69CD0D8C-13F0-41C0-8D70-128EFC0EE608}" type="slidenum">
              <a:rPr lang="pt-BR" smtClean="0"/>
              <a:t>‹nº›</a:t>
            </a:fld>
            <a:endParaRPr lang="pt-BR"/>
          </a:p>
        </p:txBody>
      </p:sp>
    </p:spTree>
    <p:extLst>
      <p:ext uri="{BB962C8B-B14F-4D97-AF65-F5344CB8AC3E}">
        <p14:creationId xmlns:p14="http://schemas.microsoft.com/office/powerpoint/2010/main" val="10004193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D07476-8DFE-F4A2-D246-9D7D702CCA9E}"/>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23E12977-37C4-994D-001C-9EB76B91D39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E57E80F9-2AC3-6C06-F58B-C75F7293E9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0CF8FAAB-7973-0BBF-F03F-5275A3CC58F9}"/>
              </a:ext>
            </a:extLst>
          </p:cNvPr>
          <p:cNvSpPr>
            <a:spLocks noGrp="1"/>
          </p:cNvSpPr>
          <p:nvPr>
            <p:ph type="dt" sz="half" idx="10"/>
          </p:nvPr>
        </p:nvSpPr>
        <p:spPr/>
        <p:txBody>
          <a:bodyPr/>
          <a:lstStyle/>
          <a:p>
            <a:fld id="{124C2D5F-43B4-4581-A119-6E6ABAFE5E9E}" type="datetime1">
              <a:rPr lang="pt-BR" smtClean="0"/>
              <a:t>29/04/2024</a:t>
            </a:fld>
            <a:endParaRPr lang="pt-BR"/>
          </a:p>
        </p:txBody>
      </p:sp>
      <p:sp>
        <p:nvSpPr>
          <p:cNvPr id="6" name="Espaço Reservado para Rodapé 5">
            <a:extLst>
              <a:ext uri="{FF2B5EF4-FFF2-40B4-BE49-F238E27FC236}">
                <a16:creationId xmlns:a16="http://schemas.microsoft.com/office/drawing/2014/main" id="{0DD72230-CCE5-4598-CA6C-1EA6DB7DA656}"/>
              </a:ext>
            </a:extLst>
          </p:cNvPr>
          <p:cNvSpPr>
            <a:spLocks noGrp="1"/>
          </p:cNvSpPr>
          <p:nvPr>
            <p:ph type="ftr" sz="quarter" idx="11"/>
          </p:nvPr>
        </p:nvSpPr>
        <p:spPr/>
        <p:txBody>
          <a:bodyPr/>
          <a:lstStyle/>
          <a:p>
            <a:r>
              <a:rPr lang="pt-BR"/>
              <a:t>UC II - Auxiliar na gestão de projetos de Tecnologia da Informação</a:t>
            </a:r>
          </a:p>
        </p:txBody>
      </p:sp>
      <p:sp>
        <p:nvSpPr>
          <p:cNvPr id="7" name="Espaço Reservado para Número de Slide 6">
            <a:extLst>
              <a:ext uri="{FF2B5EF4-FFF2-40B4-BE49-F238E27FC236}">
                <a16:creationId xmlns:a16="http://schemas.microsoft.com/office/drawing/2014/main" id="{7091F6AE-B130-C3FF-4993-0A9197929670}"/>
              </a:ext>
            </a:extLst>
          </p:cNvPr>
          <p:cNvSpPr>
            <a:spLocks noGrp="1"/>
          </p:cNvSpPr>
          <p:nvPr>
            <p:ph type="sldNum" sz="quarter" idx="12"/>
          </p:nvPr>
        </p:nvSpPr>
        <p:spPr/>
        <p:txBody>
          <a:bodyPr/>
          <a:lstStyle/>
          <a:p>
            <a:fld id="{69CD0D8C-13F0-41C0-8D70-128EFC0EE608}" type="slidenum">
              <a:rPr lang="pt-BR" smtClean="0"/>
              <a:t>‹nº›</a:t>
            </a:fld>
            <a:endParaRPr lang="pt-BR"/>
          </a:p>
        </p:txBody>
      </p:sp>
    </p:spTree>
    <p:extLst>
      <p:ext uri="{BB962C8B-B14F-4D97-AF65-F5344CB8AC3E}">
        <p14:creationId xmlns:p14="http://schemas.microsoft.com/office/powerpoint/2010/main" val="7214414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98E3035C-9E25-EFE2-C296-DEE1997C0E5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FFA151A1-8850-3671-270C-367004F82E7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A54C0E73-2A29-B43F-21F0-2D41C7E37CC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A7029A-8751-492C-A65E-2A3D13367CA4}" type="datetime1">
              <a:rPr lang="pt-BR" smtClean="0"/>
              <a:t>29/04/2024</a:t>
            </a:fld>
            <a:endParaRPr lang="pt-BR"/>
          </a:p>
        </p:txBody>
      </p:sp>
      <p:sp>
        <p:nvSpPr>
          <p:cNvPr id="5" name="Espaço Reservado para Rodapé 4">
            <a:extLst>
              <a:ext uri="{FF2B5EF4-FFF2-40B4-BE49-F238E27FC236}">
                <a16:creationId xmlns:a16="http://schemas.microsoft.com/office/drawing/2014/main" id="{A0DE0F9A-B8B0-3231-097D-1012BA050A3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pt-BR"/>
              <a:t>UC II - Auxiliar na gestão de projetos de Tecnologia da Informação</a:t>
            </a:r>
          </a:p>
        </p:txBody>
      </p:sp>
      <p:sp>
        <p:nvSpPr>
          <p:cNvPr id="6" name="Espaço Reservado para Número de Slide 5">
            <a:extLst>
              <a:ext uri="{FF2B5EF4-FFF2-40B4-BE49-F238E27FC236}">
                <a16:creationId xmlns:a16="http://schemas.microsoft.com/office/drawing/2014/main" id="{E7B3F045-4DB3-15F8-97A7-8D764857988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CD0D8C-13F0-41C0-8D70-128EFC0EE608}" type="slidenum">
              <a:rPr lang="pt-BR" smtClean="0"/>
              <a:t>‹nº›</a:t>
            </a:fld>
            <a:endParaRPr lang="pt-BR"/>
          </a:p>
        </p:txBody>
      </p:sp>
    </p:spTree>
    <p:extLst>
      <p:ext uri="{BB962C8B-B14F-4D97-AF65-F5344CB8AC3E}">
        <p14:creationId xmlns:p14="http://schemas.microsoft.com/office/powerpoint/2010/main" val="16912415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91ECE11-B434-778C-EA07-C8E004DBF187}"/>
              </a:ext>
            </a:extLst>
          </p:cNvPr>
          <p:cNvSpPr>
            <a:spLocks noGrp="1"/>
          </p:cNvSpPr>
          <p:nvPr>
            <p:ph type="title"/>
          </p:nvPr>
        </p:nvSpPr>
        <p:spPr/>
        <p:txBody>
          <a:bodyPr>
            <a:normAutofit/>
          </a:bodyPr>
          <a:lstStyle/>
          <a:p>
            <a:pPr algn="ctr"/>
            <a:r>
              <a:rPr lang="pt-BR" sz="3200" b="1" dirty="0">
                <a:solidFill>
                  <a:srgbClr val="002060"/>
                </a:solidFill>
              </a:rPr>
              <a:t>Técnico em Desenvolvimento de Sistema</a:t>
            </a:r>
          </a:p>
        </p:txBody>
      </p:sp>
      <p:sp>
        <p:nvSpPr>
          <p:cNvPr id="3" name="Espaço Reservado para Conteúdo 2">
            <a:extLst>
              <a:ext uri="{FF2B5EF4-FFF2-40B4-BE49-F238E27FC236}">
                <a16:creationId xmlns:a16="http://schemas.microsoft.com/office/drawing/2014/main" id="{6D8C54B2-F212-2266-956B-A345E2DEF854}"/>
              </a:ext>
            </a:extLst>
          </p:cNvPr>
          <p:cNvSpPr>
            <a:spLocks noGrp="1"/>
          </p:cNvSpPr>
          <p:nvPr>
            <p:ph idx="1"/>
          </p:nvPr>
        </p:nvSpPr>
        <p:spPr/>
        <p:txBody>
          <a:bodyPr>
            <a:normAutofit/>
          </a:bodyPr>
          <a:lstStyle/>
          <a:p>
            <a:pPr marL="0" indent="0" algn="ctr">
              <a:buNone/>
            </a:pPr>
            <a:endParaRPr lang="pt-BR" sz="5400" dirty="0"/>
          </a:p>
          <a:p>
            <a:pPr marL="0" indent="0" algn="ctr">
              <a:buNone/>
            </a:pPr>
            <a:r>
              <a:rPr lang="pt-BR" sz="5400" i="1" dirty="0"/>
              <a:t>EAP</a:t>
            </a:r>
          </a:p>
          <a:p>
            <a:pPr marL="0" indent="0" algn="ctr">
              <a:buNone/>
            </a:pPr>
            <a:r>
              <a:rPr lang="pt-BR" sz="5400" i="1" dirty="0"/>
              <a:t>Decomposição</a:t>
            </a:r>
          </a:p>
        </p:txBody>
      </p:sp>
      <p:pic>
        <p:nvPicPr>
          <p:cNvPr id="1026" name="Picture 2" descr="036/2024 - EDUCADOR NÍVEL MÉDIO I - BELEZA - Curriculo Web">
            <a:extLst>
              <a:ext uri="{FF2B5EF4-FFF2-40B4-BE49-F238E27FC236}">
                <a16:creationId xmlns:a16="http://schemas.microsoft.com/office/drawing/2014/main" id="{1BB3E8B6-FA51-D4F3-8707-B47E6BAD56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643" y="158879"/>
            <a:ext cx="1989250" cy="558304"/>
          </a:xfrm>
          <a:prstGeom prst="rect">
            <a:avLst/>
          </a:prstGeom>
          <a:noFill/>
          <a:extLst>
            <a:ext uri="{909E8E84-426E-40DD-AFC4-6F175D3DCCD1}">
              <a14:hiddenFill xmlns:a14="http://schemas.microsoft.com/office/drawing/2010/main">
                <a:solidFill>
                  <a:srgbClr val="FFFFFF"/>
                </a:solidFill>
              </a14:hiddenFill>
            </a:ext>
          </a:extLst>
        </p:spPr>
      </p:pic>
      <p:sp>
        <p:nvSpPr>
          <p:cNvPr id="4" name="Espaço Reservado para Rodapé 3">
            <a:extLst>
              <a:ext uri="{FF2B5EF4-FFF2-40B4-BE49-F238E27FC236}">
                <a16:creationId xmlns:a16="http://schemas.microsoft.com/office/drawing/2014/main" id="{33F7674A-D4AF-1916-640D-AE96B8DB0FBA}"/>
              </a:ext>
            </a:extLst>
          </p:cNvPr>
          <p:cNvSpPr>
            <a:spLocks noGrp="1"/>
          </p:cNvSpPr>
          <p:nvPr>
            <p:ph type="ftr" sz="quarter" idx="11"/>
          </p:nvPr>
        </p:nvSpPr>
        <p:spPr/>
        <p:txBody>
          <a:bodyPr/>
          <a:lstStyle/>
          <a:p>
            <a:r>
              <a:rPr lang="pt-BR"/>
              <a:t>UC II - Auxiliar na gestão de projetos de Tecnologia da Informação</a:t>
            </a:r>
          </a:p>
        </p:txBody>
      </p:sp>
    </p:spTree>
    <p:extLst>
      <p:ext uri="{BB962C8B-B14F-4D97-AF65-F5344CB8AC3E}">
        <p14:creationId xmlns:p14="http://schemas.microsoft.com/office/powerpoint/2010/main" val="11409984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91ECE11-B434-778C-EA07-C8E004DBF187}"/>
              </a:ext>
            </a:extLst>
          </p:cNvPr>
          <p:cNvSpPr>
            <a:spLocks noGrp="1"/>
          </p:cNvSpPr>
          <p:nvPr>
            <p:ph type="title"/>
          </p:nvPr>
        </p:nvSpPr>
        <p:spPr/>
        <p:txBody>
          <a:bodyPr>
            <a:normAutofit/>
          </a:bodyPr>
          <a:lstStyle/>
          <a:p>
            <a:pPr algn="ctr"/>
            <a:r>
              <a:rPr lang="pt-BR" sz="3200" b="1" dirty="0">
                <a:solidFill>
                  <a:srgbClr val="002060"/>
                </a:solidFill>
              </a:rPr>
              <a:t>Técnico em Desenvolvimento de Sistema</a:t>
            </a:r>
          </a:p>
        </p:txBody>
      </p:sp>
      <p:pic>
        <p:nvPicPr>
          <p:cNvPr id="1026" name="Picture 2" descr="036/2024 - EDUCADOR NÍVEL MÉDIO I - BELEZA - Curriculo Web">
            <a:extLst>
              <a:ext uri="{FF2B5EF4-FFF2-40B4-BE49-F238E27FC236}">
                <a16:creationId xmlns:a16="http://schemas.microsoft.com/office/drawing/2014/main" id="{1BB3E8B6-FA51-D4F3-8707-B47E6BAD56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643" y="158879"/>
            <a:ext cx="1989250" cy="558304"/>
          </a:xfrm>
          <a:prstGeom prst="rect">
            <a:avLst/>
          </a:prstGeom>
          <a:noFill/>
          <a:extLst>
            <a:ext uri="{909E8E84-426E-40DD-AFC4-6F175D3DCCD1}">
              <a14:hiddenFill xmlns:a14="http://schemas.microsoft.com/office/drawing/2010/main">
                <a:solidFill>
                  <a:srgbClr val="FFFFFF"/>
                </a:solidFill>
              </a14:hiddenFill>
            </a:ext>
          </a:extLst>
        </p:spPr>
      </p:pic>
      <p:sp>
        <p:nvSpPr>
          <p:cNvPr id="4" name="Espaço Reservado para Rodapé 3">
            <a:extLst>
              <a:ext uri="{FF2B5EF4-FFF2-40B4-BE49-F238E27FC236}">
                <a16:creationId xmlns:a16="http://schemas.microsoft.com/office/drawing/2014/main" id="{33F7674A-D4AF-1916-640D-AE96B8DB0FBA}"/>
              </a:ext>
            </a:extLst>
          </p:cNvPr>
          <p:cNvSpPr>
            <a:spLocks noGrp="1"/>
          </p:cNvSpPr>
          <p:nvPr>
            <p:ph type="ftr" sz="quarter" idx="11"/>
          </p:nvPr>
        </p:nvSpPr>
        <p:spPr/>
        <p:txBody>
          <a:bodyPr/>
          <a:lstStyle/>
          <a:p>
            <a:r>
              <a:rPr lang="pt-BR"/>
              <a:t>UC II - Auxiliar na gestão de projetos de Tecnologia da Informação</a:t>
            </a:r>
          </a:p>
        </p:txBody>
      </p:sp>
      <p:sp>
        <p:nvSpPr>
          <p:cNvPr id="6" name="Espaço Reservado para Conteúdo 5">
            <a:extLst>
              <a:ext uri="{FF2B5EF4-FFF2-40B4-BE49-F238E27FC236}">
                <a16:creationId xmlns:a16="http://schemas.microsoft.com/office/drawing/2014/main" id="{0226DE64-1F3A-FF67-272E-7E88AA3DC3B4}"/>
              </a:ext>
            </a:extLst>
          </p:cNvPr>
          <p:cNvSpPr>
            <a:spLocks noGrp="1"/>
          </p:cNvSpPr>
          <p:nvPr>
            <p:ph idx="1"/>
          </p:nvPr>
        </p:nvSpPr>
        <p:spPr/>
        <p:txBody>
          <a:bodyPr/>
          <a:lstStyle/>
          <a:p>
            <a:r>
              <a:rPr lang="pt-BR" b="1" dirty="0"/>
              <a:t>Estrutura Analítica do Projeto</a:t>
            </a:r>
          </a:p>
          <a:p>
            <a:r>
              <a:rPr lang="pt-BR" dirty="0"/>
              <a:t>EAP (Estrutura Analítica do Projeto) é uma técnica usada na gestão de projetos para decompor um projeto em componentes menores e mais gerenciáveis. A decomposição da EAP envolve subdividir o projeto em partes menores chamadas de pacotes de trabalho, que representam as entregas específicas do projeto. Cada pacote de trabalho pode ser ainda subdividido em tarefas mais detalhadas, até que se chegue a um nível de granularidade gerenciável.</a:t>
            </a:r>
          </a:p>
        </p:txBody>
      </p:sp>
    </p:spTree>
    <p:extLst>
      <p:ext uri="{BB962C8B-B14F-4D97-AF65-F5344CB8AC3E}">
        <p14:creationId xmlns:p14="http://schemas.microsoft.com/office/powerpoint/2010/main" val="31218272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91ECE11-B434-778C-EA07-C8E004DBF187}"/>
              </a:ext>
            </a:extLst>
          </p:cNvPr>
          <p:cNvSpPr>
            <a:spLocks noGrp="1"/>
          </p:cNvSpPr>
          <p:nvPr>
            <p:ph type="title"/>
          </p:nvPr>
        </p:nvSpPr>
        <p:spPr/>
        <p:txBody>
          <a:bodyPr>
            <a:normAutofit/>
          </a:bodyPr>
          <a:lstStyle/>
          <a:p>
            <a:pPr algn="ctr"/>
            <a:r>
              <a:rPr lang="pt-BR" sz="3200" b="1" dirty="0">
                <a:solidFill>
                  <a:srgbClr val="002060"/>
                </a:solidFill>
              </a:rPr>
              <a:t>Técnico em Desenvolvimento de Sistema</a:t>
            </a:r>
          </a:p>
        </p:txBody>
      </p:sp>
      <p:pic>
        <p:nvPicPr>
          <p:cNvPr id="1026" name="Picture 2" descr="036/2024 - EDUCADOR NÍVEL MÉDIO I - BELEZA - Curriculo Web">
            <a:extLst>
              <a:ext uri="{FF2B5EF4-FFF2-40B4-BE49-F238E27FC236}">
                <a16:creationId xmlns:a16="http://schemas.microsoft.com/office/drawing/2014/main" id="{1BB3E8B6-FA51-D4F3-8707-B47E6BAD56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643" y="158879"/>
            <a:ext cx="1989250" cy="558304"/>
          </a:xfrm>
          <a:prstGeom prst="rect">
            <a:avLst/>
          </a:prstGeom>
          <a:noFill/>
          <a:extLst>
            <a:ext uri="{909E8E84-426E-40DD-AFC4-6F175D3DCCD1}">
              <a14:hiddenFill xmlns:a14="http://schemas.microsoft.com/office/drawing/2010/main">
                <a:solidFill>
                  <a:srgbClr val="FFFFFF"/>
                </a:solidFill>
              </a14:hiddenFill>
            </a:ext>
          </a:extLst>
        </p:spPr>
      </p:pic>
      <p:sp>
        <p:nvSpPr>
          <p:cNvPr id="4" name="Espaço Reservado para Rodapé 3">
            <a:extLst>
              <a:ext uri="{FF2B5EF4-FFF2-40B4-BE49-F238E27FC236}">
                <a16:creationId xmlns:a16="http://schemas.microsoft.com/office/drawing/2014/main" id="{33F7674A-D4AF-1916-640D-AE96B8DB0FBA}"/>
              </a:ext>
            </a:extLst>
          </p:cNvPr>
          <p:cNvSpPr>
            <a:spLocks noGrp="1"/>
          </p:cNvSpPr>
          <p:nvPr>
            <p:ph type="ftr" sz="quarter" idx="11"/>
          </p:nvPr>
        </p:nvSpPr>
        <p:spPr/>
        <p:txBody>
          <a:bodyPr/>
          <a:lstStyle/>
          <a:p>
            <a:r>
              <a:rPr lang="pt-BR"/>
              <a:t>UC II - Auxiliar na gestão de projetos de Tecnologia da Informação</a:t>
            </a:r>
          </a:p>
        </p:txBody>
      </p:sp>
      <p:sp>
        <p:nvSpPr>
          <p:cNvPr id="6" name="Espaço Reservado para Conteúdo 5">
            <a:extLst>
              <a:ext uri="{FF2B5EF4-FFF2-40B4-BE49-F238E27FC236}">
                <a16:creationId xmlns:a16="http://schemas.microsoft.com/office/drawing/2014/main" id="{0226DE64-1F3A-FF67-272E-7E88AA3DC3B4}"/>
              </a:ext>
            </a:extLst>
          </p:cNvPr>
          <p:cNvSpPr>
            <a:spLocks noGrp="1"/>
          </p:cNvSpPr>
          <p:nvPr>
            <p:ph idx="1"/>
          </p:nvPr>
        </p:nvSpPr>
        <p:spPr/>
        <p:txBody>
          <a:bodyPr/>
          <a:lstStyle/>
          <a:p>
            <a:r>
              <a:rPr lang="pt-BR" b="1" dirty="0"/>
              <a:t>Estrutura Analítica do Projeto</a:t>
            </a:r>
          </a:p>
          <a:p>
            <a:r>
              <a:rPr lang="pt-BR" dirty="0"/>
              <a:t>A decomposição da EAP é geralmente feita em uma abordagem de "cima para baixo", começando com os principais entregáveis ​​do projeto e depois subdividindo-os em partes menores. Isso ajuda a organizar e estruturar o projeto de forma lógica e hierárquica, facilitando o planejamento, o acompanhamento e o controle do projeto.</a:t>
            </a:r>
          </a:p>
        </p:txBody>
      </p:sp>
    </p:spTree>
    <p:extLst>
      <p:ext uri="{BB962C8B-B14F-4D97-AF65-F5344CB8AC3E}">
        <p14:creationId xmlns:p14="http://schemas.microsoft.com/office/powerpoint/2010/main" val="8572554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91ECE11-B434-778C-EA07-C8E004DBF187}"/>
              </a:ext>
            </a:extLst>
          </p:cNvPr>
          <p:cNvSpPr>
            <a:spLocks noGrp="1"/>
          </p:cNvSpPr>
          <p:nvPr>
            <p:ph type="title"/>
          </p:nvPr>
        </p:nvSpPr>
        <p:spPr/>
        <p:txBody>
          <a:bodyPr>
            <a:normAutofit/>
          </a:bodyPr>
          <a:lstStyle/>
          <a:p>
            <a:pPr algn="ctr"/>
            <a:r>
              <a:rPr lang="pt-BR" sz="3200" b="1" dirty="0">
                <a:solidFill>
                  <a:srgbClr val="002060"/>
                </a:solidFill>
              </a:rPr>
              <a:t>Técnico em Desenvolvimento de Sistema</a:t>
            </a:r>
          </a:p>
        </p:txBody>
      </p:sp>
      <p:pic>
        <p:nvPicPr>
          <p:cNvPr id="1026" name="Picture 2" descr="036/2024 - EDUCADOR NÍVEL MÉDIO I - BELEZA - Curriculo Web">
            <a:extLst>
              <a:ext uri="{FF2B5EF4-FFF2-40B4-BE49-F238E27FC236}">
                <a16:creationId xmlns:a16="http://schemas.microsoft.com/office/drawing/2014/main" id="{1BB3E8B6-FA51-D4F3-8707-B47E6BAD56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643" y="158879"/>
            <a:ext cx="1989250" cy="558304"/>
          </a:xfrm>
          <a:prstGeom prst="rect">
            <a:avLst/>
          </a:prstGeom>
          <a:noFill/>
          <a:extLst>
            <a:ext uri="{909E8E84-426E-40DD-AFC4-6F175D3DCCD1}">
              <a14:hiddenFill xmlns:a14="http://schemas.microsoft.com/office/drawing/2010/main">
                <a:solidFill>
                  <a:srgbClr val="FFFFFF"/>
                </a:solidFill>
              </a14:hiddenFill>
            </a:ext>
          </a:extLst>
        </p:spPr>
      </p:pic>
      <p:sp>
        <p:nvSpPr>
          <p:cNvPr id="4" name="Espaço Reservado para Rodapé 3">
            <a:extLst>
              <a:ext uri="{FF2B5EF4-FFF2-40B4-BE49-F238E27FC236}">
                <a16:creationId xmlns:a16="http://schemas.microsoft.com/office/drawing/2014/main" id="{33F7674A-D4AF-1916-640D-AE96B8DB0FBA}"/>
              </a:ext>
            </a:extLst>
          </p:cNvPr>
          <p:cNvSpPr>
            <a:spLocks noGrp="1"/>
          </p:cNvSpPr>
          <p:nvPr>
            <p:ph type="ftr" sz="quarter" idx="11"/>
          </p:nvPr>
        </p:nvSpPr>
        <p:spPr/>
        <p:txBody>
          <a:bodyPr/>
          <a:lstStyle/>
          <a:p>
            <a:r>
              <a:rPr lang="pt-BR"/>
              <a:t>UC II - Auxiliar na gestão de projetos de Tecnologia da Informação</a:t>
            </a:r>
          </a:p>
        </p:txBody>
      </p:sp>
      <p:sp>
        <p:nvSpPr>
          <p:cNvPr id="6" name="Espaço Reservado para Conteúdo 5">
            <a:extLst>
              <a:ext uri="{FF2B5EF4-FFF2-40B4-BE49-F238E27FC236}">
                <a16:creationId xmlns:a16="http://schemas.microsoft.com/office/drawing/2014/main" id="{0226DE64-1F3A-FF67-272E-7E88AA3DC3B4}"/>
              </a:ext>
            </a:extLst>
          </p:cNvPr>
          <p:cNvSpPr>
            <a:spLocks noGrp="1"/>
          </p:cNvSpPr>
          <p:nvPr>
            <p:ph idx="1"/>
          </p:nvPr>
        </p:nvSpPr>
        <p:spPr/>
        <p:txBody>
          <a:bodyPr/>
          <a:lstStyle/>
          <a:p>
            <a:r>
              <a:rPr lang="pt-BR" b="1" dirty="0"/>
              <a:t>Estrutura Analítica do Projeto</a:t>
            </a:r>
          </a:p>
          <a:p>
            <a:r>
              <a:rPr lang="pt-BR" dirty="0"/>
              <a:t>Uma EAP bem elaborada é fundamental para o sucesso do projeto, pois fornece uma visão clara e estruturada do escopo do trabalho a ser realizado, permitindo uma alocação eficiente de recursos e uma melhor compreensão das interdependências entre as diferentes partes do projeto.</a:t>
            </a:r>
          </a:p>
        </p:txBody>
      </p:sp>
    </p:spTree>
    <p:extLst>
      <p:ext uri="{BB962C8B-B14F-4D97-AF65-F5344CB8AC3E}">
        <p14:creationId xmlns:p14="http://schemas.microsoft.com/office/powerpoint/2010/main" val="24337471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91ECE11-B434-778C-EA07-C8E004DBF187}"/>
              </a:ext>
            </a:extLst>
          </p:cNvPr>
          <p:cNvSpPr>
            <a:spLocks noGrp="1"/>
          </p:cNvSpPr>
          <p:nvPr>
            <p:ph type="title"/>
          </p:nvPr>
        </p:nvSpPr>
        <p:spPr/>
        <p:txBody>
          <a:bodyPr>
            <a:normAutofit/>
          </a:bodyPr>
          <a:lstStyle/>
          <a:p>
            <a:pPr algn="ctr"/>
            <a:r>
              <a:rPr lang="pt-BR" sz="3200" b="1" dirty="0">
                <a:solidFill>
                  <a:srgbClr val="002060"/>
                </a:solidFill>
              </a:rPr>
              <a:t>Técnico em Desenvolvimento de Sistema</a:t>
            </a:r>
          </a:p>
        </p:txBody>
      </p:sp>
      <p:sp>
        <p:nvSpPr>
          <p:cNvPr id="3" name="Espaço Reservado para Conteúdo 2">
            <a:extLst>
              <a:ext uri="{FF2B5EF4-FFF2-40B4-BE49-F238E27FC236}">
                <a16:creationId xmlns:a16="http://schemas.microsoft.com/office/drawing/2014/main" id="{6D8C54B2-F212-2266-956B-A345E2DEF854}"/>
              </a:ext>
            </a:extLst>
          </p:cNvPr>
          <p:cNvSpPr>
            <a:spLocks noGrp="1"/>
          </p:cNvSpPr>
          <p:nvPr>
            <p:ph idx="1"/>
          </p:nvPr>
        </p:nvSpPr>
        <p:spPr/>
        <p:txBody>
          <a:bodyPr>
            <a:normAutofit/>
          </a:bodyPr>
          <a:lstStyle/>
          <a:p>
            <a:pPr marL="0" indent="0" algn="ctr">
              <a:buNone/>
            </a:pPr>
            <a:endParaRPr lang="pt-BR" sz="5400" dirty="0"/>
          </a:p>
          <a:p>
            <a:pPr marL="0" indent="0" algn="ctr">
              <a:buNone/>
            </a:pPr>
            <a:r>
              <a:rPr lang="pt-BR" sz="5400" i="1" dirty="0"/>
              <a:t>Exemplo</a:t>
            </a:r>
          </a:p>
        </p:txBody>
      </p:sp>
      <p:pic>
        <p:nvPicPr>
          <p:cNvPr id="1026" name="Picture 2" descr="036/2024 - EDUCADOR NÍVEL MÉDIO I - BELEZA - Curriculo Web">
            <a:extLst>
              <a:ext uri="{FF2B5EF4-FFF2-40B4-BE49-F238E27FC236}">
                <a16:creationId xmlns:a16="http://schemas.microsoft.com/office/drawing/2014/main" id="{1BB3E8B6-FA51-D4F3-8707-B47E6BAD56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643" y="158879"/>
            <a:ext cx="1989250" cy="558304"/>
          </a:xfrm>
          <a:prstGeom prst="rect">
            <a:avLst/>
          </a:prstGeom>
          <a:noFill/>
          <a:extLst>
            <a:ext uri="{909E8E84-426E-40DD-AFC4-6F175D3DCCD1}">
              <a14:hiddenFill xmlns:a14="http://schemas.microsoft.com/office/drawing/2010/main">
                <a:solidFill>
                  <a:srgbClr val="FFFFFF"/>
                </a:solidFill>
              </a14:hiddenFill>
            </a:ext>
          </a:extLst>
        </p:spPr>
      </p:pic>
      <p:sp>
        <p:nvSpPr>
          <p:cNvPr id="4" name="Espaço Reservado para Rodapé 3">
            <a:extLst>
              <a:ext uri="{FF2B5EF4-FFF2-40B4-BE49-F238E27FC236}">
                <a16:creationId xmlns:a16="http://schemas.microsoft.com/office/drawing/2014/main" id="{33F7674A-D4AF-1916-640D-AE96B8DB0FBA}"/>
              </a:ext>
            </a:extLst>
          </p:cNvPr>
          <p:cNvSpPr>
            <a:spLocks noGrp="1"/>
          </p:cNvSpPr>
          <p:nvPr>
            <p:ph type="ftr" sz="quarter" idx="11"/>
          </p:nvPr>
        </p:nvSpPr>
        <p:spPr/>
        <p:txBody>
          <a:bodyPr/>
          <a:lstStyle/>
          <a:p>
            <a:r>
              <a:rPr lang="pt-BR"/>
              <a:t>UC II - Auxiliar na gestão de projetos de Tecnologia da Informação</a:t>
            </a:r>
          </a:p>
        </p:txBody>
      </p:sp>
    </p:spTree>
    <p:extLst>
      <p:ext uri="{BB962C8B-B14F-4D97-AF65-F5344CB8AC3E}">
        <p14:creationId xmlns:p14="http://schemas.microsoft.com/office/powerpoint/2010/main" val="4562470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91ECE11-B434-778C-EA07-C8E004DBF187}"/>
              </a:ext>
            </a:extLst>
          </p:cNvPr>
          <p:cNvSpPr>
            <a:spLocks noGrp="1"/>
          </p:cNvSpPr>
          <p:nvPr>
            <p:ph type="title"/>
          </p:nvPr>
        </p:nvSpPr>
        <p:spPr/>
        <p:txBody>
          <a:bodyPr>
            <a:normAutofit/>
          </a:bodyPr>
          <a:lstStyle/>
          <a:p>
            <a:pPr algn="ctr"/>
            <a:r>
              <a:rPr lang="pt-BR" sz="3200" b="1" dirty="0">
                <a:solidFill>
                  <a:srgbClr val="002060"/>
                </a:solidFill>
              </a:rPr>
              <a:t>Técnico em Desenvolvimento de Sistema</a:t>
            </a:r>
          </a:p>
        </p:txBody>
      </p:sp>
      <p:sp>
        <p:nvSpPr>
          <p:cNvPr id="6" name="Espaço Reservado para Conteúdo 5">
            <a:extLst>
              <a:ext uri="{FF2B5EF4-FFF2-40B4-BE49-F238E27FC236}">
                <a16:creationId xmlns:a16="http://schemas.microsoft.com/office/drawing/2014/main" id="{0226DE64-1F3A-FF67-272E-7E88AA3DC3B4}"/>
              </a:ext>
            </a:extLst>
          </p:cNvPr>
          <p:cNvSpPr>
            <a:spLocks noGrp="1"/>
          </p:cNvSpPr>
          <p:nvPr>
            <p:ph sz="half" idx="1"/>
          </p:nvPr>
        </p:nvSpPr>
        <p:spPr/>
        <p:txBody>
          <a:bodyPr>
            <a:normAutofit fontScale="40000" lnSpcReduction="20000"/>
          </a:bodyPr>
          <a:lstStyle/>
          <a:p>
            <a:r>
              <a:rPr lang="pt-BR" b="1" dirty="0"/>
              <a:t>Projeto para construir um site de comércio eletrônico</a:t>
            </a:r>
          </a:p>
          <a:p>
            <a:pPr marL="0" indent="0">
              <a:buNone/>
            </a:pPr>
            <a:r>
              <a:rPr lang="pt-BR" dirty="0"/>
              <a:t>1. Site de Comércio Eletrônico</a:t>
            </a:r>
          </a:p>
          <a:p>
            <a:pPr marL="0" indent="0">
              <a:buNone/>
            </a:pPr>
            <a:r>
              <a:rPr lang="pt-BR" dirty="0"/>
              <a:t>	1.1 Planejamento</a:t>
            </a:r>
          </a:p>
          <a:p>
            <a:pPr marL="0" indent="0">
              <a:buNone/>
            </a:pPr>
            <a:r>
              <a:rPr lang="pt-BR" dirty="0"/>
              <a:t>	1.2 Design</a:t>
            </a:r>
          </a:p>
          <a:p>
            <a:pPr marL="0" indent="0">
              <a:buNone/>
            </a:pPr>
            <a:r>
              <a:rPr lang="pt-BR" dirty="0"/>
              <a:t>	1.3 Desenvolvimento</a:t>
            </a:r>
          </a:p>
          <a:p>
            <a:pPr marL="0" indent="0">
              <a:buNone/>
            </a:pPr>
            <a:r>
              <a:rPr lang="pt-BR" dirty="0"/>
              <a:t>	1.4 Testes</a:t>
            </a:r>
          </a:p>
          <a:p>
            <a:pPr marL="0" indent="0">
              <a:buNone/>
            </a:pPr>
            <a:r>
              <a:rPr lang="pt-BR" dirty="0"/>
              <a:t>	1.5 Implantação</a:t>
            </a:r>
          </a:p>
          <a:p>
            <a:pPr marL="0" indent="0">
              <a:buNone/>
            </a:pPr>
            <a:r>
              <a:rPr lang="pt-BR" dirty="0"/>
              <a:t>	1.6 Treinamento e Documentação</a:t>
            </a:r>
          </a:p>
          <a:p>
            <a:pPr marL="0" indent="0">
              <a:buNone/>
            </a:pPr>
            <a:r>
              <a:rPr lang="pt-BR" dirty="0"/>
              <a:t>2. Planejamento</a:t>
            </a:r>
          </a:p>
          <a:p>
            <a:pPr marL="0" indent="0">
              <a:buNone/>
            </a:pPr>
            <a:r>
              <a:rPr lang="pt-BR" dirty="0"/>
              <a:t>	2.1 Definição de Requisitos</a:t>
            </a:r>
          </a:p>
          <a:p>
            <a:pPr marL="0" indent="0">
              <a:buNone/>
            </a:pPr>
            <a:r>
              <a:rPr lang="pt-BR" dirty="0"/>
              <a:t>	2.2 Análise de Stakeholders</a:t>
            </a:r>
          </a:p>
          <a:p>
            <a:pPr marL="0" indent="0">
              <a:buNone/>
            </a:pPr>
            <a:r>
              <a:rPr lang="pt-BR" dirty="0"/>
              <a:t>	2.3 Elaboração de Cronograma</a:t>
            </a:r>
          </a:p>
          <a:p>
            <a:pPr marL="0" indent="0">
              <a:buNone/>
            </a:pPr>
            <a:r>
              <a:rPr lang="pt-BR" dirty="0"/>
              <a:t>	2.4 Orçamentação</a:t>
            </a:r>
          </a:p>
          <a:p>
            <a:pPr marL="0" indent="0">
              <a:buNone/>
            </a:pPr>
            <a:r>
              <a:rPr lang="pt-BR" dirty="0"/>
              <a:t>3. Design</a:t>
            </a:r>
          </a:p>
          <a:p>
            <a:pPr marL="0" indent="0">
              <a:buNone/>
            </a:pPr>
            <a:r>
              <a:rPr lang="pt-BR" dirty="0"/>
              <a:t>	3.1 Design de Interface do Usuário</a:t>
            </a:r>
          </a:p>
          <a:p>
            <a:pPr marL="0" indent="0">
              <a:buNone/>
            </a:pPr>
            <a:r>
              <a:rPr lang="pt-BR" dirty="0"/>
              <a:t>	3.2 Design de Banco de Dados</a:t>
            </a:r>
          </a:p>
          <a:p>
            <a:pPr marL="0" indent="0">
              <a:buNone/>
            </a:pPr>
            <a:r>
              <a:rPr lang="pt-BR" dirty="0"/>
              <a:t>	3.3 Design de Páginas</a:t>
            </a:r>
          </a:p>
        </p:txBody>
      </p:sp>
      <p:sp>
        <p:nvSpPr>
          <p:cNvPr id="3" name="Espaço Reservado para Conteúdo 2">
            <a:extLst>
              <a:ext uri="{FF2B5EF4-FFF2-40B4-BE49-F238E27FC236}">
                <a16:creationId xmlns:a16="http://schemas.microsoft.com/office/drawing/2014/main" id="{A59B0F00-A485-FB4A-8858-38F3CECE5E76}"/>
              </a:ext>
            </a:extLst>
          </p:cNvPr>
          <p:cNvSpPr>
            <a:spLocks noGrp="1"/>
          </p:cNvSpPr>
          <p:nvPr>
            <p:ph sz="half" idx="2"/>
          </p:nvPr>
        </p:nvSpPr>
        <p:spPr/>
        <p:txBody>
          <a:bodyPr>
            <a:normAutofit fontScale="40000" lnSpcReduction="20000"/>
          </a:bodyPr>
          <a:lstStyle/>
          <a:p>
            <a:pPr marL="0" indent="0">
              <a:buNone/>
            </a:pPr>
            <a:r>
              <a:rPr lang="pt-BR" dirty="0"/>
              <a:t>4. Desenvolvimento</a:t>
            </a:r>
          </a:p>
          <a:p>
            <a:pPr marL="0" indent="0">
              <a:buNone/>
            </a:pPr>
            <a:r>
              <a:rPr lang="pt-BR" dirty="0"/>
              <a:t>	4.1 Desenvolvimento </a:t>
            </a:r>
            <a:r>
              <a:rPr lang="pt-BR" dirty="0" err="1"/>
              <a:t>Frontend</a:t>
            </a:r>
            <a:endParaRPr lang="pt-BR" dirty="0"/>
          </a:p>
          <a:p>
            <a:pPr marL="0" indent="0">
              <a:buNone/>
            </a:pPr>
            <a:r>
              <a:rPr lang="pt-BR" dirty="0"/>
              <a:t>	4.2 Desenvolvimento </a:t>
            </a:r>
            <a:r>
              <a:rPr lang="pt-BR" dirty="0" err="1"/>
              <a:t>Backend</a:t>
            </a:r>
            <a:endParaRPr lang="pt-BR" dirty="0"/>
          </a:p>
          <a:p>
            <a:pPr marL="0" indent="0">
              <a:buNone/>
            </a:pPr>
            <a:r>
              <a:rPr lang="pt-BR" dirty="0"/>
              <a:t>	4.3 Integração de Sistemas</a:t>
            </a:r>
          </a:p>
          <a:p>
            <a:pPr marL="0" indent="0">
              <a:buNone/>
            </a:pPr>
            <a:r>
              <a:rPr lang="pt-BR" dirty="0"/>
              <a:t>5. Testes</a:t>
            </a:r>
          </a:p>
          <a:p>
            <a:pPr marL="0" indent="0">
              <a:buNone/>
            </a:pPr>
            <a:r>
              <a:rPr lang="pt-BR" dirty="0"/>
              <a:t>	5.1 Testes de Unidade</a:t>
            </a:r>
          </a:p>
          <a:p>
            <a:pPr marL="0" indent="0">
              <a:buNone/>
            </a:pPr>
            <a:r>
              <a:rPr lang="pt-BR" dirty="0"/>
              <a:t>	5.2 Testes de Integração</a:t>
            </a:r>
          </a:p>
          <a:p>
            <a:pPr marL="0" indent="0">
              <a:buNone/>
            </a:pPr>
            <a:r>
              <a:rPr lang="pt-BR" dirty="0"/>
              <a:t>	5.3 Testes de Aceitação do Usuário</a:t>
            </a:r>
          </a:p>
          <a:p>
            <a:pPr marL="0" indent="0">
              <a:buNone/>
            </a:pPr>
            <a:r>
              <a:rPr lang="pt-BR" dirty="0"/>
              <a:t>6. Implantação</a:t>
            </a:r>
          </a:p>
          <a:p>
            <a:pPr marL="0" indent="0">
              <a:buNone/>
            </a:pPr>
            <a:r>
              <a:rPr lang="pt-BR" dirty="0"/>
              <a:t>	6.1 Configuração do Servidor</a:t>
            </a:r>
          </a:p>
          <a:p>
            <a:pPr marL="0" indent="0">
              <a:buNone/>
            </a:pPr>
            <a:r>
              <a:rPr lang="pt-BR" dirty="0"/>
              <a:t>	6.2 Migração de Dados</a:t>
            </a:r>
          </a:p>
          <a:p>
            <a:pPr marL="0" indent="0">
              <a:buNone/>
            </a:pPr>
            <a:r>
              <a:rPr lang="pt-BR" dirty="0"/>
              <a:t>	6.3 Lançamento do Site</a:t>
            </a:r>
          </a:p>
          <a:p>
            <a:pPr marL="0" indent="0">
              <a:buNone/>
            </a:pPr>
            <a:r>
              <a:rPr lang="pt-BR" dirty="0"/>
              <a:t>7. Treinamento e Documentação</a:t>
            </a:r>
          </a:p>
          <a:p>
            <a:pPr marL="0" indent="0">
              <a:buNone/>
            </a:pPr>
            <a:r>
              <a:rPr lang="pt-BR" dirty="0"/>
              <a:t>	7.1 Preparação de Material de Treinamento</a:t>
            </a:r>
          </a:p>
          <a:p>
            <a:pPr marL="0" indent="0">
              <a:buNone/>
            </a:pPr>
            <a:r>
              <a:rPr lang="pt-BR" dirty="0"/>
              <a:t>	7.2 Treinamento da Equipe</a:t>
            </a:r>
          </a:p>
          <a:p>
            <a:pPr marL="0" indent="0">
              <a:buNone/>
            </a:pPr>
            <a:r>
              <a:rPr lang="pt-BR" dirty="0"/>
              <a:t>	7.3 Documentação do Usuário</a:t>
            </a:r>
          </a:p>
          <a:p>
            <a:endParaRPr lang="pt-BR" dirty="0"/>
          </a:p>
        </p:txBody>
      </p:sp>
      <p:sp>
        <p:nvSpPr>
          <p:cNvPr id="4" name="Espaço Reservado para Rodapé 3">
            <a:extLst>
              <a:ext uri="{FF2B5EF4-FFF2-40B4-BE49-F238E27FC236}">
                <a16:creationId xmlns:a16="http://schemas.microsoft.com/office/drawing/2014/main" id="{33F7674A-D4AF-1916-640D-AE96B8DB0FBA}"/>
              </a:ext>
            </a:extLst>
          </p:cNvPr>
          <p:cNvSpPr>
            <a:spLocks noGrp="1"/>
          </p:cNvSpPr>
          <p:nvPr>
            <p:ph type="ftr" sz="quarter" idx="11"/>
          </p:nvPr>
        </p:nvSpPr>
        <p:spPr/>
        <p:txBody>
          <a:bodyPr/>
          <a:lstStyle/>
          <a:p>
            <a:r>
              <a:rPr lang="pt-BR"/>
              <a:t>UC II - Auxiliar na gestão de projetos de Tecnologia da Informação</a:t>
            </a:r>
          </a:p>
        </p:txBody>
      </p:sp>
      <p:pic>
        <p:nvPicPr>
          <p:cNvPr id="1026" name="Picture 2" descr="036/2024 - EDUCADOR NÍVEL MÉDIO I - BELEZA - Curriculo Web">
            <a:extLst>
              <a:ext uri="{FF2B5EF4-FFF2-40B4-BE49-F238E27FC236}">
                <a16:creationId xmlns:a16="http://schemas.microsoft.com/office/drawing/2014/main" id="{1BB3E8B6-FA51-D4F3-8707-B47E6BAD56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643" y="158879"/>
            <a:ext cx="1989250" cy="5583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9940079"/>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167</TotalTime>
  <Words>448</Words>
  <Application>Microsoft Office PowerPoint</Application>
  <PresentationFormat>Widescreen</PresentationFormat>
  <Paragraphs>56</Paragraphs>
  <Slides>6</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6</vt:i4>
      </vt:variant>
    </vt:vector>
  </HeadingPairs>
  <TitlesOfParts>
    <vt:vector size="10" baseType="lpstr">
      <vt:lpstr>Arial</vt:lpstr>
      <vt:lpstr>Calibri</vt:lpstr>
      <vt:lpstr>Calibri Light</vt:lpstr>
      <vt:lpstr>Tema do Office</vt:lpstr>
      <vt:lpstr>Técnico em Desenvolvimento de Sistema</vt:lpstr>
      <vt:lpstr>Técnico em Desenvolvimento de Sistema</vt:lpstr>
      <vt:lpstr>Técnico em Desenvolvimento de Sistema</vt:lpstr>
      <vt:lpstr>Técnico em Desenvolvimento de Sistema</vt:lpstr>
      <vt:lpstr>Técnico em Desenvolvimento de Sistema</vt:lpstr>
      <vt:lpstr>Técnico em Desenvolvimento de Sistema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Técnico em Desenvolvimento de Sistema</dc:title>
  <dc:creator>Wander Luiz</dc:creator>
  <cp:lastModifiedBy>Wander Luiz</cp:lastModifiedBy>
  <cp:revision>11</cp:revision>
  <dcterms:created xsi:type="dcterms:W3CDTF">2024-04-17T02:42:18Z</dcterms:created>
  <dcterms:modified xsi:type="dcterms:W3CDTF">2024-04-29T19:49:37Z</dcterms:modified>
</cp:coreProperties>
</file>