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68" r:id="rId6"/>
    <p:sldId id="259" r:id="rId7"/>
    <p:sldId id="261" r:id="rId8"/>
    <p:sldId id="262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70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Prof. Wander Luiz</a:t>
            </a:r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7828" y="615949"/>
            <a:ext cx="11017223" cy="2000251"/>
          </a:xfrm>
        </p:spPr>
        <p:txBody>
          <a:bodyPr rtlCol="0">
            <a:normAutofit/>
          </a:bodyPr>
          <a:lstStyle/>
          <a:p>
            <a:pPr rtl="0"/>
            <a:r>
              <a:rPr lang="pt-br" sz="5000" dirty="0"/>
              <a:t>Técnico em Desenvolvimento de Sistema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Voucher desenvolvedor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787EF0-0967-371F-6F89-75C54976AB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58BC1A-5102-ABCC-1437-0DCB2FF0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F1B93-6C71-51FD-9D40-FEC154AC8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7221631-342B-6C66-C1B4-D0DFF0E5A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2200" dirty="0"/>
              <a:t>UC 2: Auxiliar na gestão de projetos de Tecnologia da Informação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Gestão de Projetos: Escopo, Custos, Calendário de Tarefas e Relatórios de Acompanhamento</a:t>
            </a:r>
            <a:endParaRPr lang="pt-br" sz="22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238B1BD-B490-EA19-875F-2A415163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pt-BR" dirty="0"/>
              <a:t>Calendário de Tarefas</a:t>
            </a:r>
          </a:p>
          <a:p>
            <a:pPr algn="just"/>
            <a:r>
              <a:rPr lang="pt-BR" dirty="0"/>
              <a:t>O calendário de tarefas organiza o trabalho necessário em um cronograma, garantindo que o projeto seja concluído dentro do prazo.</a:t>
            </a:r>
          </a:p>
          <a:p>
            <a:pPr algn="just"/>
            <a:r>
              <a:rPr lang="pt-BR" dirty="0"/>
              <a:t>Etapas para Criar um Calendário</a:t>
            </a:r>
          </a:p>
          <a:p>
            <a:pPr algn="just"/>
            <a:r>
              <a:rPr lang="pt-BR" dirty="0"/>
              <a:t>Identificação das Tarefas: Listar todas as atividades necessárias.</a:t>
            </a:r>
          </a:p>
          <a:p>
            <a:pPr algn="just"/>
            <a:r>
              <a:rPr lang="pt-BR" dirty="0"/>
              <a:t>Sequenciamento: Definir a ordem em que as tarefas serão executadas.</a:t>
            </a:r>
          </a:p>
          <a:p>
            <a:pPr algn="just"/>
            <a:r>
              <a:rPr lang="pt-BR" dirty="0"/>
              <a:t>Alocação de Recursos: Designar pessoas, ferramentas e materiais.</a:t>
            </a:r>
          </a:p>
          <a:p>
            <a:pPr algn="just"/>
            <a:r>
              <a:rPr lang="pt-BR" dirty="0"/>
              <a:t>Definição de Duração: Estimar o tempo necessário para cada tarefa.</a:t>
            </a:r>
          </a:p>
          <a:p>
            <a:pPr algn="just"/>
            <a:r>
              <a:rPr lang="pt-BR" dirty="0"/>
              <a:t>Criação do Cronograma: Consolidar informações em um calendário.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087957-5DD1-7CD8-E805-8E56B6DD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13D4BE9-53B5-6FD4-728D-B9E012E649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00598-8DA8-B916-BA7C-C0FD2B273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92D3287-6E91-4514-0CB2-F1DFA8CD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2200" dirty="0"/>
              <a:t>UC 2: Auxiliar na gestão de projetos de Tecnologia da Informação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Gestão de Projetos: Escopo, Custos, Calendário de Tarefas e Relatórios de Acompanhamento</a:t>
            </a:r>
            <a:endParaRPr lang="pt-br" sz="22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834A73A-CB79-554D-F68E-68D47606E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Ferramentas</a:t>
            </a:r>
          </a:p>
          <a:p>
            <a:pPr algn="just"/>
            <a:r>
              <a:rPr lang="pt-BR" dirty="0"/>
              <a:t>Diagramas de </a:t>
            </a:r>
            <a:r>
              <a:rPr lang="pt-BR" dirty="0" err="1"/>
              <a:t>Gantt</a:t>
            </a:r>
            <a:r>
              <a:rPr lang="pt-BR" dirty="0"/>
              <a:t>: Exibem tarefas e suas dependências.</a:t>
            </a:r>
          </a:p>
          <a:p>
            <a:pPr algn="just"/>
            <a:r>
              <a:rPr lang="pt-BR" dirty="0"/>
              <a:t>Método do Caminho Crítico (CPM): Identifica as tarefas mais críticas para evitar atrasos.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FCAF45-5A8A-1142-5AED-79FFA91F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1CEFB3-A1B1-8928-2781-4B6DFBA2B1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1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76D95-799D-9309-EDDF-E983ED59D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00D9A5-28FD-5B92-E922-CC93E0CBC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2200" dirty="0"/>
              <a:t>UC 2: Auxiliar na gestão de projetos de Tecnologia da Informação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Gestão de Projetos: Escopo, Custos, Calendário de Tarefas e Relatórios de Acompanhamento</a:t>
            </a:r>
            <a:endParaRPr lang="pt-br" sz="22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942B1509-81CA-961B-8003-7D754AC6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Relatórios de Acompanhamento</a:t>
            </a:r>
          </a:p>
          <a:p>
            <a:pPr algn="just"/>
            <a:r>
              <a:rPr lang="pt-BR" dirty="0"/>
              <a:t>Relatórios de acompanhamento são documentos ou dashboards que fornecem uma visão geral do progresso, permitindo ajustes conforme necessário.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3D235E-06BD-0574-4777-79364BE7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B90938-E39E-C2F6-DB80-51267684BF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4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5C625-99F7-CF0F-3675-7568A052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B1E8BCC-6FE9-29BC-F4CE-9F27D0D0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2200" dirty="0"/>
              <a:t>UC 2: Auxiliar na gestão de projetos de Tecnologia da Informação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Gestão de Projetos: Escopo, Custos, Calendário de Tarefas e Relatórios de Acompanhamento</a:t>
            </a:r>
            <a:endParaRPr lang="pt-br" sz="22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32AE4FA4-1720-3D6F-E814-5FF0F9020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Tipos de Relatórios</a:t>
            </a:r>
          </a:p>
          <a:p>
            <a:pPr algn="just"/>
            <a:r>
              <a:rPr lang="pt-BR" dirty="0"/>
              <a:t>Relatórios de Status: Mostram o progresso das tarefas.</a:t>
            </a:r>
          </a:p>
          <a:p>
            <a:pPr algn="just"/>
            <a:r>
              <a:rPr lang="pt-BR" dirty="0"/>
              <a:t>Exemplo: "50% do desenvolvimento do sistema concluído.“</a:t>
            </a:r>
          </a:p>
          <a:p>
            <a:pPr algn="just"/>
            <a:r>
              <a:rPr lang="pt-BR" dirty="0"/>
              <a:t>Relatórios de Desempenho: Comparam o trabalho realizado com o planejado.</a:t>
            </a:r>
          </a:p>
          <a:p>
            <a:pPr algn="just"/>
            <a:r>
              <a:rPr lang="pt-BR" dirty="0"/>
              <a:t>Exemplo: Comparação entre o cronograma inicial e o real.</a:t>
            </a:r>
          </a:p>
          <a:p>
            <a:pPr algn="just"/>
            <a:r>
              <a:rPr lang="pt-BR" dirty="0"/>
              <a:t>Relatórios Financeiros: Acompanham despesas e orçamento.</a:t>
            </a:r>
          </a:p>
          <a:p>
            <a:pPr algn="just"/>
            <a:r>
              <a:rPr lang="pt-BR" dirty="0"/>
              <a:t>Exemplo: "Gasto atual: 70% do orçamento total."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3DB08B-8DA4-8ECA-EEFE-8F55F358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251843C-AB76-B1A7-8FAF-C5C2EDCBFC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47825-374F-5424-CB26-DB310B07B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460A245-948D-11B5-1077-62F9F892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2200" dirty="0"/>
              <a:t>UC 2: Auxiliar na gestão de projetos de Tecnologia da Informação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Gestão de Projetos: Escopo, Custos, Calendário de Tarefas e Relatórios de Acompanhamento</a:t>
            </a:r>
            <a:endParaRPr lang="pt-br" sz="22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365C45C-2D14-6B51-6A7E-87A7CE403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Benefícios</a:t>
            </a:r>
          </a:p>
          <a:p>
            <a:pPr algn="just"/>
            <a:r>
              <a:rPr lang="pt-BR" dirty="0"/>
              <a:t>Identificar problemas antecipadamente.</a:t>
            </a:r>
          </a:p>
          <a:p>
            <a:pPr algn="just"/>
            <a:r>
              <a:rPr lang="pt-BR" dirty="0"/>
              <a:t>Melhorar a comunicação entre os envolvidos.</a:t>
            </a:r>
          </a:p>
          <a:p>
            <a:pPr algn="just"/>
            <a:r>
              <a:rPr lang="pt-BR" dirty="0"/>
              <a:t>Aumentar a eficiência na tomada de decisões.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3EBE3D-3193-16E2-EBF6-2EAC4746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27FFDD-B8EF-BA43-0D38-1DCA9831C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7FFB6-EC98-4F4B-8FFF-FA4F5E027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A93F7A-47E9-F706-B076-F42C5C20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2200" dirty="0"/>
              <a:t>UC 2: Auxiliar na gestão de projetos de Tecnologia da Informação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Gestão de Projetos: Escopo, Custos, Calendário de Tarefas e Relatórios de Acompanhamento</a:t>
            </a:r>
            <a:endParaRPr lang="pt-br" sz="22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53011271-771B-E18F-DB6A-784D2D6D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Atividade de Aprendizagem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Em grupos elabore seu projeto com o cronograma mais preciso possível.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BFC55C-FCE8-0CF7-B189-C2DBCCA3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72FC045-1B40-C28E-B956-C3D886299F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76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1AC27-7B38-D7DA-6322-CD97F808E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47D7E4C-BD60-6E51-569B-D03FBAB0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2200" dirty="0"/>
              <a:t>UC 2: Auxiliar na gestão de projetos de Tecnologia da Informação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PMBOK: Conceitos e Aplicações Básicas</a:t>
            </a:r>
            <a:endParaRPr lang="pt-br" sz="22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7BD83FF3-230D-28CD-809E-B94FD6020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Conceitos Fundamentais</a:t>
            </a:r>
          </a:p>
          <a:p>
            <a:pPr algn="just"/>
            <a:r>
              <a:rPr lang="pt-BR" dirty="0"/>
              <a:t>Grupos de Processos do PMBOK</a:t>
            </a:r>
          </a:p>
          <a:p>
            <a:pPr algn="just"/>
            <a:r>
              <a:rPr lang="pt-BR" dirty="0"/>
              <a:t>Áreas de Conhecimento do PMBOK</a:t>
            </a:r>
          </a:p>
          <a:p>
            <a:pPr algn="just"/>
            <a:r>
              <a:rPr lang="pt-BR" dirty="0"/>
              <a:t>Aplicações Básicas do PMBOK</a:t>
            </a:r>
          </a:p>
          <a:p>
            <a:pPr algn="just"/>
            <a:r>
              <a:rPr lang="pt-BR" dirty="0"/>
              <a:t>Exemplo Prático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EAA66E-1B55-EF21-AB3B-74CA5FA7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683A6B-0574-9AF2-FF77-B4D43B9AD8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5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8C0CF-1846-9D7D-8179-1D68A93A8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C43D9B9-8BB8-141B-24A5-9530F6FC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2200" dirty="0"/>
              <a:t>UC 2: Auxiliar na gestão de projetos de Tecnologia da Informação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Metodologias Ágeis: Conceitos, Aplicações, Times e Lean</a:t>
            </a:r>
            <a:endParaRPr lang="pt-br" sz="22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5B02883-F5ED-40A8-B7E4-DD6A01D2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Conceitos Fundamentais</a:t>
            </a:r>
          </a:p>
          <a:p>
            <a:pPr algn="just"/>
            <a:r>
              <a:rPr lang="pt-BR" dirty="0"/>
              <a:t>Aplicações das Metodologias Ágeis</a:t>
            </a:r>
          </a:p>
          <a:p>
            <a:pPr algn="just"/>
            <a:r>
              <a:rPr lang="pt-BR" dirty="0"/>
              <a:t>Estrutura dos Times Ágeis</a:t>
            </a:r>
          </a:p>
          <a:p>
            <a:pPr algn="just"/>
            <a:r>
              <a:rPr lang="pt-BR" dirty="0"/>
              <a:t>Lean e seu Papel nas Metodologias Ágeis</a:t>
            </a:r>
          </a:p>
          <a:p>
            <a:pPr algn="just"/>
            <a:r>
              <a:rPr lang="pt-BR" dirty="0"/>
              <a:t>Exemplo Prático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3D3E1F-8A87-DB21-1D6F-CEE6F4AE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4DE5A4-9CF0-6106-6335-4D8DF8AB58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3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5CF88-B4B5-F2E4-A119-9D668420D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90C2C89-48AB-8480-84CF-EFBE5328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2200" dirty="0"/>
              <a:t>UC 2: Auxiliar na gestão de projetos de Tecnologia da Informação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Quadro: Cartões de Tarefas e Priorização de Demandas</a:t>
            </a:r>
            <a:endParaRPr lang="pt-br" sz="22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6FEA212B-9273-3995-2F63-2D34B28E5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Estrutura do Quadro de Tarefas</a:t>
            </a:r>
          </a:p>
          <a:p>
            <a:pPr algn="just"/>
            <a:r>
              <a:rPr lang="pt-BR" dirty="0"/>
              <a:t>Priorização de Demandas</a:t>
            </a:r>
          </a:p>
          <a:p>
            <a:pPr algn="just"/>
            <a:r>
              <a:rPr lang="pt-BR" dirty="0"/>
              <a:t>Como Implementar o Quadro</a:t>
            </a:r>
          </a:p>
          <a:p>
            <a:pPr algn="just"/>
            <a:r>
              <a:rPr lang="pt-BR" dirty="0"/>
              <a:t>Exemplo Prático de Quadro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6F73DE-3AE8-BEB5-DC15-40C01CD7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A44F3D-E13F-B883-C1FD-33ED31F898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Resumo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UC 1: Analisar requisitos e funcionalidades da aplicação</a:t>
            </a:r>
          </a:p>
          <a:p>
            <a:pPr rtl="0"/>
            <a:r>
              <a:rPr lang="pt-BR" dirty="0"/>
              <a:t>UC 2: Auxiliar na gestão de projetos de Tecnologia da Informação</a:t>
            </a:r>
          </a:p>
          <a:p>
            <a:pPr rtl="0"/>
            <a:r>
              <a:rPr lang="pt-BR" dirty="0"/>
              <a:t>UC 3: Desenvolver algoritmos</a:t>
            </a:r>
            <a:endParaRPr lang="en-US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4BCB5AB-CC79-98E8-C270-AFC88787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3B2882-C72F-9C1D-2535-53D039D740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67505" y="836712"/>
            <a:ext cx="9653813" cy="3201320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4000" dirty="0"/>
              <a:t>UC 2: Auxiliar na gestão de projetos de Tecnologia da Informação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9AA5550-3F1F-6B1C-59BB-D8B698A8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F2E591-75DF-4C49-BF8C-B8C9A1C2A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13176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BR" sz="3600" dirty="0"/>
              <a:t>UC 2: Auxiliar na gestão de projetos de Tecnologia da Informação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Conhecimentos</a:t>
            </a:r>
          </a:p>
        </p:txBody>
      </p:sp>
      <p:sp>
        <p:nvSpPr>
          <p:cNvPr id="10" name="Espaço Reservado para Conteúdo 9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/>
              <a:t>Gestão de projetos: escopo, custos, calendário de tarefas e relatórios de acompanhamento.</a:t>
            </a:r>
          </a:p>
          <a:p>
            <a:pPr rtl="0"/>
            <a:r>
              <a:rPr lang="pt-BR" dirty="0"/>
              <a:t>PMBOK: conceitos e aplicações básicas.</a:t>
            </a:r>
            <a:endParaRPr lang="en-US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pt-BR" dirty="0"/>
              <a:t>Metodologias Ágeis: conceitos, aplicações, times, conceitos de Lean.</a:t>
            </a:r>
          </a:p>
          <a:p>
            <a:pPr rtl="0"/>
            <a:r>
              <a:rPr lang="pt-BR" dirty="0"/>
              <a:t>Quadro: cartões de tarefas e priorização de demandas.</a:t>
            </a:r>
            <a:endParaRPr lang="en-US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0EF5AA0-C2C6-4A1B-3DFD-06DEF0DB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7B2F7E-390A-1CBF-A4C8-304250A553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13176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2200" dirty="0"/>
              <a:t>UC 2: Auxiliar na gestão de projetos de Tecnologia da Informação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Gestão de Projetos: Escopo, Custos, Calendário de Tarefas e Relatórios de Acompanhamento</a:t>
            </a:r>
            <a:endParaRPr lang="pt-br" sz="22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5588BFE-719F-A786-BAD6-0877B465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gestão de projetos é a aplicação de conhecimentos, habilidades, ferramentas e técnicas para alcançar os objetivos do projeto dentro dos requisitos de escopo, tempo, custo e qualidade. É fundamental para garantir que os projetos sejam concluídos com sucesso e atendam às expectativas das partes interessadas.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3E60D7-1D30-2E9D-F2E8-8E5C609C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852E8B-4080-6675-6707-E652AD14E9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ABE0E-3583-74F9-AD5B-DB2DA84E5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7360921-B4BF-DF38-4776-EF0A9CB3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2200" dirty="0"/>
              <a:t>UC 2: Auxiliar na gestão de projetos de Tecnologia da Informação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Gestão de Projetos: Escopo, Custos, Calendário de Tarefas e Relatórios de Acompanhamento</a:t>
            </a:r>
            <a:endParaRPr lang="pt-br" sz="22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CE40B6A-D973-4532-90BC-027F27D0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pt-BR" dirty="0"/>
              <a:t>Escopo</a:t>
            </a:r>
          </a:p>
          <a:p>
            <a:r>
              <a:rPr lang="pt-BR" dirty="0"/>
              <a:t>O escopo define o que está (e o que não está) incluído no projeto. Ele é essencial para garantir que todos os envolvidos tenham clareza sobre os objetivos e entregáveis.</a:t>
            </a:r>
          </a:p>
          <a:p>
            <a:pPr algn="ctr"/>
            <a:r>
              <a:rPr lang="pt-BR" dirty="0"/>
              <a:t>Elementos do Escopo</a:t>
            </a:r>
          </a:p>
          <a:p>
            <a:r>
              <a:rPr lang="pt-BR" dirty="0"/>
              <a:t>Objetivos do Projeto: O que se pretende alcançar.</a:t>
            </a:r>
          </a:p>
          <a:p>
            <a:r>
              <a:rPr lang="pt-BR" dirty="0"/>
              <a:t>Entregáveis: Produtos, serviços ou resultados que o projeto deve entregar.</a:t>
            </a:r>
          </a:p>
          <a:p>
            <a:r>
              <a:rPr lang="pt-BR" dirty="0"/>
              <a:t>Requisitos: Funcionais (o que o produto faz) e não-funcionais (como o produto deve ser).</a:t>
            </a:r>
          </a:p>
          <a:p>
            <a:r>
              <a:rPr lang="pt-BR" dirty="0"/>
              <a:t>Restrições: Recursos disponíveis, prazos, orçamentos.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76FF3A-B166-FD9E-BC90-58CDE94A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CE2A57-81BE-B02D-D5E1-5FE043CFE7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2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D1332-1BC6-481D-3D00-8DE61744B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87CF15B-9812-E39A-FA8E-BD1CFEAD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2200" dirty="0"/>
              <a:t>UC 2: Auxiliar na gestão de projetos de Tecnologia da Informação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Gestão de Projetos: Escopo, Custos, Calendário de Tarefas e Relatórios de Acompanhamento</a:t>
            </a:r>
            <a:endParaRPr lang="pt-br" sz="22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A1D850CD-A3FB-BB32-D2D8-C6D0FE8C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pt-BR" dirty="0"/>
              <a:t>Ferramentas para Definição do Escopo</a:t>
            </a:r>
          </a:p>
          <a:p>
            <a:pPr algn="just"/>
            <a:r>
              <a:rPr lang="pt-BR" dirty="0"/>
              <a:t>Termo de Abertura: Documento inicial que define o escopo em alto nível.</a:t>
            </a:r>
          </a:p>
          <a:p>
            <a:pPr algn="just"/>
            <a:r>
              <a:rPr lang="pt-BR" dirty="0"/>
              <a:t>EAP (Estrutura Analítica do Projeto): Divisão do trabalho em tarefas menores e mais gerenciáveis.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Download</a:t>
            </a:r>
          </a:p>
          <a:p>
            <a:pPr algn="just"/>
            <a:r>
              <a:rPr lang="pt-BR" dirty="0"/>
              <a:t>https://escritoriodeprojetos.com.br/modelo-de-projeto/?srsltid=AfmBOoq0wca92ofZkQurbQMd6tyNu-AxG1sV_lWVYXFFFCQ4coYrsRqH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A606F0-5E96-F884-1EE8-C0FA1499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3766F4B-A0A3-4FA3-4650-EDED081CCF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2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B09D1-327E-E011-1133-6EEA4676B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2EFC653-0BFB-6AEF-DCD3-DEA0C4C0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2200" dirty="0"/>
              <a:t>UC 2: Auxiliar na gestão de projetos de Tecnologia da Informação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Gestão de Projetos: Escopo, Custos, Calendário de Tarefas e Relatórios de Acompanhamento</a:t>
            </a:r>
            <a:endParaRPr lang="pt-br" sz="22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86A81089-3FC7-89AE-CAB7-A72708AFC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pt-BR" dirty="0"/>
              <a:t>Custos</a:t>
            </a:r>
          </a:p>
          <a:p>
            <a:pPr algn="just"/>
            <a:r>
              <a:rPr lang="pt-BR" dirty="0"/>
              <a:t>O gerenciamento de custos envolve planejar, estimar, orçar e controlar os custos para garantir que o projeto seja concluído dentro do orçamento aprovado.</a:t>
            </a:r>
          </a:p>
          <a:p>
            <a:pPr algn="just"/>
            <a:r>
              <a:rPr lang="pt-BR" dirty="0"/>
              <a:t>Processos de Gestão de Custos</a:t>
            </a:r>
          </a:p>
          <a:p>
            <a:pPr algn="just"/>
            <a:r>
              <a:rPr lang="pt-BR" dirty="0"/>
              <a:t>Estimativa de Custos: Previsão dos recursos financeiros necessários.</a:t>
            </a:r>
          </a:p>
          <a:p>
            <a:pPr algn="just"/>
            <a:r>
              <a:rPr lang="pt-BR" dirty="0"/>
              <a:t>Exemplo: Salários, materiais, equipamentos.</a:t>
            </a:r>
          </a:p>
          <a:p>
            <a:pPr algn="just"/>
            <a:r>
              <a:rPr lang="pt-BR" dirty="0"/>
              <a:t>Orçamento: Alocação dos custos ao longo do tempo.</a:t>
            </a:r>
          </a:p>
          <a:p>
            <a:pPr algn="just"/>
            <a:r>
              <a:rPr lang="pt-BR" dirty="0"/>
              <a:t>Controle de Custos: Monitoramento de gastos para evitar excessos.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369195-D982-71A4-B424-B694D929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4EDFA9-0A71-49D4-69F5-587E0F352A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5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2CA88-8D53-BA80-D4E4-69B250268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EBB9C40-8D45-54F8-C679-5E1E2E61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algn="ctr" rtl="0"/>
            <a:r>
              <a:rPr lang="pt-BR" sz="2200" dirty="0"/>
              <a:t>UC 2: Auxiliar na gestão de projetos de Tecnologia da Informação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Gestão de Projetos: Escopo, Custos, Calendário de Tarefas e Relatórios de Acompanhamento</a:t>
            </a:r>
            <a:endParaRPr lang="pt-br" sz="2200" b="1" i="1" dirty="0"/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4B7C67AD-341D-6622-1C7F-F54687CC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Ferramentas para Gestão de Custos</a:t>
            </a:r>
          </a:p>
          <a:p>
            <a:pPr algn="just"/>
            <a:r>
              <a:rPr lang="pt-BR" dirty="0"/>
              <a:t>Planilhas: Para estimar e acompanhar despesas.</a:t>
            </a:r>
          </a:p>
          <a:p>
            <a:pPr algn="just"/>
            <a:r>
              <a:rPr lang="pt-BR" dirty="0"/>
              <a:t>Software de Gestão de Projetos: MS Project, </a:t>
            </a:r>
            <a:r>
              <a:rPr lang="pt-BR" dirty="0" err="1"/>
              <a:t>Trello</a:t>
            </a:r>
            <a:r>
              <a:rPr lang="pt-BR" dirty="0"/>
              <a:t>, </a:t>
            </a:r>
            <a:r>
              <a:rPr lang="pt-BR" dirty="0" err="1"/>
              <a:t>Asana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843E71-826D-A87C-D60A-14139367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Prof. Wander Luiz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8C2DC2-0DC4-A80E-FF0E-DF48365C8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501" y="5030611"/>
            <a:ext cx="1827389" cy="18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5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1366</TotalTime>
  <Words>1143</Words>
  <Application>Microsoft Office PowerPoint</Application>
  <PresentationFormat>Personalizar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Tecnologia 16x9</vt:lpstr>
      <vt:lpstr>Técnico em Desenvolvimento de Sistema</vt:lpstr>
      <vt:lpstr>Resumo</vt:lpstr>
      <vt:lpstr>UC 2: Auxiliar na gestão de projetos de Tecnologia da Informação</vt:lpstr>
      <vt:lpstr>UC 2: Auxiliar na gestão de projetos de Tecnologia da Informação</vt:lpstr>
      <vt:lpstr>UC 2: Auxiliar na gestão de projetos de Tecnologia da Informação  Gestão de Projetos: Escopo, Custos, Calendário de Tarefas e Relatórios de Acompanhamento</vt:lpstr>
      <vt:lpstr>UC 2: Auxiliar na gestão de projetos de Tecnologia da Informação  Gestão de Projetos: Escopo, Custos, Calendário de Tarefas e Relatórios de Acompanhamento</vt:lpstr>
      <vt:lpstr>UC 2: Auxiliar na gestão de projetos de Tecnologia da Informação  Gestão de Projetos: Escopo, Custos, Calendário de Tarefas e Relatórios de Acompanhamento</vt:lpstr>
      <vt:lpstr>UC 2: Auxiliar na gestão de projetos de Tecnologia da Informação  Gestão de Projetos: Escopo, Custos, Calendário de Tarefas e Relatórios de Acompanhamento</vt:lpstr>
      <vt:lpstr>UC 2: Auxiliar na gestão de projetos de Tecnologia da Informação  Gestão de Projetos: Escopo, Custos, Calendário de Tarefas e Relatórios de Acompanhamento</vt:lpstr>
      <vt:lpstr>UC 2: Auxiliar na gestão de projetos de Tecnologia da Informação  Gestão de Projetos: Escopo, Custos, Calendário de Tarefas e Relatórios de Acompanhamento</vt:lpstr>
      <vt:lpstr>UC 2: Auxiliar na gestão de projetos de Tecnologia da Informação  Gestão de Projetos: Escopo, Custos, Calendário de Tarefas e Relatórios de Acompanhamento</vt:lpstr>
      <vt:lpstr>UC 2: Auxiliar na gestão de projetos de Tecnologia da Informação  Gestão de Projetos: Escopo, Custos, Calendário de Tarefas e Relatórios de Acompanhamento</vt:lpstr>
      <vt:lpstr>UC 2: Auxiliar na gestão de projetos de Tecnologia da Informação  Gestão de Projetos: Escopo, Custos, Calendário de Tarefas e Relatórios de Acompanhamento</vt:lpstr>
      <vt:lpstr>UC 2: Auxiliar na gestão de projetos de Tecnologia da Informação  Gestão de Projetos: Escopo, Custos, Calendário de Tarefas e Relatórios de Acompanhamento</vt:lpstr>
      <vt:lpstr>UC 2: Auxiliar na gestão de projetos de Tecnologia da Informação  Gestão de Projetos: Escopo, Custos, Calendário de Tarefas e Relatórios de Acompanhamento</vt:lpstr>
      <vt:lpstr>UC 2: Auxiliar na gestão de projetos de Tecnologia da Informação  PMBOK: Conceitos e Aplicações Básicas</vt:lpstr>
      <vt:lpstr>UC 2: Auxiliar na gestão de projetos de Tecnologia da Informação  Metodologias Ágeis: Conceitos, Aplicações, Times e Lean</vt:lpstr>
      <vt:lpstr>UC 2: Auxiliar na gestão de projetos de Tecnologia da Informação  Quadro: Cartões de Tarefas e Priorização de Demandas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Wander Luiz</dc:creator>
  <cp:lastModifiedBy>Wander Luiz</cp:lastModifiedBy>
  <cp:revision>32</cp:revision>
  <dcterms:created xsi:type="dcterms:W3CDTF">2025-01-06T12:53:31Z</dcterms:created>
  <dcterms:modified xsi:type="dcterms:W3CDTF">2025-01-08T12:42:19Z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