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4" r:id="rId2"/>
    <p:sldId id="256" r:id="rId3"/>
    <p:sldId id="40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  <p:sldId id="376" r:id="rId124"/>
    <p:sldId id="377" r:id="rId125"/>
    <p:sldId id="378" r:id="rId126"/>
    <p:sldId id="379" r:id="rId127"/>
    <p:sldId id="380" r:id="rId128"/>
    <p:sldId id="381" r:id="rId129"/>
    <p:sldId id="382" r:id="rId130"/>
    <p:sldId id="383" r:id="rId131"/>
    <p:sldId id="384" r:id="rId132"/>
    <p:sldId id="385" r:id="rId133"/>
    <p:sldId id="386" r:id="rId134"/>
    <p:sldId id="387" r:id="rId135"/>
    <p:sldId id="388" r:id="rId136"/>
    <p:sldId id="389" r:id="rId137"/>
    <p:sldId id="390" r:id="rId138"/>
    <p:sldId id="391" r:id="rId139"/>
    <p:sldId id="392" r:id="rId140"/>
    <p:sldId id="393" r:id="rId141"/>
    <p:sldId id="394" r:id="rId142"/>
    <p:sldId id="395" r:id="rId143"/>
    <p:sldId id="396" r:id="rId144"/>
    <p:sldId id="397" r:id="rId145"/>
    <p:sldId id="398" r:id="rId146"/>
    <p:sldId id="399" r:id="rId147"/>
    <p:sldId id="400" r:id="rId148"/>
    <p:sldId id="401" r:id="rId149"/>
    <p:sldId id="402" r:id="rId150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42310" y="702640"/>
            <a:ext cx="3659378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52525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52525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4592" y="176784"/>
            <a:ext cx="972312" cy="4069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2639" y="702640"/>
            <a:ext cx="7538720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78785" y="2131263"/>
            <a:ext cx="6443345" cy="4127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52525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ismarckjunior@outlook.co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ismarckjunior@outlook.com" TargetMode="External"/><Relationship Id="rId4" Type="http://schemas.openxmlformats.org/officeDocument/2006/relationships/image" Target="../media/image54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ismarckjunior@outlook.com" TargetMode="External"/><Relationship Id="rId4" Type="http://schemas.openxmlformats.org/officeDocument/2006/relationships/image" Target="../media/image54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ismarckjunior@outlook.com" TargetMode="Externa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ismarckjunior@outlook.com" TargetMode="Externa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ismarckjunior@outlook.co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ismarckjunior@outlook.com" TargetMode="Externa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ismarckjunior@outlook.com" TargetMode="Externa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ismarckjunior@outlook.com" TargetMode="Externa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ismarckjunior@outlook.com" TargetMode="Externa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ismarckjunior@outlook.com" TargetMode="External"/><Relationship Id="rId4" Type="http://schemas.openxmlformats.org/officeDocument/2006/relationships/image" Target="../media/image60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ismarckjunior@outlook.com" TargetMode="Externa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ismarckjunior@outlook.com" TargetMode="Externa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ismarckjunior@outlook.com" TargetMode="External"/><Relationship Id="rId4" Type="http://schemas.openxmlformats.org/officeDocument/2006/relationships/image" Target="../media/image61.pn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ismarckjunior@outlook.com" TargetMode="Externa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ismarckjunior@outlook.com" TargetMode="Externa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hyperlink" Target="mailto:bismarckjunior@outlook.com" TargetMode="External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hyperlink" Target="mailto:bismarckjunior@outlook.com" TargetMode="External"/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8.png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hyperlink" Target="mailto:bismarckjunior@outlook.com" TargetMode="External"/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8.png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hyperlink" Target="mailto:bismarckjunior@outlook.com" TargetMode="External"/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8.png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hyperlink" Target="mailto:bismarckjunior@outlook.com" TargetMode="External"/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8.png"/></Relationships>
</file>

<file path=ppt/slides/_rels/slide146.xml.rels><?xml version="1.0" encoding="UTF-8" standalone="yes"?>
<Relationships xmlns="http://schemas.openxmlformats.org/package/2006/relationships"><Relationship Id="rId8" Type="http://schemas.openxmlformats.org/officeDocument/2006/relationships/hyperlink" Target="mailto:bismarckjunior@outlook.com" TargetMode="External"/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8.png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s3.amazonaws.com/media/progit.en.pdf" TargetMode="External"/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vie.com/posts/a-successful-git-branching-model/" TargetMode="External"/><Relationship Id="rId5" Type="http://schemas.openxmlformats.org/officeDocument/2006/relationships/hyperlink" Target="http://www.vogella.com/tutorials/Git/article.html" TargetMode="External"/><Relationship Id="rId4" Type="http://schemas.openxmlformats.org/officeDocument/2006/relationships/hyperlink" Target="https://www.atlassian.com/git/tutorial" TargetMode="Externa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hyperlink" Target="http://try.github.io/" TargetMode="External"/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real.codeschool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hyperlink" Target="https://code.google.com/" TargetMode="External"/><Relationship Id="rId3" Type="http://schemas.openxmlformats.org/officeDocument/2006/relationships/hyperlink" Target="https://github.com/" TargetMode="External"/><Relationship Id="rId7" Type="http://schemas.openxmlformats.org/officeDocument/2006/relationships/hyperlink" Target="http://www.cloudforge.com/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hyperlink" Target="https://www.assembla.com/home" TargetMode="External"/><Relationship Id="rId5" Type="http://schemas.openxmlformats.org/officeDocument/2006/relationships/hyperlink" Target="https://bitbucket.org/" TargetMode="External"/><Relationship Id="rId15" Type="http://schemas.openxmlformats.org/officeDocument/2006/relationships/hyperlink" Target="mailto:bismarckjunior@outlook.com" TargetMode="External"/><Relationship Id="rId10" Type="http://schemas.openxmlformats.org/officeDocument/2006/relationships/image" Target="../media/image8.jpg"/><Relationship Id="rId4" Type="http://schemas.openxmlformats.org/officeDocument/2006/relationships/image" Target="../media/image5.png"/><Relationship Id="rId9" Type="http://schemas.openxmlformats.org/officeDocument/2006/relationships/hyperlink" Target="https://unfuddle.com/" TargetMode="External"/><Relationship Id="rId1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hyperlink" Target="mailto:bismarckjunior@outlook.com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nior@outlook.co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ismarckjunior@outlook.com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ismarckjunior@outlook.com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ismarckjunior@outlook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ismarckjunior@outlook.com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ismarckjunior@outlook.co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ismarckjunior@outlook.com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ismarckjunior@outlook.com" TargetMode="External"/><Relationship Id="rId5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ismarckjunior@outlook.com" TargetMode="External"/><Relationship Id="rId5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mailto:hbiissmt&#243;arrcickjou.nior@outlook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ismarckjunior@outlook.co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ismarckjunior@outlook.com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ismarckjunior@outlook.com" TargetMode="External"/><Relationship Id="rId4" Type="http://schemas.openxmlformats.org/officeDocument/2006/relationships/image" Target="../media/image4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ismarckjunior@outlook.com" TargetMode="External"/><Relationship Id="rId4" Type="http://schemas.openxmlformats.org/officeDocument/2006/relationships/image" Target="../media/image4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rforce.com/downloads" TargetMode="External"/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ismarckjunior@outlook.com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ismarckjunior@outlook.com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bismarckjunior@outlook.com" TargetMode="Externa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2028" y="3267455"/>
            <a:ext cx="2599944" cy="10850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7802" y="2226953"/>
            <a:ext cx="5893289" cy="97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68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2663" y="3116579"/>
            <a:ext cx="413384" cy="413384"/>
            <a:chOff x="1502663" y="3116579"/>
            <a:chExt cx="413384" cy="413384"/>
          </a:xfrm>
        </p:grpSpPr>
        <p:sp>
          <p:nvSpPr>
            <p:cNvPr id="3" name="object 3"/>
            <p:cNvSpPr/>
            <p:nvPr/>
          </p:nvSpPr>
          <p:spPr>
            <a:xfrm>
              <a:off x="1521713" y="3135629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2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2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1713" y="3135629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2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2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471930" y="3522726"/>
            <a:ext cx="523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Início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26082" y="702640"/>
            <a:ext cx="52908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Sistema</a:t>
            </a:r>
            <a:r>
              <a:rPr spc="-75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dirty="0"/>
              <a:t>Controle</a:t>
            </a:r>
            <a:r>
              <a:rPr spc="-65" dirty="0"/>
              <a:t> </a:t>
            </a:r>
            <a:r>
              <a:rPr dirty="0"/>
              <a:t>de</a:t>
            </a:r>
            <a:r>
              <a:rPr spc="-85" dirty="0"/>
              <a:t> </a:t>
            </a:r>
            <a:r>
              <a:rPr spc="-10" dirty="0"/>
              <a:t>Versão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975360" y="5064252"/>
            <a:ext cx="411480" cy="413384"/>
            <a:chOff x="975360" y="5064252"/>
            <a:chExt cx="411480" cy="413384"/>
          </a:xfrm>
        </p:grpSpPr>
        <p:sp>
          <p:nvSpPr>
            <p:cNvPr id="8" name="object 8"/>
            <p:cNvSpPr/>
            <p:nvPr/>
          </p:nvSpPr>
          <p:spPr>
            <a:xfrm>
              <a:off x="994410" y="5083302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80" h="375285">
                  <a:moveTo>
                    <a:pt x="186690" y="0"/>
                  </a:moveTo>
                  <a:lnTo>
                    <a:pt x="137058" y="6697"/>
                  </a:lnTo>
                  <a:lnTo>
                    <a:pt x="92461" y="25597"/>
                  </a:lnTo>
                  <a:lnTo>
                    <a:pt x="54678" y="54911"/>
                  </a:lnTo>
                  <a:lnTo>
                    <a:pt x="25487" y="92851"/>
                  </a:lnTo>
                  <a:lnTo>
                    <a:pt x="6668" y="137627"/>
                  </a:lnTo>
                  <a:lnTo>
                    <a:pt x="0" y="187452"/>
                  </a:lnTo>
                  <a:lnTo>
                    <a:pt x="6668" y="237276"/>
                  </a:lnTo>
                  <a:lnTo>
                    <a:pt x="25487" y="282052"/>
                  </a:lnTo>
                  <a:lnTo>
                    <a:pt x="54678" y="319992"/>
                  </a:lnTo>
                  <a:lnTo>
                    <a:pt x="92461" y="349306"/>
                  </a:lnTo>
                  <a:lnTo>
                    <a:pt x="137058" y="368206"/>
                  </a:lnTo>
                  <a:lnTo>
                    <a:pt x="186690" y="374904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94410" y="5083302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80" h="375285">
                  <a:moveTo>
                    <a:pt x="0" y="187452"/>
                  </a:moveTo>
                  <a:lnTo>
                    <a:pt x="6668" y="137627"/>
                  </a:lnTo>
                  <a:lnTo>
                    <a:pt x="25487" y="92851"/>
                  </a:lnTo>
                  <a:lnTo>
                    <a:pt x="54678" y="54911"/>
                  </a:lnTo>
                  <a:lnTo>
                    <a:pt x="92461" y="25597"/>
                  </a:lnTo>
                  <a:lnTo>
                    <a:pt x="137058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8" y="368206"/>
                  </a:lnTo>
                  <a:lnTo>
                    <a:pt x="92461" y="349306"/>
                  </a:lnTo>
                  <a:lnTo>
                    <a:pt x="54678" y="319992"/>
                  </a:lnTo>
                  <a:lnTo>
                    <a:pt x="25487" y="282052"/>
                  </a:lnTo>
                  <a:lnTo>
                    <a:pt x="6668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20444" y="5053076"/>
            <a:ext cx="993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commit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/>
              <a:t>“Excluindo”</a:t>
            </a:r>
            <a:r>
              <a:rPr spc="-180" dirty="0"/>
              <a:t> </a:t>
            </a:r>
            <a:r>
              <a:rPr i="1" spc="-10" dirty="0">
                <a:latin typeface="Calibri Light"/>
                <a:cs typeface="Calibri Light"/>
              </a:rPr>
              <a:t>Commits</a:t>
            </a:r>
          </a:p>
        </p:txBody>
      </p:sp>
      <p:sp>
        <p:nvSpPr>
          <p:cNvPr id="3" name="object 3"/>
          <p:cNvSpPr/>
          <p:nvPr/>
        </p:nvSpPr>
        <p:spPr>
          <a:xfrm>
            <a:off x="3110992" y="2390477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639567" y="2292095"/>
            <a:ext cx="411480" cy="413384"/>
            <a:chOff x="2639567" y="2292095"/>
            <a:chExt cx="411480" cy="413384"/>
          </a:xfrm>
        </p:grpSpPr>
        <p:sp>
          <p:nvSpPr>
            <p:cNvPr id="5" name="object 5"/>
            <p:cNvSpPr/>
            <p:nvPr/>
          </p:nvSpPr>
          <p:spPr>
            <a:xfrm>
              <a:off x="2658617" y="2311145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80" h="375285">
                  <a:moveTo>
                    <a:pt x="186689" y="0"/>
                  </a:moveTo>
                  <a:lnTo>
                    <a:pt x="137054" y="6697"/>
                  </a:lnTo>
                  <a:lnTo>
                    <a:pt x="92455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1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89" y="374903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1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3" y="25597"/>
                  </a:lnTo>
                  <a:lnTo>
                    <a:pt x="236325" y="669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58617" y="2311145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80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5" y="25597"/>
                  </a:lnTo>
                  <a:lnTo>
                    <a:pt x="137054" y="6697"/>
                  </a:lnTo>
                  <a:lnTo>
                    <a:pt x="186689" y="0"/>
                  </a:lnTo>
                  <a:lnTo>
                    <a:pt x="236325" y="6697"/>
                  </a:lnTo>
                  <a:lnTo>
                    <a:pt x="280923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89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611879" y="2292095"/>
            <a:ext cx="413384" cy="413384"/>
            <a:chOff x="3611879" y="2292095"/>
            <a:chExt cx="413384" cy="413384"/>
          </a:xfrm>
        </p:grpSpPr>
        <p:sp>
          <p:nvSpPr>
            <p:cNvPr id="8" name="object 8"/>
            <p:cNvSpPr/>
            <p:nvPr/>
          </p:nvSpPr>
          <p:spPr>
            <a:xfrm>
              <a:off x="3630929" y="2311145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2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2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30929" y="2311145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2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2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4084828" y="2390477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585715" y="2292095"/>
            <a:ext cx="411480" cy="413384"/>
            <a:chOff x="4585715" y="2292095"/>
            <a:chExt cx="411480" cy="413384"/>
          </a:xfrm>
        </p:grpSpPr>
        <p:sp>
          <p:nvSpPr>
            <p:cNvPr id="12" name="object 12"/>
            <p:cNvSpPr/>
            <p:nvPr/>
          </p:nvSpPr>
          <p:spPr>
            <a:xfrm>
              <a:off x="4604765" y="2311145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89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1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89" y="374903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1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04765" y="2311145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89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89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5058664" y="2390477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5558028" y="2292095"/>
            <a:ext cx="413384" cy="413384"/>
            <a:chOff x="5558028" y="2292095"/>
            <a:chExt cx="413384" cy="413384"/>
          </a:xfrm>
        </p:grpSpPr>
        <p:sp>
          <p:nvSpPr>
            <p:cNvPr id="16" name="object 16"/>
            <p:cNvSpPr/>
            <p:nvPr/>
          </p:nvSpPr>
          <p:spPr>
            <a:xfrm>
              <a:off x="5577078" y="2311145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77078" y="2311145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558028" y="1694688"/>
            <a:ext cx="943610" cy="476250"/>
            <a:chOff x="5558028" y="1694688"/>
            <a:chExt cx="943610" cy="476250"/>
          </a:xfrm>
        </p:grpSpPr>
        <p:sp>
          <p:nvSpPr>
            <p:cNvPr id="19" name="object 19"/>
            <p:cNvSpPr/>
            <p:nvPr/>
          </p:nvSpPr>
          <p:spPr>
            <a:xfrm>
              <a:off x="5572506" y="1709166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8"/>
                  </a:lnTo>
                  <a:lnTo>
                    <a:pt x="152400" y="300228"/>
                  </a:lnTo>
                  <a:lnTo>
                    <a:pt x="266700" y="446913"/>
                  </a:lnTo>
                  <a:lnTo>
                    <a:pt x="381000" y="300228"/>
                  </a:lnTo>
                  <a:lnTo>
                    <a:pt x="914400" y="30022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72506" y="1709166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3"/>
                  </a:lnTo>
                  <a:lnTo>
                    <a:pt x="914400" y="250189"/>
                  </a:lnTo>
                  <a:lnTo>
                    <a:pt x="914400" y="300228"/>
                  </a:lnTo>
                  <a:lnTo>
                    <a:pt x="381000" y="300228"/>
                  </a:lnTo>
                  <a:lnTo>
                    <a:pt x="266700" y="446913"/>
                  </a:lnTo>
                  <a:lnTo>
                    <a:pt x="152400" y="300228"/>
                  </a:lnTo>
                  <a:lnTo>
                    <a:pt x="0" y="300228"/>
                  </a:lnTo>
                  <a:lnTo>
                    <a:pt x="0" y="250189"/>
                  </a:lnTo>
                  <a:lnTo>
                    <a:pt x="0" y="17513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689472" y="1693926"/>
            <a:ext cx="679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branch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0">
              <a:lnSpc>
                <a:spcPct val="100000"/>
              </a:lnSpc>
              <a:spcBef>
                <a:spcPts val="95"/>
              </a:spcBef>
            </a:pPr>
            <a:r>
              <a:rPr dirty="0"/>
              <a:t>“Excluindo”</a:t>
            </a:r>
            <a:r>
              <a:rPr spc="-180" dirty="0"/>
              <a:t> </a:t>
            </a:r>
            <a:r>
              <a:rPr i="1" spc="-10" dirty="0">
                <a:latin typeface="Calibri Light"/>
                <a:cs typeface="Calibri Light"/>
              </a:rPr>
              <a:t>Commits</a:t>
            </a:r>
          </a:p>
        </p:txBody>
      </p:sp>
      <p:sp>
        <p:nvSpPr>
          <p:cNvPr id="3" name="object 3"/>
          <p:cNvSpPr/>
          <p:nvPr/>
        </p:nvSpPr>
        <p:spPr>
          <a:xfrm>
            <a:off x="3110992" y="238895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639567" y="2290572"/>
            <a:ext cx="411480" cy="413384"/>
            <a:chOff x="2639567" y="2290572"/>
            <a:chExt cx="411480" cy="413384"/>
          </a:xfrm>
        </p:grpSpPr>
        <p:sp>
          <p:nvSpPr>
            <p:cNvPr id="5" name="object 5"/>
            <p:cNvSpPr/>
            <p:nvPr/>
          </p:nvSpPr>
          <p:spPr>
            <a:xfrm>
              <a:off x="2658617" y="2309622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80" h="375285">
                  <a:moveTo>
                    <a:pt x="186689" y="0"/>
                  </a:moveTo>
                  <a:lnTo>
                    <a:pt x="137054" y="6697"/>
                  </a:lnTo>
                  <a:lnTo>
                    <a:pt x="92455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1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89" y="374903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1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3" y="25597"/>
                  </a:lnTo>
                  <a:lnTo>
                    <a:pt x="236325" y="669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58617" y="2309622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80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5" y="25597"/>
                  </a:lnTo>
                  <a:lnTo>
                    <a:pt x="137054" y="6697"/>
                  </a:lnTo>
                  <a:lnTo>
                    <a:pt x="186689" y="0"/>
                  </a:lnTo>
                  <a:lnTo>
                    <a:pt x="236325" y="6697"/>
                  </a:lnTo>
                  <a:lnTo>
                    <a:pt x="280923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89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611879" y="2290572"/>
            <a:ext cx="413384" cy="413384"/>
            <a:chOff x="3611879" y="2290572"/>
            <a:chExt cx="413384" cy="413384"/>
          </a:xfrm>
        </p:grpSpPr>
        <p:sp>
          <p:nvSpPr>
            <p:cNvPr id="8" name="object 8"/>
            <p:cNvSpPr/>
            <p:nvPr/>
          </p:nvSpPr>
          <p:spPr>
            <a:xfrm>
              <a:off x="3630929" y="230962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2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2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30929" y="230962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2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2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4084828" y="2379640"/>
            <a:ext cx="440055" cy="228600"/>
          </a:xfrm>
          <a:custGeom>
            <a:avLst/>
            <a:gdLst/>
            <a:ahLst/>
            <a:cxnLst/>
            <a:rect l="l" t="t" r="r" b="b"/>
            <a:pathLst>
              <a:path w="440054" h="228600">
                <a:moveTo>
                  <a:pt x="326826" y="134431"/>
                </a:moveTo>
                <a:lnTo>
                  <a:pt x="218948" y="192617"/>
                </a:lnTo>
                <a:lnTo>
                  <a:pt x="213129" y="197431"/>
                </a:lnTo>
                <a:lnTo>
                  <a:pt x="209740" y="203888"/>
                </a:lnTo>
                <a:lnTo>
                  <a:pt x="209018" y="211155"/>
                </a:lnTo>
                <a:lnTo>
                  <a:pt x="211200" y="218398"/>
                </a:lnTo>
                <a:lnTo>
                  <a:pt x="216015" y="224216"/>
                </a:lnTo>
                <a:lnTo>
                  <a:pt x="222472" y="227605"/>
                </a:lnTo>
                <a:lnTo>
                  <a:pt x="229739" y="228328"/>
                </a:lnTo>
                <a:lnTo>
                  <a:pt x="236982" y="226145"/>
                </a:lnTo>
                <a:lnTo>
                  <a:pt x="405408" y="135340"/>
                </a:lnTo>
                <a:lnTo>
                  <a:pt x="400304" y="135340"/>
                </a:lnTo>
                <a:lnTo>
                  <a:pt x="326826" y="134431"/>
                </a:lnTo>
                <a:close/>
              </a:path>
              <a:path w="440054" h="228600">
                <a:moveTo>
                  <a:pt x="361404" y="115781"/>
                </a:moveTo>
                <a:lnTo>
                  <a:pt x="326826" y="134431"/>
                </a:lnTo>
                <a:lnTo>
                  <a:pt x="400304" y="135340"/>
                </a:lnTo>
                <a:lnTo>
                  <a:pt x="400337" y="132800"/>
                </a:lnTo>
                <a:lnTo>
                  <a:pt x="391160" y="132800"/>
                </a:lnTo>
                <a:lnTo>
                  <a:pt x="361404" y="115781"/>
                </a:lnTo>
                <a:close/>
              </a:path>
              <a:path w="440054" h="228600">
                <a:moveTo>
                  <a:pt x="232582" y="0"/>
                </a:moveTo>
                <a:lnTo>
                  <a:pt x="225282" y="545"/>
                </a:lnTo>
                <a:lnTo>
                  <a:pt x="218719" y="3782"/>
                </a:lnTo>
                <a:lnTo>
                  <a:pt x="213741" y="9483"/>
                </a:lnTo>
                <a:lnTo>
                  <a:pt x="211369" y="16656"/>
                </a:lnTo>
                <a:lnTo>
                  <a:pt x="211915" y="23913"/>
                </a:lnTo>
                <a:lnTo>
                  <a:pt x="215151" y="30432"/>
                </a:lnTo>
                <a:lnTo>
                  <a:pt x="220852" y="35391"/>
                </a:lnTo>
                <a:lnTo>
                  <a:pt x="327399" y="96331"/>
                </a:lnTo>
                <a:lnTo>
                  <a:pt x="400812" y="97240"/>
                </a:lnTo>
                <a:lnTo>
                  <a:pt x="400304" y="135340"/>
                </a:lnTo>
                <a:lnTo>
                  <a:pt x="405408" y="135340"/>
                </a:lnTo>
                <a:lnTo>
                  <a:pt x="439800" y="116798"/>
                </a:lnTo>
                <a:lnTo>
                  <a:pt x="239775" y="2371"/>
                </a:lnTo>
                <a:lnTo>
                  <a:pt x="232582" y="0"/>
                </a:lnTo>
                <a:close/>
              </a:path>
              <a:path w="440054" h="228600">
                <a:moveTo>
                  <a:pt x="508" y="92287"/>
                </a:moveTo>
                <a:lnTo>
                  <a:pt x="0" y="130387"/>
                </a:lnTo>
                <a:lnTo>
                  <a:pt x="326826" y="134431"/>
                </a:lnTo>
                <a:lnTo>
                  <a:pt x="361404" y="115781"/>
                </a:lnTo>
                <a:lnTo>
                  <a:pt x="327399" y="96331"/>
                </a:lnTo>
                <a:lnTo>
                  <a:pt x="508" y="92287"/>
                </a:lnTo>
                <a:close/>
              </a:path>
              <a:path w="440054" h="228600">
                <a:moveTo>
                  <a:pt x="391541" y="99526"/>
                </a:moveTo>
                <a:lnTo>
                  <a:pt x="361404" y="115781"/>
                </a:lnTo>
                <a:lnTo>
                  <a:pt x="391160" y="132800"/>
                </a:lnTo>
                <a:lnTo>
                  <a:pt x="391541" y="99526"/>
                </a:lnTo>
                <a:close/>
              </a:path>
              <a:path w="440054" h="228600">
                <a:moveTo>
                  <a:pt x="400781" y="99526"/>
                </a:moveTo>
                <a:lnTo>
                  <a:pt x="391541" y="99526"/>
                </a:lnTo>
                <a:lnTo>
                  <a:pt x="391160" y="132800"/>
                </a:lnTo>
                <a:lnTo>
                  <a:pt x="400337" y="132800"/>
                </a:lnTo>
                <a:lnTo>
                  <a:pt x="400781" y="99526"/>
                </a:lnTo>
                <a:close/>
              </a:path>
              <a:path w="440054" h="228600">
                <a:moveTo>
                  <a:pt x="327399" y="96331"/>
                </a:moveTo>
                <a:lnTo>
                  <a:pt x="361404" y="115781"/>
                </a:lnTo>
                <a:lnTo>
                  <a:pt x="391541" y="99526"/>
                </a:lnTo>
                <a:lnTo>
                  <a:pt x="400781" y="99526"/>
                </a:lnTo>
                <a:lnTo>
                  <a:pt x="400812" y="97240"/>
                </a:lnTo>
                <a:lnTo>
                  <a:pt x="327399" y="96331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585715" y="2290572"/>
            <a:ext cx="411480" cy="413384"/>
            <a:chOff x="4585715" y="2290572"/>
            <a:chExt cx="411480" cy="413384"/>
          </a:xfrm>
        </p:grpSpPr>
        <p:sp>
          <p:nvSpPr>
            <p:cNvPr id="12" name="object 12"/>
            <p:cNvSpPr/>
            <p:nvPr/>
          </p:nvSpPr>
          <p:spPr>
            <a:xfrm>
              <a:off x="4604765" y="2309622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89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1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89" y="374903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1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04765" y="2309622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89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89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8496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5058664" y="2379640"/>
            <a:ext cx="440055" cy="228600"/>
          </a:xfrm>
          <a:custGeom>
            <a:avLst/>
            <a:gdLst/>
            <a:ahLst/>
            <a:cxnLst/>
            <a:rect l="l" t="t" r="r" b="b"/>
            <a:pathLst>
              <a:path w="440054" h="228600">
                <a:moveTo>
                  <a:pt x="326826" y="134431"/>
                </a:moveTo>
                <a:lnTo>
                  <a:pt x="218948" y="192617"/>
                </a:lnTo>
                <a:lnTo>
                  <a:pt x="213129" y="197431"/>
                </a:lnTo>
                <a:lnTo>
                  <a:pt x="209740" y="203888"/>
                </a:lnTo>
                <a:lnTo>
                  <a:pt x="209018" y="211155"/>
                </a:lnTo>
                <a:lnTo>
                  <a:pt x="211200" y="218398"/>
                </a:lnTo>
                <a:lnTo>
                  <a:pt x="216015" y="224216"/>
                </a:lnTo>
                <a:lnTo>
                  <a:pt x="222472" y="227605"/>
                </a:lnTo>
                <a:lnTo>
                  <a:pt x="229739" y="228328"/>
                </a:lnTo>
                <a:lnTo>
                  <a:pt x="236982" y="226145"/>
                </a:lnTo>
                <a:lnTo>
                  <a:pt x="405408" y="135340"/>
                </a:lnTo>
                <a:lnTo>
                  <a:pt x="400303" y="135340"/>
                </a:lnTo>
                <a:lnTo>
                  <a:pt x="326826" y="134431"/>
                </a:lnTo>
                <a:close/>
              </a:path>
              <a:path w="440054" h="228600">
                <a:moveTo>
                  <a:pt x="361404" y="115781"/>
                </a:moveTo>
                <a:lnTo>
                  <a:pt x="326826" y="134431"/>
                </a:lnTo>
                <a:lnTo>
                  <a:pt x="400303" y="135340"/>
                </a:lnTo>
                <a:lnTo>
                  <a:pt x="400337" y="132800"/>
                </a:lnTo>
                <a:lnTo>
                  <a:pt x="391160" y="132800"/>
                </a:lnTo>
                <a:lnTo>
                  <a:pt x="361404" y="115781"/>
                </a:lnTo>
                <a:close/>
              </a:path>
              <a:path w="440054" h="228600">
                <a:moveTo>
                  <a:pt x="232582" y="0"/>
                </a:moveTo>
                <a:lnTo>
                  <a:pt x="225282" y="545"/>
                </a:lnTo>
                <a:lnTo>
                  <a:pt x="218719" y="3782"/>
                </a:lnTo>
                <a:lnTo>
                  <a:pt x="213740" y="9483"/>
                </a:lnTo>
                <a:lnTo>
                  <a:pt x="211369" y="16656"/>
                </a:lnTo>
                <a:lnTo>
                  <a:pt x="211915" y="23913"/>
                </a:lnTo>
                <a:lnTo>
                  <a:pt x="215151" y="30432"/>
                </a:lnTo>
                <a:lnTo>
                  <a:pt x="220852" y="35391"/>
                </a:lnTo>
                <a:lnTo>
                  <a:pt x="327399" y="96331"/>
                </a:lnTo>
                <a:lnTo>
                  <a:pt x="400812" y="97240"/>
                </a:lnTo>
                <a:lnTo>
                  <a:pt x="400303" y="135340"/>
                </a:lnTo>
                <a:lnTo>
                  <a:pt x="405408" y="135340"/>
                </a:lnTo>
                <a:lnTo>
                  <a:pt x="439800" y="116798"/>
                </a:lnTo>
                <a:lnTo>
                  <a:pt x="239775" y="2371"/>
                </a:lnTo>
                <a:lnTo>
                  <a:pt x="232582" y="0"/>
                </a:lnTo>
                <a:close/>
              </a:path>
              <a:path w="440054" h="228600">
                <a:moveTo>
                  <a:pt x="508" y="92287"/>
                </a:moveTo>
                <a:lnTo>
                  <a:pt x="0" y="130387"/>
                </a:lnTo>
                <a:lnTo>
                  <a:pt x="326826" y="134431"/>
                </a:lnTo>
                <a:lnTo>
                  <a:pt x="361404" y="115781"/>
                </a:lnTo>
                <a:lnTo>
                  <a:pt x="327399" y="96331"/>
                </a:lnTo>
                <a:lnTo>
                  <a:pt x="508" y="92287"/>
                </a:lnTo>
                <a:close/>
              </a:path>
              <a:path w="440054" h="228600">
                <a:moveTo>
                  <a:pt x="391540" y="99526"/>
                </a:moveTo>
                <a:lnTo>
                  <a:pt x="361404" y="115781"/>
                </a:lnTo>
                <a:lnTo>
                  <a:pt x="391160" y="132800"/>
                </a:lnTo>
                <a:lnTo>
                  <a:pt x="391540" y="99526"/>
                </a:lnTo>
                <a:close/>
              </a:path>
              <a:path w="440054" h="228600">
                <a:moveTo>
                  <a:pt x="400781" y="99526"/>
                </a:moveTo>
                <a:lnTo>
                  <a:pt x="391540" y="99526"/>
                </a:lnTo>
                <a:lnTo>
                  <a:pt x="391160" y="132800"/>
                </a:lnTo>
                <a:lnTo>
                  <a:pt x="400337" y="132800"/>
                </a:lnTo>
                <a:lnTo>
                  <a:pt x="400781" y="99526"/>
                </a:lnTo>
                <a:close/>
              </a:path>
              <a:path w="440054" h="228600">
                <a:moveTo>
                  <a:pt x="327399" y="96331"/>
                </a:moveTo>
                <a:lnTo>
                  <a:pt x="361404" y="115781"/>
                </a:lnTo>
                <a:lnTo>
                  <a:pt x="391540" y="99526"/>
                </a:lnTo>
                <a:lnTo>
                  <a:pt x="400781" y="99526"/>
                </a:lnTo>
                <a:lnTo>
                  <a:pt x="400812" y="97240"/>
                </a:lnTo>
                <a:lnTo>
                  <a:pt x="327399" y="96331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5558028" y="2290572"/>
            <a:ext cx="413384" cy="413384"/>
            <a:chOff x="5558028" y="2290572"/>
            <a:chExt cx="413384" cy="413384"/>
          </a:xfrm>
        </p:grpSpPr>
        <p:sp>
          <p:nvSpPr>
            <p:cNvPr id="16" name="object 16"/>
            <p:cNvSpPr/>
            <p:nvPr/>
          </p:nvSpPr>
          <p:spPr>
            <a:xfrm>
              <a:off x="5577078" y="230962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77078" y="230962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099">
              <a:solidFill>
                <a:srgbClr val="8496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616452" y="1693164"/>
            <a:ext cx="943610" cy="476250"/>
            <a:chOff x="3616452" y="1693164"/>
            <a:chExt cx="943610" cy="476250"/>
          </a:xfrm>
        </p:grpSpPr>
        <p:sp>
          <p:nvSpPr>
            <p:cNvPr id="19" name="object 19"/>
            <p:cNvSpPr/>
            <p:nvPr/>
          </p:nvSpPr>
          <p:spPr>
            <a:xfrm>
              <a:off x="3630930" y="1707642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8"/>
                  </a:lnTo>
                  <a:lnTo>
                    <a:pt x="152400" y="300228"/>
                  </a:lnTo>
                  <a:lnTo>
                    <a:pt x="266700" y="446913"/>
                  </a:lnTo>
                  <a:lnTo>
                    <a:pt x="381000" y="300228"/>
                  </a:lnTo>
                  <a:lnTo>
                    <a:pt x="914400" y="30022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30930" y="1707642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3"/>
                  </a:lnTo>
                  <a:lnTo>
                    <a:pt x="914400" y="250190"/>
                  </a:lnTo>
                  <a:lnTo>
                    <a:pt x="914400" y="300228"/>
                  </a:lnTo>
                  <a:lnTo>
                    <a:pt x="381000" y="300228"/>
                  </a:lnTo>
                  <a:lnTo>
                    <a:pt x="266700" y="446913"/>
                  </a:lnTo>
                  <a:lnTo>
                    <a:pt x="152400" y="300228"/>
                  </a:lnTo>
                  <a:lnTo>
                    <a:pt x="0" y="300228"/>
                  </a:lnTo>
                  <a:lnTo>
                    <a:pt x="0" y="250190"/>
                  </a:lnTo>
                  <a:lnTo>
                    <a:pt x="0" y="17513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747008" y="1692402"/>
            <a:ext cx="679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branch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3000" y="3826764"/>
            <a:ext cx="7373620" cy="5994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90"/>
              </a:spcBef>
              <a:tabLst>
                <a:tab pos="456565" algn="l"/>
              </a:tabLst>
            </a:pPr>
            <a:r>
              <a:rPr sz="2400" b="1" spc="-50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	git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reset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&lt;commit&gt;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0">
              <a:lnSpc>
                <a:spcPct val="100000"/>
              </a:lnSpc>
              <a:spcBef>
                <a:spcPts val="95"/>
              </a:spcBef>
            </a:pPr>
            <a:r>
              <a:rPr dirty="0"/>
              <a:t>“Excluindo”</a:t>
            </a:r>
            <a:r>
              <a:rPr spc="-180" dirty="0"/>
              <a:t> </a:t>
            </a:r>
            <a:r>
              <a:rPr i="1" spc="-10" dirty="0">
                <a:latin typeface="Calibri Light"/>
                <a:cs typeface="Calibri Light"/>
              </a:rPr>
              <a:t>Commits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7941" y="5170373"/>
            <a:ext cx="638048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Mantém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arquivos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área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transitória,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seja,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i="1" dirty="0">
                <a:latin typeface="Calibri"/>
                <a:cs typeface="Calibri"/>
              </a:rPr>
              <a:t>commit</a:t>
            </a:r>
            <a:r>
              <a:rPr sz="2400" i="1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&lt;commit&gt;.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3826764"/>
            <a:ext cx="7373620" cy="11537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90"/>
              </a:spcBef>
              <a:tabLst>
                <a:tab pos="456565" algn="l"/>
              </a:tabLst>
            </a:pPr>
            <a:r>
              <a:rPr sz="2400" b="1" spc="-50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	git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reset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&lt;commit&gt;</a:t>
            </a:r>
            <a:endParaRPr sz="2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1445"/>
              </a:spcBef>
              <a:tabLst>
                <a:tab pos="456565" algn="l"/>
              </a:tabLst>
            </a:pPr>
            <a:r>
              <a:rPr sz="2400" b="1" spc="-50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	git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 commit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0992" y="238895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639567" y="2290572"/>
            <a:ext cx="411480" cy="413384"/>
            <a:chOff x="2639567" y="2290572"/>
            <a:chExt cx="411480" cy="413384"/>
          </a:xfrm>
        </p:grpSpPr>
        <p:sp>
          <p:nvSpPr>
            <p:cNvPr id="7" name="object 7"/>
            <p:cNvSpPr/>
            <p:nvPr/>
          </p:nvSpPr>
          <p:spPr>
            <a:xfrm>
              <a:off x="2658617" y="2309622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80" h="375285">
                  <a:moveTo>
                    <a:pt x="186689" y="0"/>
                  </a:moveTo>
                  <a:lnTo>
                    <a:pt x="137054" y="6697"/>
                  </a:lnTo>
                  <a:lnTo>
                    <a:pt x="92455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1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89" y="374903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1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3" y="25597"/>
                  </a:lnTo>
                  <a:lnTo>
                    <a:pt x="236325" y="669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58617" y="2309622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80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5" y="25597"/>
                  </a:lnTo>
                  <a:lnTo>
                    <a:pt x="137054" y="6697"/>
                  </a:lnTo>
                  <a:lnTo>
                    <a:pt x="186689" y="0"/>
                  </a:lnTo>
                  <a:lnTo>
                    <a:pt x="236325" y="6697"/>
                  </a:lnTo>
                  <a:lnTo>
                    <a:pt x="280923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89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611879" y="2290572"/>
            <a:ext cx="811530" cy="731520"/>
            <a:chOff x="3611879" y="2290572"/>
            <a:chExt cx="811530" cy="731520"/>
          </a:xfrm>
        </p:grpSpPr>
        <p:sp>
          <p:nvSpPr>
            <p:cNvPr id="10" name="object 10"/>
            <p:cNvSpPr/>
            <p:nvPr/>
          </p:nvSpPr>
          <p:spPr>
            <a:xfrm>
              <a:off x="3630929" y="230962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2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2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30929" y="230962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2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2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94784" y="2670937"/>
              <a:ext cx="428625" cy="351155"/>
            </a:xfrm>
            <a:custGeom>
              <a:avLst/>
              <a:gdLst/>
              <a:ahLst/>
              <a:cxnLst/>
              <a:rect l="l" t="t" r="r" b="b"/>
              <a:pathLst>
                <a:path w="428625" h="351155">
                  <a:moveTo>
                    <a:pt x="225551" y="279780"/>
                  </a:moveTo>
                  <a:lnTo>
                    <a:pt x="218590" y="279987"/>
                  </a:lnTo>
                  <a:lnTo>
                    <a:pt x="212439" y="282765"/>
                  </a:lnTo>
                  <a:lnTo>
                    <a:pt x="207764" y="287639"/>
                  </a:lnTo>
                  <a:lnTo>
                    <a:pt x="205231" y="294132"/>
                  </a:lnTo>
                  <a:lnTo>
                    <a:pt x="205418" y="301073"/>
                  </a:lnTo>
                  <a:lnTo>
                    <a:pt x="208152" y="307181"/>
                  </a:lnTo>
                  <a:lnTo>
                    <a:pt x="212982" y="311812"/>
                  </a:lnTo>
                  <a:lnTo>
                    <a:pt x="219455" y="314325"/>
                  </a:lnTo>
                  <a:lnTo>
                    <a:pt x="428370" y="350774"/>
                  </a:lnTo>
                  <a:lnTo>
                    <a:pt x="424724" y="341757"/>
                  </a:lnTo>
                  <a:lnTo>
                    <a:pt x="389254" y="341757"/>
                  </a:lnTo>
                  <a:lnTo>
                    <a:pt x="336513" y="299133"/>
                  </a:lnTo>
                  <a:lnTo>
                    <a:pt x="225551" y="279780"/>
                  </a:lnTo>
                  <a:close/>
                </a:path>
                <a:path w="428625" h="351155">
                  <a:moveTo>
                    <a:pt x="336513" y="299133"/>
                  </a:moveTo>
                  <a:lnTo>
                    <a:pt x="389254" y="341757"/>
                  </a:lnTo>
                  <a:lnTo>
                    <a:pt x="394977" y="334645"/>
                  </a:lnTo>
                  <a:lnTo>
                    <a:pt x="384048" y="334645"/>
                  </a:lnTo>
                  <a:lnTo>
                    <a:pt x="372194" y="305357"/>
                  </a:lnTo>
                  <a:lnTo>
                    <a:pt x="336513" y="299133"/>
                  </a:lnTo>
                  <a:close/>
                </a:path>
                <a:path w="428625" h="351155">
                  <a:moveTo>
                    <a:pt x="332938" y="143283"/>
                  </a:moveTo>
                  <a:lnTo>
                    <a:pt x="326136" y="144525"/>
                  </a:lnTo>
                  <a:lnTo>
                    <a:pt x="320303" y="148383"/>
                  </a:lnTo>
                  <a:lnTo>
                    <a:pt x="316531" y="153955"/>
                  </a:lnTo>
                  <a:lnTo>
                    <a:pt x="315116" y="160527"/>
                  </a:lnTo>
                  <a:lnTo>
                    <a:pt x="316356" y="167386"/>
                  </a:lnTo>
                  <a:lnTo>
                    <a:pt x="358696" y="272003"/>
                  </a:lnTo>
                  <a:lnTo>
                    <a:pt x="411225" y="314451"/>
                  </a:lnTo>
                  <a:lnTo>
                    <a:pt x="389254" y="341757"/>
                  </a:lnTo>
                  <a:lnTo>
                    <a:pt x="424724" y="341757"/>
                  </a:lnTo>
                  <a:lnTo>
                    <a:pt x="348868" y="154177"/>
                  </a:lnTo>
                  <a:lnTo>
                    <a:pt x="345066" y="148419"/>
                  </a:lnTo>
                  <a:lnTo>
                    <a:pt x="339502" y="144684"/>
                  </a:lnTo>
                  <a:lnTo>
                    <a:pt x="332938" y="143283"/>
                  </a:lnTo>
                  <a:close/>
                </a:path>
                <a:path w="428625" h="351155">
                  <a:moveTo>
                    <a:pt x="372194" y="305357"/>
                  </a:moveTo>
                  <a:lnTo>
                    <a:pt x="384048" y="334645"/>
                  </a:lnTo>
                  <a:lnTo>
                    <a:pt x="403225" y="310768"/>
                  </a:lnTo>
                  <a:lnTo>
                    <a:pt x="372194" y="305357"/>
                  </a:lnTo>
                  <a:close/>
                </a:path>
                <a:path w="428625" h="351155">
                  <a:moveTo>
                    <a:pt x="358696" y="272003"/>
                  </a:moveTo>
                  <a:lnTo>
                    <a:pt x="372194" y="305357"/>
                  </a:lnTo>
                  <a:lnTo>
                    <a:pt x="403225" y="310768"/>
                  </a:lnTo>
                  <a:lnTo>
                    <a:pt x="384048" y="334645"/>
                  </a:lnTo>
                  <a:lnTo>
                    <a:pt x="394977" y="334645"/>
                  </a:lnTo>
                  <a:lnTo>
                    <a:pt x="411225" y="314451"/>
                  </a:lnTo>
                  <a:lnTo>
                    <a:pt x="358696" y="272003"/>
                  </a:lnTo>
                  <a:close/>
                </a:path>
                <a:path w="428625" h="351155">
                  <a:moveTo>
                    <a:pt x="22098" y="0"/>
                  </a:moveTo>
                  <a:lnTo>
                    <a:pt x="0" y="27177"/>
                  </a:lnTo>
                  <a:lnTo>
                    <a:pt x="336513" y="299133"/>
                  </a:lnTo>
                  <a:lnTo>
                    <a:pt x="372194" y="305357"/>
                  </a:lnTo>
                  <a:lnTo>
                    <a:pt x="358696" y="272003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4084828" y="2379640"/>
            <a:ext cx="440055" cy="228600"/>
          </a:xfrm>
          <a:custGeom>
            <a:avLst/>
            <a:gdLst/>
            <a:ahLst/>
            <a:cxnLst/>
            <a:rect l="l" t="t" r="r" b="b"/>
            <a:pathLst>
              <a:path w="440054" h="228600">
                <a:moveTo>
                  <a:pt x="326826" y="134431"/>
                </a:moveTo>
                <a:lnTo>
                  <a:pt x="218948" y="192617"/>
                </a:lnTo>
                <a:lnTo>
                  <a:pt x="213129" y="197431"/>
                </a:lnTo>
                <a:lnTo>
                  <a:pt x="209740" y="203888"/>
                </a:lnTo>
                <a:lnTo>
                  <a:pt x="209018" y="211155"/>
                </a:lnTo>
                <a:lnTo>
                  <a:pt x="211200" y="218398"/>
                </a:lnTo>
                <a:lnTo>
                  <a:pt x="216015" y="224216"/>
                </a:lnTo>
                <a:lnTo>
                  <a:pt x="222472" y="227605"/>
                </a:lnTo>
                <a:lnTo>
                  <a:pt x="229739" y="228328"/>
                </a:lnTo>
                <a:lnTo>
                  <a:pt x="236982" y="226145"/>
                </a:lnTo>
                <a:lnTo>
                  <a:pt x="405408" y="135340"/>
                </a:lnTo>
                <a:lnTo>
                  <a:pt x="400304" y="135340"/>
                </a:lnTo>
                <a:lnTo>
                  <a:pt x="326826" y="134431"/>
                </a:lnTo>
                <a:close/>
              </a:path>
              <a:path w="440054" h="228600">
                <a:moveTo>
                  <a:pt x="361404" y="115781"/>
                </a:moveTo>
                <a:lnTo>
                  <a:pt x="326826" y="134431"/>
                </a:lnTo>
                <a:lnTo>
                  <a:pt x="400304" y="135340"/>
                </a:lnTo>
                <a:lnTo>
                  <a:pt x="400337" y="132800"/>
                </a:lnTo>
                <a:lnTo>
                  <a:pt x="391160" y="132800"/>
                </a:lnTo>
                <a:lnTo>
                  <a:pt x="361404" y="115781"/>
                </a:lnTo>
                <a:close/>
              </a:path>
              <a:path w="440054" h="228600">
                <a:moveTo>
                  <a:pt x="232582" y="0"/>
                </a:moveTo>
                <a:lnTo>
                  <a:pt x="225282" y="545"/>
                </a:lnTo>
                <a:lnTo>
                  <a:pt x="218719" y="3782"/>
                </a:lnTo>
                <a:lnTo>
                  <a:pt x="213741" y="9483"/>
                </a:lnTo>
                <a:lnTo>
                  <a:pt x="211369" y="16656"/>
                </a:lnTo>
                <a:lnTo>
                  <a:pt x="211915" y="23913"/>
                </a:lnTo>
                <a:lnTo>
                  <a:pt x="215151" y="30432"/>
                </a:lnTo>
                <a:lnTo>
                  <a:pt x="220852" y="35391"/>
                </a:lnTo>
                <a:lnTo>
                  <a:pt x="327399" y="96331"/>
                </a:lnTo>
                <a:lnTo>
                  <a:pt x="400812" y="97240"/>
                </a:lnTo>
                <a:lnTo>
                  <a:pt x="400304" y="135340"/>
                </a:lnTo>
                <a:lnTo>
                  <a:pt x="405408" y="135340"/>
                </a:lnTo>
                <a:lnTo>
                  <a:pt x="439800" y="116798"/>
                </a:lnTo>
                <a:lnTo>
                  <a:pt x="239775" y="2371"/>
                </a:lnTo>
                <a:lnTo>
                  <a:pt x="232582" y="0"/>
                </a:lnTo>
                <a:close/>
              </a:path>
              <a:path w="440054" h="228600">
                <a:moveTo>
                  <a:pt x="508" y="92287"/>
                </a:moveTo>
                <a:lnTo>
                  <a:pt x="0" y="130387"/>
                </a:lnTo>
                <a:lnTo>
                  <a:pt x="326826" y="134431"/>
                </a:lnTo>
                <a:lnTo>
                  <a:pt x="361404" y="115781"/>
                </a:lnTo>
                <a:lnTo>
                  <a:pt x="327399" y="96331"/>
                </a:lnTo>
                <a:lnTo>
                  <a:pt x="508" y="92287"/>
                </a:lnTo>
                <a:close/>
              </a:path>
              <a:path w="440054" h="228600">
                <a:moveTo>
                  <a:pt x="391541" y="99526"/>
                </a:moveTo>
                <a:lnTo>
                  <a:pt x="361404" y="115781"/>
                </a:lnTo>
                <a:lnTo>
                  <a:pt x="391160" y="132800"/>
                </a:lnTo>
                <a:lnTo>
                  <a:pt x="391541" y="99526"/>
                </a:lnTo>
                <a:close/>
              </a:path>
              <a:path w="440054" h="228600">
                <a:moveTo>
                  <a:pt x="400781" y="99526"/>
                </a:moveTo>
                <a:lnTo>
                  <a:pt x="391541" y="99526"/>
                </a:lnTo>
                <a:lnTo>
                  <a:pt x="391160" y="132800"/>
                </a:lnTo>
                <a:lnTo>
                  <a:pt x="400337" y="132800"/>
                </a:lnTo>
                <a:lnTo>
                  <a:pt x="400781" y="99526"/>
                </a:lnTo>
                <a:close/>
              </a:path>
              <a:path w="440054" h="228600">
                <a:moveTo>
                  <a:pt x="327399" y="96331"/>
                </a:moveTo>
                <a:lnTo>
                  <a:pt x="361404" y="115781"/>
                </a:lnTo>
                <a:lnTo>
                  <a:pt x="391541" y="99526"/>
                </a:lnTo>
                <a:lnTo>
                  <a:pt x="400781" y="99526"/>
                </a:lnTo>
                <a:lnTo>
                  <a:pt x="400812" y="97240"/>
                </a:lnTo>
                <a:lnTo>
                  <a:pt x="327399" y="96331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4585715" y="2290572"/>
            <a:ext cx="411480" cy="413384"/>
            <a:chOff x="4585715" y="2290572"/>
            <a:chExt cx="411480" cy="413384"/>
          </a:xfrm>
        </p:grpSpPr>
        <p:sp>
          <p:nvSpPr>
            <p:cNvPr id="15" name="object 15"/>
            <p:cNvSpPr/>
            <p:nvPr/>
          </p:nvSpPr>
          <p:spPr>
            <a:xfrm>
              <a:off x="4604765" y="2309622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89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1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89" y="374903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1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04765" y="2309622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89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89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8496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5058664" y="2379640"/>
            <a:ext cx="440055" cy="228600"/>
          </a:xfrm>
          <a:custGeom>
            <a:avLst/>
            <a:gdLst/>
            <a:ahLst/>
            <a:cxnLst/>
            <a:rect l="l" t="t" r="r" b="b"/>
            <a:pathLst>
              <a:path w="440054" h="228600">
                <a:moveTo>
                  <a:pt x="326826" y="134431"/>
                </a:moveTo>
                <a:lnTo>
                  <a:pt x="218948" y="192617"/>
                </a:lnTo>
                <a:lnTo>
                  <a:pt x="213129" y="197431"/>
                </a:lnTo>
                <a:lnTo>
                  <a:pt x="209740" y="203888"/>
                </a:lnTo>
                <a:lnTo>
                  <a:pt x="209018" y="211155"/>
                </a:lnTo>
                <a:lnTo>
                  <a:pt x="211200" y="218398"/>
                </a:lnTo>
                <a:lnTo>
                  <a:pt x="216015" y="224216"/>
                </a:lnTo>
                <a:lnTo>
                  <a:pt x="222472" y="227605"/>
                </a:lnTo>
                <a:lnTo>
                  <a:pt x="229739" y="228328"/>
                </a:lnTo>
                <a:lnTo>
                  <a:pt x="236982" y="226145"/>
                </a:lnTo>
                <a:lnTo>
                  <a:pt x="405408" y="135340"/>
                </a:lnTo>
                <a:lnTo>
                  <a:pt x="400303" y="135340"/>
                </a:lnTo>
                <a:lnTo>
                  <a:pt x="326826" y="134431"/>
                </a:lnTo>
                <a:close/>
              </a:path>
              <a:path w="440054" h="228600">
                <a:moveTo>
                  <a:pt x="361404" y="115781"/>
                </a:moveTo>
                <a:lnTo>
                  <a:pt x="326826" y="134431"/>
                </a:lnTo>
                <a:lnTo>
                  <a:pt x="400303" y="135340"/>
                </a:lnTo>
                <a:lnTo>
                  <a:pt x="400337" y="132800"/>
                </a:lnTo>
                <a:lnTo>
                  <a:pt x="391160" y="132800"/>
                </a:lnTo>
                <a:lnTo>
                  <a:pt x="361404" y="115781"/>
                </a:lnTo>
                <a:close/>
              </a:path>
              <a:path w="440054" h="228600">
                <a:moveTo>
                  <a:pt x="232582" y="0"/>
                </a:moveTo>
                <a:lnTo>
                  <a:pt x="225282" y="545"/>
                </a:lnTo>
                <a:lnTo>
                  <a:pt x="218719" y="3782"/>
                </a:lnTo>
                <a:lnTo>
                  <a:pt x="213740" y="9483"/>
                </a:lnTo>
                <a:lnTo>
                  <a:pt x="211369" y="16656"/>
                </a:lnTo>
                <a:lnTo>
                  <a:pt x="211915" y="23913"/>
                </a:lnTo>
                <a:lnTo>
                  <a:pt x="215151" y="30432"/>
                </a:lnTo>
                <a:lnTo>
                  <a:pt x="220852" y="35391"/>
                </a:lnTo>
                <a:lnTo>
                  <a:pt x="327399" y="96331"/>
                </a:lnTo>
                <a:lnTo>
                  <a:pt x="400812" y="97240"/>
                </a:lnTo>
                <a:lnTo>
                  <a:pt x="400303" y="135340"/>
                </a:lnTo>
                <a:lnTo>
                  <a:pt x="405408" y="135340"/>
                </a:lnTo>
                <a:lnTo>
                  <a:pt x="439800" y="116798"/>
                </a:lnTo>
                <a:lnTo>
                  <a:pt x="239775" y="2371"/>
                </a:lnTo>
                <a:lnTo>
                  <a:pt x="232582" y="0"/>
                </a:lnTo>
                <a:close/>
              </a:path>
              <a:path w="440054" h="228600">
                <a:moveTo>
                  <a:pt x="508" y="92287"/>
                </a:moveTo>
                <a:lnTo>
                  <a:pt x="0" y="130387"/>
                </a:lnTo>
                <a:lnTo>
                  <a:pt x="326826" y="134431"/>
                </a:lnTo>
                <a:lnTo>
                  <a:pt x="361404" y="115781"/>
                </a:lnTo>
                <a:lnTo>
                  <a:pt x="327399" y="96331"/>
                </a:lnTo>
                <a:lnTo>
                  <a:pt x="508" y="92287"/>
                </a:lnTo>
                <a:close/>
              </a:path>
              <a:path w="440054" h="228600">
                <a:moveTo>
                  <a:pt x="391540" y="99526"/>
                </a:moveTo>
                <a:lnTo>
                  <a:pt x="361404" y="115781"/>
                </a:lnTo>
                <a:lnTo>
                  <a:pt x="391160" y="132800"/>
                </a:lnTo>
                <a:lnTo>
                  <a:pt x="391540" y="99526"/>
                </a:lnTo>
                <a:close/>
              </a:path>
              <a:path w="440054" h="228600">
                <a:moveTo>
                  <a:pt x="400781" y="99526"/>
                </a:moveTo>
                <a:lnTo>
                  <a:pt x="391540" y="99526"/>
                </a:lnTo>
                <a:lnTo>
                  <a:pt x="391160" y="132800"/>
                </a:lnTo>
                <a:lnTo>
                  <a:pt x="400337" y="132800"/>
                </a:lnTo>
                <a:lnTo>
                  <a:pt x="400781" y="99526"/>
                </a:lnTo>
                <a:close/>
              </a:path>
              <a:path w="440054" h="228600">
                <a:moveTo>
                  <a:pt x="327399" y="96331"/>
                </a:moveTo>
                <a:lnTo>
                  <a:pt x="361404" y="115781"/>
                </a:lnTo>
                <a:lnTo>
                  <a:pt x="391540" y="99526"/>
                </a:lnTo>
                <a:lnTo>
                  <a:pt x="400781" y="99526"/>
                </a:lnTo>
                <a:lnTo>
                  <a:pt x="400812" y="97240"/>
                </a:lnTo>
                <a:lnTo>
                  <a:pt x="327399" y="96331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5558028" y="2290572"/>
            <a:ext cx="413384" cy="413384"/>
            <a:chOff x="5558028" y="2290572"/>
            <a:chExt cx="413384" cy="413384"/>
          </a:xfrm>
        </p:grpSpPr>
        <p:sp>
          <p:nvSpPr>
            <p:cNvPr id="19" name="object 19"/>
            <p:cNvSpPr/>
            <p:nvPr/>
          </p:nvSpPr>
          <p:spPr>
            <a:xfrm>
              <a:off x="5577078" y="230962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77078" y="230962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099">
              <a:solidFill>
                <a:srgbClr val="8496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071998" y="3133344"/>
            <a:ext cx="1017905" cy="329565"/>
            <a:chOff x="5071998" y="3133344"/>
            <a:chExt cx="1017905" cy="329565"/>
          </a:xfrm>
        </p:grpSpPr>
        <p:sp>
          <p:nvSpPr>
            <p:cNvPr id="22" name="object 22"/>
            <p:cNvSpPr/>
            <p:nvPr/>
          </p:nvSpPr>
          <p:spPr>
            <a:xfrm>
              <a:off x="5086476" y="3147822"/>
              <a:ext cx="989330" cy="300355"/>
            </a:xfrm>
            <a:custGeom>
              <a:avLst/>
              <a:gdLst/>
              <a:ahLst/>
              <a:cxnLst/>
              <a:rect l="l" t="t" r="r" b="b"/>
              <a:pathLst>
                <a:path w="989329" h="300354">
                  <a:moveTo>
                    <a:pt x="988949" y="0"/>
                  </a:moveTo>
                  <a:lnTo>
                    <a:pt x="74549" y="0"/>
                  </a:lnTo>
                  <a:lnTo>
                    <a:pt x="74549" y="50037"/>
                  </a:lnTo>
                  <a:lnTo>
                    <a:pt x="0" y="78486"/>
                  </a:lnTo>
                  <a:lnTo>
                    <a:pt x="74549" y="125094"/>
                  </a:lnTo>
                  <a:lnTo>
                    <a:pt x="74549" y="300227"/>
                  </a:lnTo>
                  <a:lnTo>
                    <a:pt x="988949" y="300227"/>
                  </a:lnTo>
                  <a:lnTo>
                    <a:pt x="98894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86476" y="3147822"/>
              <a:ext cx="989330" cy="300355"/>
            </a:xfrm>
            <a:custGeom>
              <a:avLst/>
              <a:gdLst/>
              <a:ahLst/>
              <a:cxnLst/>
              <a:rect l="l" t="t" r="r" b="b"/>
              <a:pathLst>
                <a:path w="989329" h="300354">
                  <a:moveTo>
                    <a:pt x="74549" y="0"/>
                  </a:moveTo>
                  <a:lnTo>
                    <a:pt x="226949" y="0"/>
                  </a:lnTo>
                  <a:lnTo>
                    <a:pt x="455549" y="0"/>
                  </a:lnTo>
                  <a:lnTo>
                    <a:pt x="988949" y="0"/>
                  </a:lnTo>
                  <a:lnTo>
                    <a:pt x="988949" y="50037"/>
                  </a:lnTo>
                  <a:lnTo>
                    <a:pt x="988949" y="125094"/>
                  </a:lnTo>
                  <a:lnTo>
                    <a:pt x="988949" y="300227"/>
                  </a:lnTo>
                  <a:lnTo>
                    <a:pt x="455549" y="300227"/>
                  </a:lnTo>
                  <a:lnTo>
                    <a:pt x="226949" y="300227"/>
                  </a:lnTo>
                  <a:lnTo>
                    <a:pt x="74549" y="300227"/>
                  </a:lnTo>
                  <a:lnTo>
                    <a:pt x="74549" y="125094"/>
                  </a:lnTo>
                  <a:lnTo>
                    <a:pt x="0" y="78486"/>
                  </a:lnTo>
                  <a:lnTo>
                    <a:pt x="74549" y="50037"/>
                  </a:lnTo>
                  <a:lnTo>
                    <a:pt x="74549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276469" y="3131896"/>
            <a:ext cx="6800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branch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585715" y="2947416"/>
            <a:ext cx="411480" cy="413384"/>
            <a:chOff x="4585715" y="2947416"/>
            <a:chExt cx="411480" cy="413384"/>
          </a:xfrm>
        </p:grpSpPr>
        <p:sp>
          <p:nvSpPr>
            <p:cNvPr id="26" name="object 26"/>
            <p:cNvSpPr/>
            <p:nvPr/>
          </p:nvSpPr>
          <p:spPr>
            <a:xfrm>
              <a:off x="4604765" y="2966466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89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1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89" y="374904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1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04765" y="2966466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89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89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0">
              <a:lnSpc>
                <a:spcPct val="100000"/>
              </a:lnSpc>
              <a:spcBef>
                <a:spcPts val="95"/>
              </a:spcBef>
            </a:pPr>
            <a:r>
              <a:rPr dirty="0"/>
              <a:t>“Excluindo”</a:t>
            </a:r>
            <a:r>
              <a:rPr spc="-180" dirty="0"/>
              <a:t> </a:t>
            </a:r>
            <a:r>
              <a:rPr i="1" spc="-10" dirty="0">
                <a:latin typeface="Calibri Light"/>
                <a:cs typeface="Calibri Light"/>
              </a:rPr>
              <a:t>Commits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1046" y="5749238"/>
            <a:ext cx="5591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Mantém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arquivos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&lt;arquivos&gt;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diretório.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0992" y="238895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639567" y="2290572"/>
            <a:ext cx="411480" cy="413384"/>
            <a:chOff x="2639567" y="2290572"/>
            <a:chExt cx="411480" cy="413384"/>
          </a:xfrm>
        </p:grpSpPr>
        <p:sp>
          <p:nvSpPr>
            <p:cNvPr id="6" name="object 6"/>
            <p:cNvSpPr/>
            <p:nvPr/>
          </p:nvSpPr>
          <p:spPr>
            <a:xfrm>
              <a:off x="2658617" y="2309622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80" h="375285">
                  <a:moveTo>
                    <a:pt x="186689" y="0"/>
                  </a:moveTo>
                  <a:lnTo>
                    <a:pt x="137054" y="6697"/>
                  </a:lnTo>
                  <a:lnTo>
                    <a:pt x="92455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1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89" y="374903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1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3" y="25597"/>
                  </a:lnTo>
                  <a:lnTo>
                    <a:pt x="236325" y="669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58617" y="2309622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80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5" y="25597"/>
                  </a:lnTo>
                  <a:lnTo>
                    <a:pt x="137054" y="6697"/>
                  </a:lnTo>
                  <a:lnTo>
                    <a:pt x="186689" y="0"/>
                  </a:lnTo>
                  <a:lnTo>
                    <a:pt x="236325" y="6697"/>
                  </a:lnTo>
                  <a:lnTo>
                    <a:pt x="280923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89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611879" y="2290572"/>
            <a:ext cx="413384" cy="413384"/>
            <a:chOff x="3611879" y="2290572"/>
            <a:chExt cx="413384" cy="413384"/>
          </a:xfrm>
        </p:grpSpPr>
        <p:sp>
          <p:nvSpPr>
            <p:cNvPr id="9" name="object 9"/>
            <p:cNvSpPr/>
            <p:nvPr/>
          </p:nvSpPr>
          <p:spPr>
            <a:xfrm>
              <a:off x="3630929" y="230962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2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2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30929" y="230962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2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2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085082" y="2290572"/>
            <a:ext cx="2480310" cy="413384"/>
            <a:chOff x="4085082" y="2290572"/>
            <a:chExt cx="2480310" cy="413384"/>
          </a:xfrm>
        </p:grpSpPr>
        <p:sp>
          <p:nvSpPr>
            <p:cNvPr id="12" name="object 12"/>
            <p:cNvSpPr/>
            <p:nvPr/>
          </p:nvSpPr>
          <p:spPr>
            <a:xfrm>
              <a:off x="4604766" y="2309622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89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1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89" y="374903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1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04766" y="2309622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89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89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8496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77078" y="230962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77078" y="230962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099">
              <a:solidFill>
                <a:srgbClr val="8496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85082" y="2386582"/>
              <a:ext cx="2480310" cy="210185"/>
            </a:xfrm>
            <a:custGeom>
              <a:avLst/>
              <a:gdLst/>
              <a:ahLst/>
              <a:cxnLst/>
              <a:rect l="l" t="t" r="r" b="b"/>
              <a:pathLst>
                <a:path w="2480309" h="210185">
                  <a:moveTo>
                    <a:pt x="2448750" y="86996"/>
                  </a:moveTo>
                  <a:lnTo>
                    <a:pt x="2444115" y="86996"/>
                  </a:lnTo>
                  <a:lnTo>
                    <a:pt x="2444241" y="122048"/>
                  </a:lnTo>
                  <a:lnTo>
                    <a:pt x="2376775" y="122280"/>
                  </a:lnTo>
                  <a:lnTo>
                    <a:pt x="2278253" y="177420"/>
                  </a:lnTo>
                  <a:lnTo>
                    <a:pt x="2272950" y="181937"/>
                  </a:lnTo>
                  <a:lnTo>
                    <a:pt x="2269934" y="187930"/>
                  </a:lnTo>
                  <a:lnTo>
                    <a:pt x="2269394" y="194637"/>
                  </a:lnTo>
                  <a:lnTo>
                    <a:pt x="2271521" y="201296"/>
                  </a:lnTo>
                  <a:lnTo>
                    <a:pt x="2276038" y="206545"/>
                  </a:lnTo>
                  <a:lnTo>
                    <a:pt x="2282031" y="209567"/>
                  </a:lnTo>
                  <a:lnTo>
                    <a:pt x="2288738" y="210137"/>
                  </a:lnTo>
                  <a:lnTo>
                    <a:pt x="2295397" y="208027"/>
                  </a:lnTo>
                  <a:lnTo>
                    <a:pt x="2480310" y="104395"/>
                  </a:lnTo>
                  <a:lnTo>
                    <a:pt x="2448750" y="86996"/>
                  </a:lnTo>
                  <a:close/>
                </a:path>
                <a:path w="2480309" h="210185">
                  <a:moveTo>
                    <a:pt x="2376504" y="87228"/>
                  </a:moveTo>
                  <a:lnTo>
                    <a:pt x="0" y="95378"/>
                  </a:lnTo>
                  <a:lnTo>
                    <a:pt x="0" y="130430"/>
                  </a:lnTo>
                  <a:lnTo>
                    <a:pt x="2376775" y="122280"/>
                  </a:lnTo>
                  <a:lnTo>
                    <a:pt x="2408187" y="104699"/>
                  </a:lnTo>
                  <a:lnTo>
                    <a:pt x="2376504" y="87228"/>
                  </a:lnTo>
                  <a:close/>
                </a:path>
                <a:path w="2480309" h="210185">
                  <a:moveTo>
                    <a:pt x="2408187" y="104699"/>
                  </a:moveTo>
                  <a:lnTo>
                    <a:pt x="2376775" y="122280"/>
                  </a:lnTo>
                  <a:lnTo>
                    <a:pt x="2444241" y="122048"/>
                  </a:lnTo>
                  <a:lnTo>
                    <a:pt x="2444234" y="119889"/>
                  </a:lnTo>
                  <a:lnTo>
                    <a:pt x="2435733" y="119889"/>
                  </a:lnTo>
                  <a:lnTo>
                    <a:pt x="2408187" y="104699"/>
                  </a:lnTo>
                  <a:close/>
                </a:path>
                <a:path w="2480309" h="210185">
                  <a:moveTo>
                    <a:pt x="2435733" y="89282"/>
                  </a:moveTo>
                  <a:lnTo>
                    <a:pt x="2408187" y="104699"/>
                  </a:lnTo>
                  <a:lnTo>
                    <a:pt x="2435733" y="119889"/>
                  </a:lnTo>
                  <a:lnTo>
                    <a:pt x="2435733" y="89282"/>
                  </a:lnTo>
                  <a:close/>
                </a:path>
                <a:path w="2480309" h="210185">
                  <a:moveTo>
                    <a:pt x="2444123" y="89282"/>
                  </a:moveTo>
                  <a:lnTo>
                    <a:pt x="2435733" y="89282"/>
                  </a:lnTo>
                  <a:lnTo>
                    <a:pt x="2435733" y="119889"/>
                  </a:lnTo>
                  <a:lnTo>
                    <a:pt x="2444234" y="119889"/>
                  </a:lnTo>
                  <a:lnTo>
                    <a:pt x="2444123" y="89282"/>
                  </a:lnTo>
                  <a:close/>
                </a:path>
                <a:path w="2480309" h="210185">
                  <a:moveTo>
                    <a:pt x="2444115" y="86996"/>
                  </a:moveTo>
                  <a:lnTo>
                    <a:pt x="2376504" y="87228"/>
                  </a:lnTo>
                  <a:lnTo>
                    <a:pt x="2408187" y="104699"/>
                  </a:lnTo>
                  <a:lnTo>
                    <a:pt x="2435733" y="89282"/>
                  </a:lnTo>
                  <a:lnTo>
                    <a:pt x="2444123" y="89282"/>
                  </a:lnTo>
                  <a:lnTo>
                    <a:pt x="2444115" y="86996"/>
                  </a:lnTo>
                  <a:close/>
                </a:path>
                <a:path w="2480309" h="210185">
                  <a:moveTo>
                    <a:pt x="2287996" y="0"/>
                  </a:moveTo>
                  <a:lnTo>
                    <a:pt x="2281332" y="621"/>
                  </a:lnTo>
                  <a:lnTo>
                    <a:pt x="2275383" y="3694"/>
                  </a:lnTo>
                  <a:lnTo>
                    <a:pt x="2270887" y="9018"/>
                  </a:lnTo>
                  <a:lnTo>
                    <a:pt x="2268779" y="15605"/>
                  </a:lnTo>
                  <a:lnTo>
                    <a:pt x="2269363" y="22274"/>
                  </a:lnTo>
                  <a:lnTo>
                    <a:pt x="2272422" y="28253"/>
                  </a:lnTo>
                  <a:lnTo>
                    <a:pt x="2277744" y="32767"/>
                  </a:lnTo>
                  <a:lnTo>
                    <a:pt x="2376504" y="87228"/>
                  </a:lnTo>
                  <a:lnTo>
                    <a:pt x="2448750" y="86996"/>
                  </a:lnTo>
                  <a:lnTo>
                    <a:pt x="2294635" y="2033"/>
                  </a:lnTo>
                  <a:lnTo>
                    <a:pt x="228799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672071" y="2293620"/>
            <a:ext cx="411480" cy="413384"/>
            <a:chOff x="6672071" y="2293620"/>
            <a:chExt cx="411480" cy="413384"/>
          </a:xfrm>
        </p:grpSpPr>
        <p:sp>
          <p:nvSpPr>
            <p:cNvPr id="18" name="object 18"/>
            <p:cNvSpPr/>
            <p:nvPr/>
          </p:nvSpPr>
          <p:spPr>
            <a:xfrm>
              <a:off x="6691121" y="2312670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89" y="0"/>
                  </a:moveTo>
                  <a:lnTo>
                    <a:pt x="137054" y="6697"/>
                  </a:lnTo>
                  <a:lnTo>
                    <a:pt x="92455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1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5" y="349306"/>
                  </a:lnTo>
                  <a:lnTo>
                    <a:pt x="137054" y="368206"/>
                  </a:lnTo>
                  <a:lnTo>
                    <a:pt x="186689" y="374903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79" y="187451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3" y="25597"/>
                  </a:lnTo>
                  <a:lnTo>
                    <a:pt x="236325" y="669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91121" y="2312670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5" y="25597"/>
                  </a:lnTo>
                  <a:lnTo>
                    <a:pt x="137054" y="6697"/>
                  </a:lnTo>
                  <a:lnTo>
                    <a:pt x="186689" y="0"/>
                  </a:lnTo>
                  <a:lnTo>
                    <a:pt x="236325" y="6697"/>
                  </a:lnTo>
                  <a:lnTo>
                    <a:pt x="280923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79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89" y="374903"/>
                  </a:lnTo>
                  <a:lnTo>
                    <a:pt x="137054" y="368206"/>
                  </a:lnTo>
                  <a:lnTo>
                    <a:pt x="92455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676643" y="1693164"/>
            <a:ext cx="943610" cy="476250"/>
            <a:chOff x="6676643" y="1693164"/>
            <a:chExt cx="943610" cy="476250"/>
          </a:xfrm>
        </p:grpSpPr>
        <p:sp>
          <p:nvSpPr>
            <p:cNvPr id="21" name="object 21"/>
            <p:cNvSpPr/>
            <p:nvPr/>
          </p:nvSpPr>
          <p:spPr>
            <a:xfrm>
              <a:off x="6691121" y="1707642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8"/>
                  </a:lnTo>
                  <a:lnTo>
                    <a:pt x="152400" y="300228"/>
                  </a:lnTo>
                  <a:lnTo>
                    <a:pt x="266700" y="446913"/>
                  </a:lnTo>
                  <a:lnTo>
                    <a:pt x="381000" y="300228"/>
                  </a:lnTo>
                  <a:lnTo>
                    <a:pt x="914400" y="30022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91121" y="1707642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3"/>
                  </a:lnTo>
                  <a:lnTo>
                    <a:pt x="914400" y="250190"/>
                  </a:lnTo>
                  <a:lnTo>
                    <a:pt x="914400" y="300228"/>
                  </a:lnTo>
                  <a:lnTo>
                    <a:pt x="381000" y="300228"/>
                  </a:lnTo>
                  <a:lnTo>
                    <a:pt x="266700" y="446913"/>
                  </a:lnTo>
                  <a:lnTo>
                    <a:pt x="152400" y="300228"/>
                  </a:lnTo>
                  <a:lnTo>
                    <a:pt x="0" y="300228"/>
                  </a:lnTo>
                  <a:lnTo>
                    <a:pt x="0" y="250190"/>
                  </a:lnTo>
                  <a:lnTo>
                    <a:pt x="0" y="17513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807200" y="1692655"/>
            <a:ext cx="679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branch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43000" y="3826764"/>
            <a:ext cx="7373620" cy="17068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90"/>
              </a:spcBef>
              <a:tabLst>
                <a:tab pos="456565" algn="l"/>
              </a:tabLst>
            </a:pPr>
            <a:r>
              <a:rPr sz="2400" b="1" spc="-50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	git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reset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&lt;commit&gt;</a:t>
            </a:r>
            <a:endParaRPr sz="2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1445"/>
              </a:spcBef>
              <a:tabLst>
                <a:tab pos="456565" algn="l"/>
              </a:tabLst>
            </a:pPr>
            <a:r>
              <a:rPr sz="2400" b="1" spc="-50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	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add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&lt;arquivos&gt;</a:t>
            </a:r>
            <a:endParaRPr sz="2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1440"/>
              </a:spcBef>
              <a:tabLst>
                <a:tab pos="456565" algn="l"/>
              </a:tabLst>
            </a:pPr>
            <a:r>
              <a:rPr sz="2400" b="1" spc="-50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	git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 commit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10335">
              <a:lnSpc>
                <a:spcPct val="100000"/>
              </a:lnSpc>
              <a:spcBef>
                <a:spcPts val="95"/>
              </a:spcBef>
            </a:pPr>
            <a:r>
              <a:rPr dirty="0"/>
              <a:t>Resumo</a:t>
            </a:r>
            <a:r>
              <a:rPr spc="-95" dirty="0"/>
              <a:t> </a:t>
            </a:r>
            <a:r>
              <a:rPr dirty="0"/>
              <a:t>da</a:t>
            </a:r>
            <a:r>
              <a:rPr spc="-95" dirty="0"/>
              <a:t> </a:t>
            </a:r>
            <a:r>
              <a:rPr dirty="0"/>
              <a:t>Operação</a:t>
            </a:r>
            <a:r>
              <a:rPr spc="-70" dirty="0"/>
              <a:t> </a:t>
            </a:r>
            <a:r>
              <a:rPr i="1" spc="-10" dirty="0">
                <a:latin typeface="Calibri Light"/>
                <a:cs typeface="Calibri Light"/>
              </a:rPr>
              <a:t>Reset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95500" y="2782189"/>
          <a:ext cx="6172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1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Reset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20" dirty="0">
                          <a:latin typeface="Calibri"/>
                          <a:cs typeface="Calibri"/>
                        </a:rPr>
                        <a:t>HEAD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Index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Diretório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--soft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18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Alterado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--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mixed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17018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Alterado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Alterado*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--hard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Alterado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Alterado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Alterado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54963" y="5538012"/>
            <a:ext cx="61245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*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possível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modificar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index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utilizando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“git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add”.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27476" y="2228088"/>
            <a:ext cx="943610" cy="476250"/>
            <a:chOff x="3427476" y="2228088"/>
            <a:chExt cx="943610" cy="476250"/>
          </a:xfrm>
        </p:grpSpPr>
        <p:sp>
          <p:nvSpPr>
            <p:cNvPr id="6" name="object 6"/>
            <p:cNvSpPr/>
            <p:nvPr/>
          </p:nvSpPr>
          <p:spPr>
            <a:xfrm>
              <a:off x="3441954" y="2242566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8"/>
                  </a:lnTo>
                  <a:lnTo>
                    <a:pt x="152400" y="300228"/>
                  </a:lnTo>
                  <a:lnTo>
                    <a:pt x="266700" y="446913"/>
                  </a:lnTo>
                  <a:lnTo>
                    <a:pt x="381000" y="300228"/>
                  </a:lnTo>
                  <a:lnTo>
                    <a:pt x="914400" y="30022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41954" y="2242566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3"/>
                  </a:lnTo>
                  <a:lnTo>
                    <a:pt x="914400" y="250189"/>
                  </a:lnTo>
                  <a:lnTo>
                    <a:pt x="914400" y="300228"/>
                  </a:lnTo>
                  <a:lnTo>
                    <a:pt x="381000" y="300228"/>
                  </a:lnTo>
                  <a:lnTo>
                    <a:pt x="266700" y="446913"/>
                  </a:lnTo>
                  <a:lnTo>
                    <a:pt x="152400" y="300228"/>
                  </a:lnTo>
                  <a:lnTo>
                    <a:pt x="0" y="300228"/>
                  </a:lnTo>
                  <a:lnTo>
                    <a:pt x="0" y="250189"/>
                  </a:lnTo>
                  <a:lnTo>
                    <a:pt x="0" y="17513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58666" y="2226640"/>
            <a:ext cx="6800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branch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183123" y="2185416"/>
            <a:ext cx="413384" cy="413384"/>
            <a:chOff x="5183123" y="2185416"/>
            <a:chExt cx="413384" cy="413384"/>
          </a:xfrm>
        </p:grpSpPr>
        <p:sp>
          <p:nvSpPr>
            <p:cNvPr id="10" name="object 10"/>
            <p:cNvSpPr/>
            <p:nvPr/>
          </p:nvSpPr>
          <p:spPr>
            <a:xfrm>
              <a:off x="5202173" y="2204466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02173" y="2204466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691883" y="2194560"/>
            <a:ext cx="434340" cy="481965"/>
            <a:chOff x="6691883" y="2194560"/>
            <a:chExt cx="434340" cy="481965"/>
          </a:xfrm>
        </p:grpSpPr>
        <p:sp>
          <p:nvSpPr>
            <p:cNvPr id="13" name="object 13"/>
            <p:cNvSpPr/>
            <p:nvPr/>
          </p:nvSpPr>
          <p:spPr>
            <a:xfrm>
              <a:off x="6701789" y="2204466"/>
              <a:ext cx="327660" cy="396240"/>
            </a:xfrm>
            <a:custGeom>
              <a:avLst/>
              <a:gdLst/>
              <a:ahLst/>
              <a:cxnLst/>
              <a:rect l="l" t="t" r="r" b="b"/>
              <a:pathLst>
                <a:path w="327659" h="396239">
                  <a:moveTo>
                    <a:pt x="327659" y="0"/>
                  </a:moveTo>
                  <a:lnTo>
                    <a:pt x="84074" y="0"/>
                  </a:lnTo>
                  <a:lnTo>
                    <a:pt x="0" y="84074"/>
                  </a:lnTo>
                  <a:lnTo>
                    <a:pt x="0" y="396239"/>
                  </a:lnTo>
                  <a:lnTo>
                    <a:pt x="327659" y="396239"/>
                  </a:lnTo>
                  <a:lnTo>
                    <a:pt x="327659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01789" y="2204466"/>
              <a:ext cx="84455" cy="84455"/>
            </a:xfrm>
            <a:custGeom>
              <a:avLst/>
              <a:gdLst/>
              <a:ahLst/>
              <a:cxnLst/>
              <a:rect l="l" t="t" r="r" b="b"/>
              <a:pathLst>
                <a:path w="84454" h="84455">
                  <a:moveTo>
                    <a:pt x="84074" y="0"/>
                  </a:moveTo>
                  <a:lnTo>
                    <a:pt x="0" y="84074"/>
                  </a:lnTo>
                  <a:lnTo>
                    <a:pt x="67182" y="67183"/>
                  </a:lnTo>
                  <a:lnTo>
                    <a:pt x="84074" y="0"/>
                  </a:lnTo>
                  <a:close/>
                </a:path>
              </a:pathLst>
            </a:custGeom>
            <a:solidFill>
              <a:srgbClr val="9E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01789" y="2204466"/>
              <a:ext cx="327660" cy="396240"/>
            </a:xfrm>
            <a:custGeom>
              <a:avLst/>
              <a:gdLst/>
              <a:ahLst/>
              <a:cxnLst/>
              <a:rect l="l" t="t" r="r" b="b"/>
              <a:pathLst>
                <a:path w="327659" h="396239">
                  <a:moveTo>
                    <a:pt x="84074" y="0"/>
                  </a:moveTo>
                  <a:lnTo>
                    <a:pt x="67182" y="67183"/>
                  </a:lnTo>
                  <a:lnTo>
                    <a:pt x="0" y="84074"/>
                  </a:lnTo>
                  <a:lnTo>
                    <a:pt x="84074" y="0"/>
                  </a:lnTo>
                  <a:lnTo>
                    <a:pt x="327659" y="0"/>
                  </a:lnTo>
                  <a:lnTo>
                    <a:pt x="327659" y="396239"/>
                  </a:lnTo>
                  <a:lnTo>
                    <a:pt x="0" y="396239"/>
                  </a:lnTo>
                  <a:lnTo>
                    <a:pt x="0" y="84074"/>
                  </a:lnTo>
                </a:path>
              </a:pathLst>
            </a:custGeom>
            <a:ln w="19812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44461" y="2237994"/>
              <a:ext cx="327660" cy="396240"/>
            </a:xfrm>
            <a:custGeom>
              <a:avLst/>
              <a:gdLst/>
              <a:ahLst/>
              <a:cxnLst/>
              <a:rect l="l" t="t" r="r" b="b"/>
              <a:pathLst>
                <a:path w="327659" h="396239">
                  <a:moveTo>
                    <a:pt x="327660" y="0"/>
                  </a:moveTo>
                  <a:lnTo>
                    <a:pt x="84074" y="0"/>
                  </a:lnTo>
                  <a:lnTo>
                    <a:pt x="0" y="84073"/>
                  </a:lnTo>
                  <a:lnTo>
                    <a:pt x="0" y="396239"/>
                  </a:lnTo>
                  <a:lnTo>
                    <a:pt x="327660" y="396239"/>
                  </a:lnTo>
                  <a:lnTo>
                    <a:pt x="327660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44461" y="2237994"/>
              <a:ext cx="84455" cy="84455"/>
            </a:xfrm>
            <a:custGeom>
              <a:avLst/>
              <a:gdLst/>
              <a:ahLst/>
              <a:cxnLst/>
              <a:rect l="l" t="t" r="r" b="b"/>
              <a:pathLst>
                <a:path w="84454" h="84455">
                  <a:moveTo>
                    <a:pt x="84074" y="0"/>
                  </a:moveTo>
                  <a:lnTo>
                    <a:pt x="0" y="84073"/>
                  </a:lnTo>
                  <a:lnTo>
                    <a:pt x="67183" y="67182"/>
                  </a:lnTo>
                  <a:lnTo>
                    <a:pt x="84074" y="0"/>
                  </a:lnTo>
                  <a:close/>
                </a:path>
              </a:pathLst>
            </a:custGeom>
            <a:solidFill>
              <a:srgbClr val="CDB8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44461" y="2237994"/>
              <a:ext cx="327660" cy="396240"/>
            </a:xfrm>
            <a:custGeom>
              <a:avLst/>
              <a:gdLst/>
              <a:ahLst/>
              <a:cxnLst/>
              <a:rect l="l" t="t" r="r" b="b"/>
              <a:pathLst>
                <a:path w="327659" h="396239">
                  <a:moveTo>
                    <a:pt x="84074" y="0"/>
                  </a:moveTo>
                  <a:lnTo>
                    <a:pt x="67183" y="67182"/>
                  </a:lnTo>
                  <a:lnTo>
                    <a:pt x="0" y="84073"/>
                  </a:lnTo>
                  <a:lnTo>
                    <a:pt x="84074" y="0"/>
                  </a:lnTo>
                  <a:lnTo>
                    <a:pt x="327660" y="0"/>
                  </a:lnTo>
                  <a:lnTo>
                    <a:pt x="327660" y="396239"/>
                  </a:lnTo>
                  <a:lnTo>
                    <a:pt x="0" y="396239"/>
                  </a:lnTo>
                  <a:lnTo>
                    <a:pt x="0" y="84073"/>
                  </a:lnTo>
                </a:path>
              </a:pathLst>
            </a:custGeom>
            <a:ln w="19812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8657" y="2269998"/>
              <a:ext cx="327660" cy="396240"/>
            </a:xfrm>
            <a:custGeom>
              <a:avLst/>
              <a:gdLst/>
              <a:ahLst/>
              <a:cxnLst/>
              <a:rect l="l" t="t" r="r" b="b"/>
              <a:pathLst>
                <a:path w="327659" h="396239">
                  <a:moveTo>
                    <a:pt x="327660" y="0"/>
                  </a:moveTo>
                  <a:lnTo>
                    <a:pt x="84074" y="0"/>
                  </a:lnTo>
                  <a:lnTo>
                    <a:pt x="0" y="84074"/>
                  </a:lnTo>
                  <a:lnTo>
                    <a:pt x="0" y="396239"/>
                  </a:lnTo>
                  <a:lnTo>
                    <a:pt x="327660" y="396239"/>
                  </a:lnTo>
                  <a:lnTo>
                    <a:pt x="32766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88657" y="2269998"/>
              <a:ext cx="84455" cy="84455"/>
            </a:xfrm>
            <a:custGeom>
              <a:avLst/>
              <a:gdLst/>
              <a:ahLst/>
              <a:cxnLst/>
              <a:rect l="l" t="t" r="r" b="b"/>
              <a:pathLst>
                <a:path w="84454" h="84455">
                  <a:moveTo>
                    <a:pt x="84074" y="0"/>
                  </a:moveTo>
                  <a:lnTo>
                    <a:pt x="0" y="84074"/>
                  </a:lnTo>
                  <a:lnTo>
                    <a:pt x="67183" y="67182"/>
                  </a:lnTo>
                  <a:lnTo>
                    <a:pt x="84074" y="0"/>
                  </a:lnTo>
                  <a:close/>
                </a:path>
              </a:pathLst>
            </a:custGeom>
            <a:solidFill>
              <a:srgbClr val="97A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88657" y="2269998"/>
              <a:ext cx="327660" cy="396240"/>
            </a:xfrm>
            <a:custGeom>
              <a:avLst/>
              <a:gdLst/>
              <a:ahLst/>
              <a:cxnLst/>
              <a:rect l="l" t="t" r="r" b="b"/>
              <a:pathLst>
                <a:path w="327659" h="396239">
                  <a:moveTo>
                    <a:pt x="84074" y="0"/>
                  </a:moveTo>
                  <a:lnTo>
                    <a:pt x="67183" y="67182"/>
                  </a:lnTo>
                  <a:lnTo>
                    <a:pt x="0" y="84074"/>
                  </a:lnTo>
                  <a:lnTo>
                    <a:pt x="84074" y="0"/>
                  </a:lnTo>
                  <a:lnTo>
                    <a:pt x="327660" y="0"/>
                  </a:lnTo>
                  <a:lnTo>
                    <a:pt x="327660" y="396239"/>
                  </a:lnTo>
                  <a:lnTo>
                    <a:pt x="0" y="396239"/>
                  </a:lnTo>
                  <a:lnTo>
                    <a:pt x="0" y="84074"/>
                  </a:lnTo>
                </a:path>
              </a:pathLst>
            </a:custGeom>
            <a:ln w="19812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110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Recuperando</a:t>
            </a:r>
            <a:r>
              <a:rPr spc="-90" dirty="0"/>
              <a:t> </a:t>
            </a:r>
            <a:r>
              <a:rPr i="1" spc="-10" dirty="0">
                <a:latin typeface="Calibri Light"/>
                <a:cs typeface="Calibri Light"/>
              </a:rPr>
              <a:t>Commits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69820" y="2104644"/>
            <a:ext cx="6151245" cy="520065"/>
            <a:chOff x="2369820" y="2104644"/>
            <a:chExt cx="6151245" cy="520065"/>
          </a:xfrm>
        </p:grpSpPr>
        <p:sp>
          <p:nvSpPr>
            <p:cNvPr id="4" name="object 4"/>
            <p:cNvSpPr/>
            <p:nvPr/>
          </p:nvSpPr>
          <p:spPr>
            <a:xfrm>
              <a:off x="2374392" y="2109216"/>
              <a:ext cx="6141720" cy="510540"/>
            </a:xfrm>
            <a:custGeom>
              <a:avLst/>
              <a:gdLst/>
              <a:ahLst/>
              <a:cxnLst/>
              <a:rect l="l" t="t" r="r" b="b"/>
              <a:pathLst>
                <a:path w="6141720" h="510539">
                  <a:moveTo>
                    <a:pt x="6056630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6056630" y="510539"/>
                  </a:lnTo>
                  <a:lnTo>
                    <a:pt x="6089749" y="503852"/>
                  </a:lnTo>
                  <a:lnTo>
                    <a:pt x="6116796" y="485616"/>
                  </a:lnTo>
                  <a:lnTo>
                    <a:pt x="6135032" y="458569"/>
                  </a:lnTo>
                  <a:lnTo>
                    <a:pt x="6141719" y="425450"/>
                  </a:lnTo>
                  <a:lnTo>
                    <a:pt x="6141719" y="85089"/>
                  </a:lnTo>
                  <a:lnTo>
                    <a:pt x="6135032" y="51970"/>
                  </a:lnTo>
                  <a:lnTo>
                    <a:pt x="6116796" y="24923"/>
                  </a:lnTo>
                  <a:lnTo>
                    <a:pt x="6089749" y="6687"/>
                  </a:lnTo>
                  <a:lnTo>
                    <a:pt x="60566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74392" y="2109216"/>
              <a:ext cx="6141720" cy="510540"/>
            </a:xfrm>
            <a:custGeom>
              <a:avLst/>
              <a:gdLst/>
              <a:ahLst/>
              <a:cxnLst/>
              <a:rect l="l" t="t" r="r" b="b"/>
              <a:pathLst>
                <a:path w="61417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6056630" y="0"/>
                  </a:lnTo>
                  <a:lnTo>
                    <a:pt x="6089749" y="6687"/>
                  </a:lnTo>
                  <a:lnTo>
                    <a:pt x="6116796" y="24923"/>
                  </a:lnTo>
                  <a:lnTo>
                    <a:pt x="6135032" y="51970"/>
                  </a:lnTo>
                  <a:lnTo>
                    <a:pt x="6141719" y="85089"/>
                  </a:lnTo>
                  <a:lnTo>
                    <a:pt x="6141719" y="425450"/>
                  </a:lnTo>
                  <a:lnTo>
                    <a:pt x="6135032" y="458569"/>
                  </a:lnTo>
                  <a:lnTo>
                    <a:pt x="6116796" y="485616"/>
                  </a:lnTo>
                  <a:lnTo>
                    <a:pt x="6089749" y="503852"/>
                  </a:lnTo>
                  <a:lnTo>
                    <a:pt x="6056630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78785" y="2131263"/>
            <a:ext cx="6045835" cy="981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reflog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1764"/>
              </a:spcBef>
            </a:pPr>
            <a:r>
              <a:rPr sz="2400" dirty="0">
                <a:latin typeface="Calibri"/>
                <a:cs typeface="Calibri"/>
              </a:rPr>
              <a:t>Exibe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histórico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hashes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repositório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local.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000" y="3826764"/>
            <a:ext cx="7373620" cy="5994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90"/>
              </a:spcBef>
              <a:tabLst>
                <a:tab pos="456565" algn="l"/>
              </a:tabLst>
            </a:pPr>
            <a:r>
              <a:rPr sz="2400" b="1" spc="-50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	git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 reflog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000" y="4704588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00"/>
              </a:spcBef>
              <a:tabLst>
                <a:tab pos="456565" algn="l"/>
              </a:tabLst>
            </a:pPr>
            <a:r>
              <a:rPr sz="2400" b="1" spc="-50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	git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merge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&lt;commit&gt;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5755" y="5415788"/>
            <a:ext cx="5716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Adiciona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&lt;commit&gt;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branch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atual.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172" y="2241804"/>
            <a:ext cx="975360" cy="8930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3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8495">
              <a:lnSpc>
                <a:spcPct val="100000"/>
              </a:lnSpc>
              <a:spcBef>
                <a:spcPts val="95"/>
              </a:spcBef>
            </a:pPr>
            <a:r>
              <a:rPr dirty="0"/>
              <a:t>Limpando</a:t>
            </a:r>
            <a:r>
              <a:rPr spc="-25" dirty="0"/>
              <a:t> </a:t>
            </a:r>
            <a:r>
              <a:rPr dirty="0"/>
              <a:t>o</a:t>
            </a:r>
            <a:r>
              <a:rPr spc="-25" dirty="0"/>
              <a:t> </a:t>
            </a:r>
            <a:r>
              <a:rPr spc="-10" dirty="0"/>
              <a:t>Diretório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69820" y="2104644"/>
            <a:ext cx="6151245" cy="520065"/>
            <a:chOff x="2369820" y="2104644"/>
            <a:chExt cx="6151245" cy="520065"/>
          </a:xfrm>
        </p:grpSpPr>
        <p:sp>
          <p:nvSpPr>
            <p:cNvPr id="4" name="object 4"/>
            <p:cNvSpPr/>
            <p:nvPr/>
          </p:nvSpPr>
          <p:spPr>
            <a:xfrm>
              <a:off x="2374392" y="2109216"/>
              <a:ext cx="6141720" cy="510540"/>
            </a:xfrm>
            <a:custGeom>
              <a:avLst/>
              <a:gdLst/>
              <a:ahLst/>
              <a:cxnLst/>
              <a:rect l="l" t="t" r="r" b="b"/>
              <a:pathLst>
                <a:path w="6141720" h="510539">
                  <a:moveTo>
                    <a:pt x="6056630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6056630" y="510539"/>
                  </a:lnTo>
                  <a:lnTo>
                    <a:pt x="6089749" y="503852"/>
                  </a:lnTo>
                  <a:lnTo>
                    <a:pt x="6116796" y="485616"/>
                  </a:lnTo>
                  <a:lnTo>
                    <a:pt x="6135032" y="458569"/>
                  </a:lnTo>
                  <a:lnTo>
                    <a:pt x="6141719" y="425450"/>
                  </a:lnTo>
                  <a:lnTo>
                    <a:pt x="6141719" y="85089"/>
                  </a:lnTo>
                  <a:lnTo>
                    <a:pt x="6135032" y="51970"/>
                  </a:lnTo>
                  <a:lnTo>
                    <a:pt x="6116796" y="24923"/>
                  </a:lnTo>
                  <a:lnTo>
                    <a:pt x="6089749" y="6687"/>
                  </a:lnTo>
                  <a:lnTo>
                    <a:pt x="60566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74392" y="2109216"/>
              <a:ext cx="6141720" cy="510540"/>
            </a:xfrm>
            <a:custGeom>
              <a:avLst/>
              <a:gdLst/>
              <a:ahLst/>
              <a:cxnLst/>
              <a:rect l="l" t="t" r="r" b="b"/>
              <a:pathLst>
                <a:path w="61417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6056630" y="0"/>
                  </a:lnTo>
                  <a:lnTo>
                    <a:pt x="6089749" y="6687"/>
                  </a:lnTo>
                  <a:lnTo>
                    <a:pt x="6116796" y="24923"/>
                  </a:lnTo>
                  <a:lnTo>
                    <a:pt x="6135032" y="51970"/>
                  </a:lnTo>
                  <a:lnTo>
                    <a:pt x="6141719" y="85089"/>
                  </a:lnTo>
                  <a:lnTo>
                    <a:pt x="6141719" y="425450"/>
                  </a:lnTo>
                  <a:lnTo>
                    <a:pt x="6135032" y="458569"/>
                  </a:lnTo>
                  <a:lnTo>
                    <a:pt x="6116796" y="485616"/>
                  </a:lnTo>
                  <a:lnTo>
                    <a:pt x="6089749" y="503852"/>
                  </a:lnTo>
                  <a:lnTo>
                    <a:pt x="6056630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369820" y="3720084"/>
            <a:ext cx="6151245" cy="520065"/>
            <a:chOff x="2369820" y="3720084"/>
            <a:chExt cx="6151245" cy="520065"/>
          </a:xfrm>
        </p:grpSpPr>
        <p:sp>
          <p:nvSpPr>
            <p:cNvPr id="7" name="object 7"/>
            <p:cNvSpPr/>
            <p:nvPr/>
          </p:nvSpPr>
          <p:spPr>
            <a:xfrm>
              <a:off x="2374392" y="3724656"/>
              <a:ext cx="6141720" cy="510540"/>
            </a:xfrm>
            <a:custGeom>
              <a:avLst/>
              <a:gdLst/>
              <a:ahLst/>
              <a:cxnLst/>
              <a:rect l="l" t="t" r="r" b="b"/>
              <a:pathLst>
                <a:path w="6141720" h="510539">
                  <a:moveTo>
                    <a:pt x="6056630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90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40"/>
                  </a:lnTo>
                  <a:lnTo>
                    <a:pt x="6056630" y="510540"/>
                  </a:lnTo>
                  <a:lnTo>
                    <a:pt x="6089749" y="503852"/>
                  </a:lnTo>
                  <a:lnTo>
                    <a:pt x="6116796" y="485616"/>
                  </a:lnTo>
                  <a:lnTo>
                    <a:pt x="6135032" y="458569"/>
                  </a:lnTo>
                  <a:lnTo>
                    <a:pt x="6141719" y="425450"/>
                  </a:lnTo>
                  <a:lnTo>
                    <a:pt x="6141719" y="85090"/>
                  </a:lnTo>
                  <a:lnTo>
                    <a:pt x="6135032" y="51970"/>
                  </a:lnTo>
                  <a:lnTo>
                    <a:pt x="6116796" y="24923"/>
                  </a:lnTo>
                  <a:lnTo>
                    <a:pt x="6089749" y="6687"/>
                  </a:lnTo>
                  <a:lnTo>
                    <a:pt x="60566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74392" y="3724656"/>
              <a:ext cx="6141720" cy="510540"/>
            </a:xfrm>
            <a:custGeom>
              <a:avLst/>
              <a:gdLst/>
              <a:ahLst/>
              <a:cxnLst/>
              <a:rect l="l" t="t" r="r" b="b"/>
              <a:pathLst>
                <a:path w="6141720" h="510539">
                  <a:moveTo>
                    <a:pt x="0" y="85090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6056630" y="0"/>
                  </a:lnTo>
                  <a:lnTo>
                    <a:pt x="6089749" y="6687"/>
                  </a:lnTo>
                  <a:lnTo>
                    <a:pt x="6116796" y="24923"/>
                  </a:lnTo>
                  <a:lnTo>
                    <a:pt x="6135032" y="51970"/>
                  </a:lnTo>
                  <a:lnTo>
                    <a:pt x="6141719" y="85090"/>
                  </a:lnTo>
                  <a:lnTo>
                    <a:pt x="6141719" y="425450"/>
                  </a:lnTo>
                  <a:lnTo>
                    <a:pt x="6135032" y="458569"/>
                  </a:lnTo>
                  <a:lnTo>
                    <a:pt x="6116796" y="485616"/>
                  </a:lnTo>
                  <a:lnTo>
                    <a:pt x="6089749" y="503852"/>
                  </a:lnTo>
                  <a:lnTo>
                    <a:pt x="6056630" y="510540"/>
                  </a:lnTo>
                  <a:lnTo>
                    <a:pt x="85089" y="510540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9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$</a:t>
            </a:r>
            <a:r>
              <a:rPr spc="-25" dirty="0"/>
              <a:t> </a:t>
            </a:r>
            <a:r>
              <a:rPr dirty="0"/>
              <a:t>git</a:t>
            </a:r>
            <a:r>
              <a:rPr spc="-15" dirty="0"/>
              <a:t> </a:t>
            </a:r>
            <a:r>
              <a:rPr dirty="0"/>
              <a:t>clean</a:t>
            </a:r>
            <a:r>
              <a:rPr spc="-15" dirty="0"/>
              <a:t> </a:t>
            </a:r>
            <a:r>
              <a:rPr spc="-10" dirty="0"/>
              <a:t>[-</a:t>
            </a:r>
            <a:r>
              <a:rPr spc="-25" dirty="0"/>
              <a:t>f]</a:t>
            </a:r>
          </a:p>
          <a:p>
            <a:pPr marL="165100" marR="5080">
              <a:lnSpc>
                <a:spcPct val="100000"/>
              </a:lnSpc>
              <a:spcBef>
                <a:spcPts val="1764"/>
              </a:spcBef>
            </a:pP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Exclui</a:t>
            </a:r>
            <a:r>
              <a:rPr b="0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os</a:t>
            </a:r>
            <a:r>
              <a:rPr b="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arquivos</a:t>
            </a:r>
            <a:r>
              <a:rPr b="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que</a:t>
            </a:r>
            <a:r>
              <a:rPr b="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não</a:t>
            </a:r>
            <a:r>
              <a:rPr b="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estão</a:t>
            </a:r>
            <a:r>
              <a:rPr b="0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sendo</a:t>
            </a:r>
            <a:r>
              <a:rPr b="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rastreados.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É</a:t>
            </a:r>
            <a:r>
              <a:rPr b="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possível</a:t>
            </a:r>
            <a:r>
              <a:rPr b="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forçar</a:t>
            </a:r>
            <a:r>
              <a:rPr b="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b="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exclusão.</a:t>
            </a:r>
          </a:p>
          <a:p>
            <a:pPr marL="12700">
              <a:lnSpc>
                <a:spcPct val="100000"/>
              </a:lnSpc>
              <a:spcBef>
                <a:spcPts val="2315"/>
              </a:spcBef>
            </a:pPr>
            <a:r>
              <a:rPr dirty="0"/>
              <a:t>$</a:t>
            </a:r>
            <a:r>
              <a:rPr spc="-20" dirty="0"/>
              <a:t> </a:t>
            </a:r>
            <a:r>
              <a:rPr dirty="0"/>
              <a:t>git</a:t>
            </a:r>
            <a:r>
              <a:rPr spc="-15" dirty="0"/>
              <a:t> </a:t>
            </a:r>
            <a:r>
              <a:rPr dirty="0"/>
              <a:t>clean</a:t>
            </a:r>
            <a:r>
              <a:rPr spc="-10" dirty="0"/>
              <a:t> -</a:t>
            </a:r>
            <a:r>
              <a:rPr spc="-50" dirty="0"/>
              <a:t>n</a:t>
            </a:r>
          </a:p>
          <a:p>
            <a:pPr marL="165100" marR="935990">
              <a:lnSpc>
                <a:spcPct val="100000"/>
              </a:lnSpc>
              <a:spcBef>
                <a:spcPts val="1764"/>
              </a:spcBef>
            </a:pP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Exibe</a:t>
            </a:r>
            <a:r>
              <a:rPr b="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os</a:t>
            </a:r>
            <a:r>
              <a:rPr b="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arquivos</a:t>
            </a:r>
            <a:r>
              <a:rPr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não</a:t>
            </a:r>
            <a:r>
              <a:rPr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rastreados</a:t>
            </a:r>
            <a:r>
              <a:rPr b="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que</a:t>
            </a:r>
            <a:r>
              <a:rPr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serão excluídos.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509016" y="2260854"/>
            <a:ext cx="1228725" cy="1005205"/>
            <a:chOff x="509016" y="2260854"/>
            <a:chExt cx="1228725" cy="1005205"/>
          </a:xfrm>
        </p:grpSpPr>
        <p:sp>
          <p:nvSpPr>
            <p:cNvPr id="11" name="object 11"/>
            <p:cNvSpPr/>
            <p:nvPr/>
          </p:nvSpPr>
          <p:spPr>
            <a:xfrm>
              <a:off x="534162" y="2370582"/>
              <a:ext cx="1193800" cy="800100"/>
            </a:xfrm>
            <a:custGeom>
              <a:avLst/>
              <a:gdLst/>
              <a:ahLst/>
              <a:cxnLst/>
              <a:rect l="l" t="t" r="r" b="b"/>
              <a:pathLst>
                <a:path w="1193800" h="800100">
                  <a:moveTo>
                    <a:pt x="1059942" y="0"/>
                  </a:moveTo>
                  <a:lnTo>
                    <a:pt x="0" y="0"/>
                  </a:lnTo>
                  <a:lnTo>
                    <a:pt x="0" y="800100"/>
                  </a:lnTo>
                  <a:lnTo>
                    <a:pt x="1193292" y="800100"/>
                  </a:lnTo>
                  <a:lnTo>
                    <a:pt x="1193292" y="133350"/>
                  </a:lnTo>
                  <a:lnTo>
                    <a:pt x="1059942" y="0"/>
                  </a:lnTo>
                  <a:close/>
                </a:path>
              </a:pathLst>
            </a:custGeom>
            <a:solidFill>
              <a:srgbClr val="FFF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4162" y="2370582"/>
              <a:ext cx="1193800" cy="800100"/>
            </a:xfrm>
            <a:custGeom>
              <a:avLst/>
              <a:gdLst/>
              <a:ahLst/>
              <a:cxnLst/>
              <a:rect l="l" t="t" r="r" b="b"/>
              <a:pathLst>
                <a:path w="1193800" h="800100">
                  <a:moveTo>
                    <a:pt x="0" y="0"/>
                  </a:moveTo>
                  <a:lnTo>
                    <a:pt x="1059942" y="0"/>
                  </a:lnTo>
                  <a:lnTo>
                    <a:pt x="1193292" y="133350"/>
                  </a:lnTo>
                  <a:lnTo>
                    <a:pt x="1193292" y="800100"/>
                  </a:lnTo>
                  <a:lnTo>
                    <a:pt x="0" y="800100"/>
                  </a:lnTo>
                  <a:lnTo>
                    <a:pt x="0" y="0"/>
                  </a:lnTo>
                  <a:close/>
                </a:path>
              </a:pathLst>
            </a:custGeom>
            <a:ln w="1981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8922" y="2455926"/>
              <a:ext cx="1209040" cy="800100"/>
            </a:xfrm>
            <a:custGeom>
              <a:avLst/>
              <a:gdLst/>
              <a:ahLst/>
              <a:cxnLst/>
              <a:rect l="l" t="t" r="r" b="b"/>
              <a:pathLst>
                <a:path w="1209039" h="800100">
                  <a:moveTo>
                    <a:pt x="1075182" y="0"/>
                  </a:moveTo>
                  <a:lnTo>
                    <a:pt x="0" y="0"/>
                  </a:lnTo>
                  <a:lnTo>
                    <a:pt x="0" y="800100"/>
                  </a:lnTo>
                  <a:lnTo>
                    <a:pt x="1208532" y="800100"/>
                  </a:lnTo>
                  <a:lnTo>
                    <a:pt x="1208532" y="133350"/>
                  </a:lnTo>
                  <a:lnTo>
                    <a:pt x="1075182" y="0"/>
                  </a:lnTo>
                  <a:close/>
                </a:path>
              </a:pathLst>
            </a:custGeom>
            <a:solidFill>
              <a:srgbClr val="FFF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8922" y="2455926"/>
              <a:ext cx="1209040" cy="800100"/>
            </a:xfrm>
            <a:custGeom>
              <a:avLst/>
              <a:gdLst/>
              <a:ahLst/>
              <a:cxnLst/>
              <a:rect l="l" t="t" r="r" b="b"/>
              <a:pathLst>
                <a:path w="1209039" h="800100">
                  <a:moveTo>
                    <a:pt x="0" y="0"/>
                  </a:moveTo>
                  <a:lnTo>
                    <a:pt x="1075182" y="0"/>
                  </a:lnTo>
                  <a:lnTo>
                    <a:pt x="1208532" y="133350"/>
                  </a:lnTo>
                  <a:lnTo>
                    <a:pt x="1208532" y="800100"/>
                  </a:lnTo>
                  <a:lnTo>
                    <a:pt x="0" y="800100"/>
                  </a:lnTo>
                  <a:lnTo>
                    <a:pt x="0" y="0"/>
                  </a:lnTo>
                  <a:close/>
                </a:path>
              </a:pathLst>
            </a:custGeom>
            <a:ln w="1981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0470" y="2768600"/>
              <a:ext cx="367665" cy="400685"/>
            </a:xfrm>
            <a:custGeom>
              <a:avLst/>
              <a:gdLst/>
              <a:ahLst/>
              <a:cxnLst/>
              <a:rect l="l" t="t" r="r" b="b"/>
              <a:pathLst>
                <a:path w="367665" h="400685">
                  <a:moveTo>
                    <a:pt x="193954" y="0"/>
                  </a:moveTo>
                  <a:lnTo>
                    <a:pt x="0" y="274447"/>
                  </a:lnTo>
                  <a:lnTo>
                    <a:pt x="325259" y="400685"/>
                  </a:lnTo>
                  <a:lnTo>
                    <a:pt x="367182" y="67310"/>
                  </a:lnTo>
                  <a:lnTo>
                    <a:pt x="19395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0470" y="2768600"/>
              <a:ext cx="367665" cy="400685"/>
            </a:xfrm>
            <a:custGeom>
              <a:avLst/>
              <a:gdLst/>
              <a:ahLst/>
              <a:cxnLst/>
              <a:rect l="l" t="t" r="r" b="b"/>
              <a:pathLst>
                <a:path w="367665" h="400685">
                  <a:moveTo>
                    <a:pt x="0" y="274447"/>
                  </a:moveTo>
                  <a:lnTo>
                    <a:pt x="193954" y="0"/>
                  </a:lnTo>
                  <a:lnTo>
                    <a:pt x="367182" y="67310"/>
                  </a:lnTo>
                  <a:lnTo>
                    <a:pt x="325259" y="400685"/>
                  </a:lnTo>
                  <a:lnTo>
                    <a:pt x="0" y="27444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79931" y="2267204"/>
              <a:ext cx="252729" cy="545465"/>
            </a:xfrm>
            <a:custGeom>
              <a:avLst/>
              <a:gdLst/>
              <a:ahLst/>
              <a:cxnLst/>
              <a:rect l="l" t="t" r="r" b="b"/>
              <a:pathLst>
                <a:path w="252730" h="545464">
                  <a:moveTo>
                    <a:pt x="204495" y="0"/>
                  </a:moveTo>
                  <a:lnTo>
                    <a:pt x="0" y="526796"/>
                  </a:lnTo>
                  <a:lnTo>
                    <a:pt x="47917" y="545465"/>
                  </a:lnTo>
                  <a:lnTo>
                    <a:pt x="252374" y="18669"/>
                  </a:lnTo>
                  <a:lnTo>
                    <a:pt x="204495" y="0"/>
                  </a:lnTo>
                  <a:close/>
                </a:path>
              </a:pathLst>
            </a:custGeom>
            <a:solidFill>
              <a:srgbClr val="66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79931" y="2267204"/>
              <a:ext cx="252729" cy="545465"/>
            </a:xfrm>
            <a:custGeom>
              <a:avLst/>
              <a:gdLst/>
              <a:ahLst/>
              <a:cxnLst/>
              <a:rect l="l" t="t" r="r" b="b"/>
              <a:pathLst>
                <a:path w="252730" h="545464">
                  <a:moveTo>
                    <a:pt x="204495" y="0"/>
                  </a:moveTo>
                  <a:lnTo>
                    <a:pt x="252374" y="18669"/>
                  </a:lnTo>
                  <a:lnTo>
                    <a:pt x="47917" y="545465"/>
                  </a:lnTo>
                  <a:lnTo>
                    <a:pt x="0" y="526796"/>
                  </a:lnTo>
                  <a:lnTo>
                    <a:pt x="204495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68959" y="2840863"/>
              <a:ext cx="183515" cy="245745"/>
            </a:xfrm>
            <a:custGeom>
              <a:avLst/>
              <a:gdLst/>
              <a:ahLst/>
              <a:cxnLst/>
              <a:rect l="l" t="t" r="r" b="b"/>
              <a:pathLst>
                <a:path w="183515" h="245744">
                  <a:moveTo>
                    <a:pt x="0" y="220979"/>
                  </a:moveTo>
                  <a:lnTo>
                    <a:pt x="145414" y="0"/>
                  </a:lnTo>
                </a:path>
                <a:path w="183515" h="245744">
                  <a:moveTo>
                    <a:pt x="57340" y="245363"/>
                  </a:moveTo>
                  <a:lnTo>
                    <a:pt x="182943" y="1257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45146" y="2874772"/>
              <a:ext cx="92075" cy="275590"/>
            </a:xfrm>
            <a:custGeom>
              <a:avLst/>
              <a:gdLst/>
              <a:ahLst/>
              <a:cxnLst/>
              <a:rect l="l" t="t" r="r" b="b"/>
              <a:pathLst>
                <a:path w="92075" h="275589">
                  <a:moveTo>
                    <a:pt x="53149" y="275463"/>
                  </a:moveTo>
                  <a:lnTo>
                    <a:pt x="91554" y="13715"/>
                  </a:lnTo>
                </a:path>
                <a:path w="92075" h="275589">
                  <a:moveTo>
                    <a:pt x="0" y="257301"/>
                  </a:moveTo>
                  <a:lnTo>
                    <a:pt x="6106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86459" y="2861945"/>
              <a:ext cx="93980" cy="240665"/>
            </a:xfrm>
            <a:custGeom>
              <a:avLst/>
              <a:gdLst/>
              <a:ahLst/>
              <a:cxnLst/>
              <a:rect l="l" t="t" r="r" b="b"/>
              <a:pathLst>
                <a:path w="93980" h="240664">
                  <a:moveTo>
                    <a:pt x="0" y="240537"/>
                  </a:moveTo>
                  <a:lnTo>
                    <a:pt x="9335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4306646"/>
            <a:ext cx="66922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Repositórios</a:t>
            </a:r>
            <a:r>
              <a:rPr sz="6000" spc="-204" dirty="0"/>
              <a:t> </a:t>
            </a:r>
            <a:r>
              <a:rPr sz="6000" spc="-10" dirty="0"/>
              <a:t>Remotos</a:t>
            </a:r>
            <a:endParaRPr sz="6000"/>
          </a:p>
        </p:txBody>
      </p:sp>
      <p:grpSp>
        <p:nvGrpSpPr>
          <p:cNvPr id="3" name="object 3"/>
          <p:cNvGrpSpPr/>
          <p:nvPr/>
        </p:nvGrpSpPr>
        <p:grpSpPr>
          <a:xfrm>
            <a:off x="3048000" y="2843783"/>
            <a:ext cx="1041400" cy="1030605"/>
            <a:chOff x="3048000" y="2843783"/>
            <a:chExt cx="1041400" cy="1030605"/>
          </a:xfrm>
        </p:grpSpPr>
        <p:sp>
          <p:nvSpPr>
            <p:cNvPr id="4" name="object 4"/>
            <p:cNvSpPr/>
            <p:nvPr/>
          </p:nvSpPr>
          <p:spPr>
            <a:xfrm>
              <a:off x="3067050" y="2986785"/>
              <a:ext cx="1003300" cy="868680"/>
            </a:xfrm>
            <a:custGeom>
              <a:avLst/>
              <a:gdLst/>
              <a:ahLst/>
              <a:cxnLst/>
              <a:rect l="l" t="t" r="r" b="b"/>
              <a:pathLst>
                <a:path w="1003300" h="868679">
                  <a:moveTo>
                    <a:pt x="1002791" y="0"/>
                  </a:moveTo>
                  <a:lnTo>
                    <a:pt x="981559" y="35855"/>
                  </a:lnTo>
                  <a:lnTo>
                    <a:pt x="922000" y="67585"/>
                  </a:lnTo>
                  <a:lnTo>
                    <a:pt x="879789" y="81426"/>
                  </a:lnTo>
                  <a:lnTo>
                    <a:pt x="830326" y="93662"/>
                  </a:lnTo>
                  <a:lnTo>
                    <a:pt x="774387" y="104102"/>
                  </a:lnTo>
                  <a:lnTo>
                    <a:pt x="712748" y="112555"/>
                  </a:lnTo>
                  <a:lnTo>
                    <a:pt x="646186" y="118829"/>
                  </a:lnTo>
                  <a:lnTo>
                    <a:pt x="575476" y="122734"/>
                  </a:lnTo>
                  <a:lnTo>
                    <a:pt x="501396" y="124078"/>
                  </a:lnTo>
                  <a:lnTo>
                    <a:pt x="427315" y="122734"/>
                  </a:lnTo>
                  <a:lnTo>
                    <a:pt x="356605" y="118829"/>
                  </a:lnTo>
                  <a:lnTo>
                    <a:pt x="290043" y="112555"/>
                  </a:lnTo>
                  <a:lnTo>
                    <a:pt x="228404" y="104102"/>
                  </a:lnTo>
                  <a:lnTo>
                    <a:pt x="172465" y="93662"/>
                  </a:lnTo>
                  <a:lnTo>
                    <a:pt x="123002" y="81426"/>
                  </a:lnTo>
                  <a:lnTo>
                    <a:pt x="80791" y="67585"/>
                  </a:lnTo>
                  <a:lnTo>
                    <a:pt x="21232" y="35855"/>
                  </a:lnTo>
                  <a:lnTo>
                    <a:pt x="0" y="0"/>
                  </a:lnTo>
                  <a:lnTo>
                    <a:pt x="0" y="744093"/>
                  </a:lnTo>
                  <a:lnTo>
                    <a:pt x="21232" y="779948"/>
                  </a:lnTo>
                  <a:lnTo>
                    <a:pt x="80791" y="811678"/>
                  </a:lnTo>
                  <a:lnTo>
                    <a:pt x="123002" y="825519"/>
                  </a:lnTo>
                  <a:lnTo>
                    <a:pt x="172465" y="837755"/>
                  </a:lnTo>
                  <a:lnTo>
                    <a:pt x="228404" y="848195"/>
                  </a:lnTo>
                  <a:lnTo>
                    <a:pt x="290043" y="856648"/>
                  </a:lnTo>
                  <a:lnTo>
                    <a:pt x="356605" y="862922"/>
                  </a:lnTo>
                  <a:lnTo>
                    <a:pt x="427315" y="866827"/>
                  </a:lnTo>
                  <a:lnTo>
                    <a:pt x="501396" y="868171"/>
                  </a:lnTo>
                  <a:lnTo>
                    <a:pt x="575476" y="866827"/>
                  </a:lnTo>
                  <a:lnTo>
                    <a:pt x="646186" y="862922"/>
                  </a:lnTo>
                  <a:lnTo>
                    <a:pt x="712748" y="856648"/>
                  </a:lnTo>
                  <a:lnTo>
                    <a:pt x="774387" y="848195"/>
                  </a:lnTo>
                  <a:lnTo>
                    <a:pt x="830326" y="837755"/>
                  </a:lnTo>
                  <a:lnTo>
                    <a:pt x="879789" y="825519"/>
                  </a:lnTo>
                  <a:lnTo>
                    <a:pt x="922000" y="811678"/>
                  </a:lnTo>
                  <a:lnTo>
                    <a:pt x="981559" y="779948"/>
                  </a:lnTo>
                  <a:lnTo>
                    <a:pt x="1002791" y="744093"/>
                  </a:lnTo>
                  <a:lnTo>
                    <a:pt x="1002791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67050" y="2862833"/>
              <a:ext cx="1003300" cy="248285"/>
            </a:xfrm>
            <a:custGeom>
              <a:avLst/>
              <a:gdLst/>
              <a:ahLst/>
              <a:cxnLst/>
              <a:rect l="l" t="t" r="r" b="b"/>
              <a:pathLst>
                <a:path w="1003300" h="248285">
                  <a:moveTo>
                    <a:pt x="501396" y="0"/>
                  </a:moveTo>
                  <a:lnTo>
                    <a:pt x="427315" y="1344"/>
                  </a:lnTo>
                  <a:lnTo>
                    <a:pt x="356605" y="5248"/>
                  </a:lnTo>
                  <a:lnTo>
                    <a:pt x="290043" y="11521"/>
                  </a:lnTo>
                  <a:lnTo>
                    <a:pt x="228404" y="19970"/>
                  </a:lnTo>
                  <a:lnTo>
                    <a:pt x="172465" y="30404"/>
                  </a:lnTo>
                  <a:lnTo>
                    <a:pt x="123002" y="42631"/>
                  </a:lnTo>
                  <a:lnTo>
                    <a:pt x="80791" y="56460"/>
                  </a:lnTo>
                  <a:lnTo>
                    <a:pt x="21232" y="88154"/>
                  </a:lnTo>
                  <a:lnTo>
                    <a:pt x="0" y="123951"/>
                  </a:lnTo>
                  <a:lnTo>
                    <a:pt x="5437" y="142299"/>
                  </a:lnTo>
                  <a:lnTo>
                    <a:pt x="46609" y="176283"/>
                  </a:lnTo>
                  <a:lnTo>
                    <a:pt x="123002" y="205378"/>
                  </a:lnTo>
                  <a:lnTo>
                    <a:pt x="172465" y="217614"/>
                  </a:lnTo>
                  <a:lnTo>
                    <a:pt x="228404" y="228054"/>
                  </a:lnTo>
                  <a:lnTo>
                    <a:pt x="290043" y="236507"/>
                  </a:lnTo>
                  <a:lnTo>
                    <a:pt x="356605" y="242781"/>
                  </a:lnTo>
                  <a:lnTo>
                    <a:pt x="427315" y="246686"/>
                  </a:lnTo>
                  <a:lnTo>
                    <a:pt x="501396" y="248030"/>
                  </a:lnTo>
                  <a:lnTo>
                    <a:pt x="575476" y="246686"/>
                  </a:lnTo>
                  <a:lnTo>
                    <a:pt x="646186" y="242781"/>
                  </a:lnTo>
                  <a:lnTo>
                    <a:pt x="712748" y="236507"/>
                  </a:lnTo>
                  <a:lnTo>
                    <a:pt x="774387" y="228054"/>
                  </a:lnTo>
                  <a:lnTo>
                    <a:pt x="830326" y="217614"/>
                  </a:lnTo>
                  <a:lnTo>
                    <a:pt x="879789" y="205378"/>
                  </a:lnTo>
                  <a:lnTo>
                    <a:pt x="922000" y="191537"/>
                  </a:lnTo>
                  <a:lnTo>
                    <a:pt x="981559" y="159807"/>
                  </a:lnTo>
                  <a:lnTo>
                    <a:pt x="1002791" y="123951"/>
                  </a:lnTo>
                  <a:lnTo>
                    <a:pt x="997354" y="105636"/>
                  </a:lnTo>
                  <a:lnTo>
                    <a:pt x="956182" y="71698"/>
                  </a:lnTo>
                  <a:lnTo>
                    <a:pt x="879789" y="42631"/>
                  </a:lnTo>
                  <a:lnTo>
                    <a:pt x="830326" y="30404"/>
                  </a:lnTo>
                  <a:lnTo>
                    <a:pt x="774387" y="19970"/>
                  </a:lnTo>
                  <a:lnTo>
                    <a:pt x="712748" y="11521"/>
                  </a:lnTo>
                  <a:lnTo>
                    <a:pt x="646186" y="5248"/>
                  </a:lnTo>
                  <a:lnTo>
                    <a:pt x="575476" y="1344"/>
                  </a:lnTo>
                  <a:lnTo>
                    <a:pt x="501396" y="0"/>
                  </a:lnTo>
                  <a:close/>
                </a:path>
              </a:pathLst>
            </a:custGeom>
            <a:solidFill>
              <a:srgbClr val="C4DB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67050" y="2862833"/>
              <a:ext cx="1003300" cy="992505"/>
            </a:xfrm>
            <a:custGeom>
              <a:avLst/>
              <a:gdLst/>
              <a:ahLst/>
              <a:cxnLst/>
              <a:rect l="l" t="t" r="r" b="b"/>
              <a:pathLst>
                <a:path w="1003300" h="992504">
                  <a:moveTo>
                    <a:pt x="1002791" y="123951"/>
                  </a:moveTo>
                  <a:lnTo>
                    <a:pt x="981559" y="159807"/>
                  </a:lnTo>
                  <a:lnTo>
                    <a:pt x="922000" y="191537"/>
                  </a:lnTo>
                  <a:lnTo>
                    <a:pt x="879789" y="205378"/>
                  </a:lnTo>
                  <a:lnTo>
                    <a:pt x="830326" y="217614"/>
                  </a:lnTo>
                  <a:lnTo>
                    <a:pt x="774387" y="228054"/>
                  </a:lnTo>
                  <a:lnTo>
                    <a:pt x="712748" y="236507"/>
                  </a:lnTo>
                  <a:lnTo>
                    <a:pt x="646186" y="242781"/>
                  </a:lnTo>
                  <a:lnTo>
                    <a:pt x="575476" y="246686"/>
                  </a:lnTo>
                  <a:lnTo>
                    <a:pt x="501396" y="248030"/>
                  </a:lnTo>
                  <a:lnTo>
                    <a:pt x="427315" y="246686"/>
                  </a:lnTo>
                  <a:lnTo>
                    <a:pt x="356605" y="242781"/>
                  </a:lnTo>
                  <a:lnTo>
                    <a:pt x="290043" y="236507"/>
                  </a:lnTo>
                  <a:lnTo>
                    <a:pt x="228404" y="228054"/>
                  </a:lnTo>
                  <a:lnTo>
                    <a:pt x="172465" y="217614"/>
                  </a:lnTo>
                  <a:lnTo>
                    <a:pt x="123002" y="205378"/>
                  </a:lnTo>
                  <a:lnTo>
                    <a:pt x="80791" y="191537"/>
                  </a:lnTo>
                  <a:lnTo>
                    <a:pt x="21232" y="159807"/>
                  </a:lnTo>
                  <a:lnTo>
                    <a:pt x="0" y="123951"/>
                  </a:lnTo>
                  <a:lnTo>
                    <a:pt x="5437" y="105636"/>
                  </a:lnTo>
                  <a:lnTo>
                    <a:pt x="46609" y="71698"/>
                  </a:lnTo>
                  <a:lnTo>
                    <a:pt x="123002" y="42631"/>
                  </a:lnTo>
                  <a:lnTo>
                    <a:pt x="172465" y="30404"/>
                  </a:lnTo>
                  <a:lnTo>
                    <a:pt x="228404" y="19970"/>
                  </a:lnTo>
                  <a:lnTo>
                    <a:pt x="290043" y="11521"/>
                  </a:lnTo>
                  <a:lnTo>
                    <a:pt x="356605" y="5248"/>
                  </a:lnTo>
                  <a:lnTo>
                    <a:pt x="427315" y="1344"/>
                  </a:lnTo>
                  <a:lnTo>
                    <a:pt x="501396" y="0"/>
                  </a:lnTo>
                  <a:lnTo>
                    <a:pt x="575476" y="1344"/>
                  </a:lnTo>
                  <a:lnTo>
                    <a:pt x="646186" y="5248"/>
                  </a:lnTo>
                  <a:lnTo>
                    <a:pt x="712748" y="11521"/>
                  </a:lnTo>
                  <a:lnTo>
                    <a:pt x="774387" y="19970"/>
                  </a:lnTo>
                  <a:lnTo>
                    <a:pt x="830326" y="30404"/>
                  </a:lnTo>
                  <a:lnTo>
                    <a:pt x="879789" y="42631"/>
                  </a:lnTo>
                  <a:lnTo>
                    <a:pt x="922000" y="56460"/>
                  </a:lnTo>
                  <a:lnTo>
                    <a:pt x="981559" y="88154"/>
                  </a:lnTo>
                  <a:lnTo>
                    <a:pt x="1002791" y="123951"/>
                  </a:lnTo>
                  <a:close/>
                </a:path>
                <a:path w="1003300" h="992504">
                  <a:moveTo>
                    <a:pt x="1002791" y="123951"/>
                  </a:moveTo>
                  <a:lnTo>
                    <a:pt x="1002791" y="868044"/>
                  </a:lnTo>
                  <a:lnTo>
                    <a:pt x="997354" y="886392"/>
                  </a:lnTo>
                  <a:lnTo>
                    <a:pt x="956182" y="920376"/>
                  </a:lnTo>
                  <a:lnTo>
                    <a:pt x="879789" y="949471"/>
                  </a:lnTo>
                  <a:lnTo>
                    <a:pt x="830326" y="961707"/>
                  </a:lnTo>
                  <a:lnTo>
                    <a:pt x="774387" y="972147"/>
                  </a:lnTo>
                  <a:lnTo>
                    <a:pt x="712748" y="980600"/>
                  </a:lnTo>
                  <a:lnTo>
                    <a:pt x="646186" y="986874"/>
                  </a:lnTo>
                  <a:lnTo>
                    <a:pt x="575476" y="990779"/>
                  </a:lnTo>
                  <a:lnTo>
                    <a:pt x="501396" y="992123"/>
                  </a:lnTo>
                  <a:lnTo>
                    <a:pt x="427315" y="990779"/>
                  </a:lnTo>
                  <a:lnTo>
                    <a:pt x="356605" y="986874"/>
                  </a:lnTo>
                  <a:lnTo>
                    <a:pt x="290043" y="980600"/>
                  </a:lnTo>
                  <a:lnTo>
                    <a:pt x="228404" y="972147"/>
                  </a:lnTo>
                  <a:lnTo>
                    <a:pt x="172465" y="961707"/>
                  </a:lnTo>
                  <a:lnTo>
                    <a:pt x="123002" y="949471"/>
                  </a:lnTo>
                  <a:lnTo>
                    <a:pt x="80791" y="935630"/>
                  </a:lnTo>
                  <a:lnTo>
                    <a:pt x="21232" y="903900"/>
                  </a:lnTo>
                  <a:lnTo>
                    <a:pt x="0" y="868044"/>
                  </a:lnTo>
                  <a:lnTo>
                    <a:pt x="0" y="123951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952494" y="1808226"/>
            <a:ext cx="989965" cy="857250"/>
          </a:xfrm>
          <a:custGeom>
            <a:avLst/>
            <a:gdLst/>
            <a:ahLst/>
            <a:cxnLst/>
            <a:rect l="l" t="t" r="r" b="b"/>
            <a:pathLst>
              <a:path w="989964" h="857250">
                <a:moveTo>
                  <a:pt x="111992" y="591758"/>
                </a:moveTo>
                <a:lnTo>
                  <a:pt x="103774" y="593772"/>
                </a:lnTo>
                <a:lnTo>
                  <a:pt x="96914" y="598715"/>
                </a:lnTo>
                <a:lnTo>
                  <a:pt x="92328" y="606171"/>
                </a:lnTo>
                <a:lnTo>
                  <a:pt x="0" y="857123"/>
                </a:lnTo>
                <a:lnTo>
                  <a:pt x="63138" y="844041"/>
                </a:lnTo>
                <a:lnTo>
                  <a:pt x="48894" y="844041"/>
                </a:lnTo>
                <a:lnTo>
                  <a:pt x="20065" y="810640"/>
                </a:lnTo>
                <a:lnTo>
                  <a:pt x="84650" y="754992"/>
                </a:lnTo>
                <a:lnTo>
                  <a:pt x="133730" y="621411"/>
                </a:lnTo>
                <a:lnTo>
                  <a:pt x="135116" y="612753"/>
                </a:lnTo>
                <a:lnTo>
                  <a:pt x="133095" y="604535"/>
                </a:lnTo>
                <a:lnTo>
                  <a:pt x="128123" y="597675"/>
                </a:lnTo>
                <a:lnTo>
                  <a:pt x="120650" y="593089"/>
                </a:lnTo>
                <a:lnTo>
                  <a:pt x="111992" y="591758"/>
                </a:lnTo>
                <a:close/>
              </a:path>
              <a:path w="989964" h="857250">
                <a:moveTo>
                  <a:pt x="84650" y="754992"/>
                </a:moveTo>
                <a:lnTo>
                  <a:pt x="20065" y="810640"/>
                </a:lnTo>
                <a:lnTo>
                  <a:pt x="48894" y="844041"/>
                </a:lnTo>
                <a:lnTo>
                  <a:pt x="59361" y="835025"/>
                </a:lnTo>
                <a:lnTo>
                  <a:pt x="55244" y="835025"/>
                </a:lnTo>
                <a:lnTo>
                  <a:pt x="29971" y="805688"/>
                </a:lnTo>
                <a:lnTo>
                  <a:pt x="68989" y="797617"/>
                </a:lnTo>
                <a:lnTo>
                  <a:pt x="84650" y="754992"/>
                </a:lnTo>
                <a:close/>
              </a:path>
              <a:path w="989964" h="857250">
                <a:moveTo>
                  <a:pt x="261621" y="759569"/>
                </a:moveTo>
                <a:lnTo>
                  <a:pt x="252856" y="759587"/>
                </a:lnTo>
                <a:lnTo>
                  <a:pt x="113459" y="788419"/>
                </a:lnTo>
                <a:lnTo>
                  <a:pt x="48894" y="844041"/>
                </a:lnTo>
                <a:lnTo>
                  <a:pt x="63138" y="844041"/>
                </a:lnTo>
                <a:lnTo>
                  <a:pt x="261746" y="802894"/>
                </a:lnTo>
                <a:lnTo>
                  <a:pt x="269819" y="799466"/>
                </a:lnTo>
                <a:lnTo>
                  <a:pt x="275748" y="793384"/>
                </a:lnTo>
                <a:lnTo>
                  <a:pt x="278963" y="785516"/>
                </a:lnTo>
                <a:lnTo>
                  <a:pt x="278891" y="776732"/>
                </a:lnTo>
                <a:lnTo>
                  <a:pt x="275484" y="768677"/>
                </a:lnTo>
                <a:lnTo>
                  <a:pt x="269446" y="762777"/>
                </a:lnTo>
                <a:lnTo>
                  <a:pt x="261621" y="759569"/>
                </a:lnTo>
                <a:close/>
              </a:path>
              <a:path w="989964" h="857250">
                <a:moveTo>
                  <a:pt x="68989" y="797617"/>
                </a:moveTo>
                <a:lnTo>
                  <a:pt x="29971" y="805688"/>
                </a:lnTo>
                <a:lnTo>
                  <a:pt x="55244" y="835025"/>
                </a:lnTo>
                <a:lnTo>
                  <a:pt x="68989" y="797617"/>
                </a:lnTo>
                <a:close/>
              </a:path>
              <a:path w="989964" h="857250">
                <a:moveTo>
                  <a:pt x="113459" y="788419"/>
                </a:moveTo>
                <a:lnTo>
                  <a:pt x="68989" y="797617"/>
                </a:lnTo>
                <a:lnTo>
                  <a:pt x="55244" y="835025"/>
                </a:lnTo>
                <a:lnTo>
                  <a:pt x="59361" y="835025"/>
                </a:lnTo>
                <a:lnTo>
                  <a:pt x="113459" y="788419"/>
                </a:lnTo>
                <a:close/>
              </a:path>
              <a:path w="989964" h="857250">
                <a:moveTo>
                  <a:pt x="960881" y="0"/>
                </a:moveTo>
                <a:lnTo>
                  <a:pt x="84650" y="754992"/>
                </a:lnTo>
                <a:lnTo>
                  <a:pt x="68989" y="797617"/>
                </a:lnTo>
                <a:lnTo>
                  <a:pt x="113459" y="788419"/>
                </a:lnTo>
                <a:lnTo>
                  <a:pt x="989710" y="33527"/>
                </a:lnTo>
                <a:lnTo>
                  <a:pt x="96088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045964" y="813816"/>
            <a:ext cx="1041400" cy="1030605"/>
            <a:chOff x="5045964" y="813816"/>
            <a:chExt cx="1041400" cy="1030605"/>
          </a:xfrm>
        </p:grpSpPr>
        <p:sp>
          <p:nvSpPr>
            <p:cNvPr id="9" name="object 9"/>
            <p:cNvSpPr/>
            <p:nvPr/>
          </p:nvSpPr>
          <p:spPr>
            <a:xfrm>
              <a:off x="5065014" y="956818"/>
              <a:ext cx="1003300" cy="868680"/>
            </a:xfrm>
            <a:custGeom>
              <a:avLst/>
              <a:gdLst/>
              <a:ahLst/>
              <a:cxnLst/>
              <a:rect l="l" t="t" r="r" b="b"/>
              <a:pathLst>
                <a:path w="1003300" h="868680">
                  <a:moveTo>
                    <a:pt x="1002791" y="0"/>
                  </a:moveTo>
                  <a:lnTo>
                    <a:pt x="981559" y="35855"/>
                  </a:lnTo>
                  <a:lnTo>
                    <a:pt x="922000" y="67585"/>
                  </a:lnTo>
                  <a:lnTo>
                    <a:pt x="879789" y="81426"/>
                  </a:lnTo>
                  <a:lnTo>
                    <a:pt x="830326" y="93662"/>
                  </a:lnTo>
                  <a:lnTo>
                    <a:pt x="774387" y="104102"/>
                  </a:lnTo>
                  <a:lnTo>
                    <a:pt x="712748" y="112555"/>
                  </a:lnTo>
                  <a:lnTo>
                    <a:pt x="646186" y="118829"/>
                  </a:lnTo>
                  <a:lnTo>
                    <a:pt x="575476" y="122734"/>
                  </a:lnTo>
                  <a:lnTo>
                    <a:pt x="501396" y="124079"/>
                  </a:lnTo>
                  <a:lnTo>
                    <a:pt x="427315" y="122734"/>
                  </a:lnTo>
                  <a:lnTo>
                    <a:pt x="356605" y="118829"/>
                  </a:lnTo>
                  <a:lnTo>
                    <a:pt x="290043" y="112555"/>
                  </a:lnTo>
                  <a:lnTo>
                    <a:pt x="228404" y="104102"/>
                  </a:lnTo>
                  <a:lnTo>
                    <a:pt x="172465" y="93662"/>
                  </a:lnTo>
                  <a:lnTo>
                    <a:pt x="123002" y="81426"/>
                  </a:lnTo>
                  <a:lnTo>
                    <a:pt x="80791" y="67585"/>
                  </a:lnTo>
                  <a:lnTo>
                    <a:pt x="21232" y="35855"/>
                  </a:lnTo>
                  <a:lnTo>
                    <a:pt x="0" y="0"/>
                  </a:lnTo>
                  <a:lnTo>
                    <a:pt x="0" y="744093"/>
                  </a:lnTo>
                  <a:lnTo>
                    <a:pt x="21232" y="779948"/>
                  </a:lnTo>
                  <a:lnTo>
                    <a:pt x="80791" y="811678"/>
                  </a:lnTo>
                  <a:lnTo>
                    <a:pt x="123002" y="825519"/>
                  </a:lnTo>
                  <a:lnTo>
                    <a:pt x="172465" y="837755"/>
                  </a:lnTo>
                  <a:lnTo>
                    <a:pt x="228404" y="848195"/>
                  </a:lnTo>
                  <a:lnTo>
                    <a:pt x="290043" y="856648"/>
                  </a:lnTo>
                  <a:lnTo>
                    <a:pt x="356605" y="862922"/>
                  </a:lnTo>
                  <a:lnTo>
                    <a:pt x="427315" y="866827"/>
                  </a:lnTo>
                  <a:lnTo>
                    <a:pt x="501396" y="868172"/>
                  </a:lnTo>
                  <a:lnTo>
                    <a:pt x="575476" y="866827"/>
                  </a:lnTo>
                  <a:lnTo>
                    <a:pt x="646186" y="862922"/>
                  </a:lnTo>
                  <a:lnTo>
                    <a:pt x="712748" y="856648"/>
                  </a:lnTo>
                  <a:lnTo>
                    <a:pt x="774387" y="848195"/>
                  </a:lnTo>
                  <a:lnTo>
                    <a:pt x="830326" y="837755"/>
                  </a:lnTo>
                  <a:lnTo>
                    <a:pt x="879789" y="825519"/>
                  </a:lnTo>
                  <a:lnTo>
                    <a:pt x="922000" y="811678"/>
                  </a:lnTo>
                  <a:lnTo>
                    <a:pt x="981559" y="779948"/>
                  </a:lnTo>
                  <a:lnTo>
                    <a:pt x="1002791" y="744093"/>
                  </a:lnTo>
                  <a:lnTo>
                    <a:pt x="100279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65014" y="832866"/>
              <a:ext cx="1003300" cy="248285"/>
            </a:xfrm>
            <a:custGeom>
              <a:avLst/>
              <a:gdLst/>
              <a:ahLst/>
              <a:cxnLst/>
              <a:rect l="l" t="t" r="r" b="b"/>
              <a:pathLst>
                <a:path w="1003300" h="248284">
                  <a:moveTo>
                    <a:pt x="501396" y="0"/>
                  </a:moveTo>
                  <a:lnTo>
                    <a:pt x="427315" y="1344"/>
                  </a:lnTo>
                  <a:lnTo>
                    <a:pt x="356605" y="5248"/>
                  </a:lnTo>
                  <a:lnTo>
                    <a:pt x="290043" y="11521"/>
                  </a:lnTo>
                  <a:lnTo>
                    <a:pt x="228404" y="19970"/>
                  </a:lnTo>
                  <a:lnTo>
                    <a:pt x="172465" y="30404"/>
                  </a:lnTo>
                  <a:lnTo>
                    <a:pt x="123002" y="42631"/>
                  </a:lnTo>
                  <a:lnTo>
                    <a:pt x="80791" y="56460"/>
                  </a:lnTo>
                  <a:lnTo>
                    <a:pt x="21232" y="88154"/>
                  </a:lnTo>
                  <a:lnTo>
                    <a:pt x="0" y="123951"/>
                  </a:lnTo>
                  <a:lnTo>
                    <a:pt x="5437" y="142299"/>
                  </a:lnTo>
                  <a:lnTo>
                    <a:pt x="46609" y="176283"/>
                  </a:lnTo>
                  <a:lnTo>
                    <a:pt x="123002" y="205378"/>
                  </a:lnTo>
                  <a:lnTo>
                    <a:pt x="172465" y="217614"/>
                  </a:lnTo>
                  <a:lnTo>
                    <a:pt x="228404" y="228054"/>
                  </a:lnTo>
                  <a:lnTo>
                    <a:pt x="290043" y="236507"/>
                  </a:lnTo>
                  <a:lnTo>
                    <a:pt x="356605" y="242781"/>
                  </a:lnTo>
                  <a:lnTo>
                    <a:pt x="427315" y="246686"/>
                  </a:lnTo>
                  <a:lnTo>
                    <a:pt x="501396" y="248031"/>
                  </a:lnTo>
                  <a:lnTo>
                    <a:pt x="575476" y="246686"/>
                  </a:lnTo>
                  <a:lnTo>
                    <a:pt x="646186" y="242781"/>
                  </a:lnTo>
                  <a:lnTo>
                    <a:pt x="712748" y="236507"/>
                  </a:lnTo>
                  <a:lnTo>
                    <a:pt x="774387" y="228054"/>
                  </a:lnTo>
                  <a:lnTo>
                    <a:pt x="830326" y="217614"/>
                  </a:lnTo>
                  <a:lnTo>
                    <a:pt x="879789" y="205378"/>
                  </a:lnTo>
                  <a:lnTo>
                    <a:pt x="922000" y="191537"/>
                  </a:lnTo>
                  <a:lnTo>
                    <a:pt x="981559" y="159807"/>
                  </a:lnTo>
                  <a:lnTo>
                    <a:pt x="1002791" y="123951"/>
                  </a:lnTo>
                  <a:lnTo>
                    <a:pt x="997354" y="105636"/>
                  </a:lnTo>
                  <a:lnTo>
                    <a:pt x="956182" y="71698"/>
                  </a:lnTo>
                  <a:lnTo>
                    <a:pt x="879789" y="42631"/>
                  </a:lnTo>
                  <a:lnTo>
                    <a:pt x="830326" y="30404"/>
                  </a:lnTo>
                  <a:lnTo>
                    <a:pt x="774387" y="19970"/>
                  </a:lnTo>
                  <a:lnTo>
                    <a:pt x="712748" y="11521"/>
                  </a:lnTo>
                  <a:lnTo>
                    <a:pt x="646186" y="5248"/>
                  </a:lnTo>
                  <a:lnTo>
                    <a:pt x="575476" y="1344"/>
                  </a:lnTo>
                  <a:lnTo>
                    <a:pt x="501396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65014" y="832866"/>
              <a:ext cx="1003300" cy="992505"/>
            </a:xfrm>
            <a:custGeom>
              <a:avLst/>
              <a:gdLst/>
              <a:ahLst/>
              <a:cxnLst/>
              <a:rect l="l" t="t" r="r" b="b"/>
              <a:pathLst>
                <a:path w="1003300" h="992505">
                  <a:moveTo>
                    <a:pt x="1002791" y="123951"/>
                  </a:moveTo>
                  <a:lnTo>
                    <a:pt x="981559" y="159807"/>
                  </a:lnTo>
                  <a:lnTo>
                    <a:pt x="922000" y="191537"/>
                  </a:lnTo>
                  <a:lnTo>
                    <a:pt x="879789" y="205378"/>
                  </a:lnTo>
                  <a:lnTo>
                    <a:pt x="830326" y="217614"/>
                  </a:lnTo>
                  <a:lnTo>
                    <a:pt x="774387" y="228054"/>
                  </a:lnTo>
                  <a:lnTo>
                    <a:pt x="712748" y="236507"/>
                  </a:lnTo>
                  <a:lnTo>
                    <a:pt x="646186" y="242781"/>
                  </a:lnTo>
                  <a:lnTo>
                    <a:pt x="575476" y="246686"/>
                  </a:lnTo>
                  <a:lnTo>
                    <a:pt x="501396" y="248031"/>
                  </a:lnTo>
                  <a:lnTo>
                    <a:pt x="427315" y="246686"/>
                  </a:lnTo>
                  <a:lnTo>
                    <a:pt x="356605" y="242781"/>
                  </a:lnTo>
                  <a:lnTo>
                    <a:pt x="290043" y="236507"/>
                  </a:lnTo>
                  <a:lnTo>
                    <a:pt x="228404" y="228054"/>
                  </a:lnTo>
                  <a:lnTo>
                    <a:pt x="172465" y="217614"/>
                  </a:lnTo>
                  <a:lnTo>
                    <a:pt x="123002" y="205378"/>
                  </a:lnTo>
                  <a:lnTo>
                    <a:pt x="80791" y="191537"/>
                  </a:lnTo>
                  <a:lnTo>
                    <a:pt x="21232" y="159807"/>
                  </a:lnTo>
                  <a:lnTo>
                    <a:pt x="0" y="123951"/>
                  </a:lnTo>
                  <a:lnTo>
                    <a:pt x="5437" y="105636"/>
                  </a:lnTo>
                  <a:lnTo>
                    <a:pt x="46609" y="71698"/>
                  </a:lnTo>
                  <a:lnTo>
                    <a:pt x="123002" y="42631"/>
                  </a:lnTo>
                  <a:lnTo>
                    <a:pt x="172465" y="30404"/>
                  </a:lnTo>
                  <a:lnTo>
                    <a:pt x="228404" y="19970"/>
                  </a:lnTo>
                  <a:lnTo>
                    <a:pt x="290043" y="11521"/>
                  </a:lnTo>
                  <a:lnTo>
                    <a:pt x="356605" y="5248"/>
                  </a:lnTo>
                  <a:lnTo>
                    <a:pt x="427315" y="1344"/>
                  </a:lnTo>
                  <a:lnTo>
                    <a:pt x="501396" y="0"/>
                  </a:lnTo>
                  <a:lnTo>
                    <a:pt x="575476" y="1344"/>
                  </a:lnTo>
                  <a:lnTo>
                    <a:pt x="646186" y="5248"/>
                  </a:lnTo>
                  <a:lnTo>
                    <a:pt x="712748" y="11521"/>
                  </a:lnTo>
                  <a:lnTo>
                    <a:pt x="774387" y="19970"/>
                  </a:lnTo>
                  <a:lnTo>
                    <a:pt x="830326" y="30404"/>
                  </a:lnTo>
                  <a:lnTo>
                    <a:pt x="879789" y="42631"/>
                  </a:lnTo>
                  <a:lnTo>
                    <a:pt x="922000" y="56460"/>
                  </a:lnTo>
                  <a:lnTo>
                    <a:pt x="981559" y="88154"/>
                  </a:lnTo>
                  <a:lnTo>
                    <a:pt x="1002791" y="123951"/>
                  </a:lnTo>
                  <a:close/>
                </a:path>
                <a:path w="1003300" h="992505">
                  <a:moveTo>
                    <a:pt x="1002791" y="123951"/>
                  </a:moveTo>
                  <a:lnTo>
                    <a:pt x="1002791" y="868045"/>
                  </a:lnTo>
                  <a:lnTo>
                    <a:pt x="997354" y="886392"/>
                  </a:lnTo>
                  <a:lnTo>
                    <a:pt x="956182" y="920376"/>
                  </a:lnTo>
                  <a:lnTo>
                    <a:pt x="879789" y="949471"/>
                  </a:lnTo>
                  <a:lnTo>
                    <a:pt x="830326" y="961707"/>
                  </a:lnTo>
                  <a:lnTo>
                    <a:pt x="774387" y="972147"/>
                  </a:lnTo>
                  <a:lnTo>
                    <a:pt x="712748" y="980600"/>
                  </a:lnTo>
                  <a:lnTo>
                    <a:pt x="646186" y="986874"/>
                  </a:lnTo>
                  <a:lnTo>
                    <a:pt x="575476" y="990779"/>
                  </a:lnTo>
                  <a:lnTo>
                    <a:pt x="501396" y="992124"/>
                  </a:lnTo>
                  <a:lnTo>
                    <a:pt x="427315" y="990779"/>
                  </a:lnTo>
                  <a:lnTo>
                    <a:pt x="356605" y="986874"/>
                  </a:lnTo>
                  <a:lnTo>
                    <a:pt x="290043" y="980600"/>
                  </a:lnTo>
                  <a:lnTo>
                    <a:pt x="228404" y="972147"/>
                  </a:lnTo>
                  <a:lnTo>
                    <a:pt x="172465" y="961707"/>
                  </a:lnTo>
                  <a:lnTo>
                    <a:pt x="123002" y="949471"/>
                  </a:lnTo>
                  <a:lnTo>
                    <a:pt x="80791" y="935630"/>
                  </a:lnTo>
                  <a:lnTo>
                    <a:pt x="21232" y="903900"/>
                  </a:lnTo>
                  <a:lnTo>
                    <a:pt x="0" y="868045"/>
                  </a:lnTo>
                  <a:lnTo>
                    <a:pt x="0" y="123951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Trabalhando</a:t>
            </a:r>
            <a:r>
              <a:rPr spc="-95" dirty="0"/>
              <a:t> </a:t>
            </a:r>
            <a:r>
              <a:rPr dirty="0"/>
              <a:t>com</a:t>
            </a:r>
            <a:r>
              <a:rPr spc="-95" dirty="0"/>
              <a:t> </a:t>
            </a:r>
            <a:r>
              <a:rPr spc="-10" dirty="0"/>
              <a:t>Repositórios</a:t>
            </a:r>
            <a:r>
              <a:rPr spc="-80" dirty="0"/>
              <a:t> </a:t>
            </a:r>
            <a:r>
              <a:rPr spc="-10" dirty="0"/>
              <a:t>Remotos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51788" y="1876044"/>
            <a:ext cx="7036434" cy="520065"/>
            <a:chOff x="1351788" y="1876044"/>
            <a:chExt cx="7036434" cy="520065"/>
          </a:xfrm>
        </p:grpSpPr>
        <p:sp>
          <p:nvSpPr>
            <p:cNvPr id="4" name="object 4"/>
            <p:cNvSpPr/>
            <p:nvPr/>
          </p:nvSpPr>
          <p:spPr>
            <a:xfrm>
              <a:off x="1356360" y="1880616"/>
              <a:ext cx="7027545" cy="510540"/>
            </a:xfrm>
            <a:custGeom>
              <a:avLst/>
              <a:gdLst/>
              <a:ahLst/>
              <a:cxnLst/>
              <a:rect l="l" t="t" r="r" b="b"/>
              <a:pathLst>
                <a:path w="7027545" h="510539">
                  <a:moveTo>
                    <a:pt x="6942074" y="0"/>
                  </a:moveTo>
                  <a:lnTo>
                    <a:pt x="85090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90" y="510539"/>
                  </a:lnTo>
                  <a:lnTo>
                    <a:pt x="6942074" y="510539"/>
                  </a:lnTo>
                  <a:lnTo>
                    <a:pt x="6975193" y="503852"/>
                  </a:lnTo>
                  <a:lnTo>
                    <a:pt x="7002240" y="485616"/>
                  </a:lnTo>
                  <a:lnTo>
                    <a:pt x="7020476" y="458569"/>
                  </a:lnTo>
                  <a:lnTo>
                    <a:pt x="7027164" y="425450"/>
                  </a:lnTo>
                  <a:lnTo>
                    <a:pt x="7027164" y="85089"/>
                  </a:lnTo>
                  <a:lnTo>
                    <a:pt x="7020476" y="51970"/>
                  </a:lnTo>
                  <a:lnTo>
                    <a:pt x="7002240" y="24923"/>
                  </a:lnTo>
                  <a:lnTo>
                    <a:pt x="6975193" y="6687"/>
                  </a:lnTo>
                  <a:lnTo>
                    <a:pt x="694207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360" y="1880616"/>
              <a:ext cx="7027545" cy="510540"/>
            </a:xfrm>
            <a:custGeom>
              <a:avLst/>
              <a:gdLst/>
              <a:ahLst/>
              <a:cxnLst/>
              <a:rect l="l" t="t" r="r" b="b"/>
              <a:pathLst>
                <a:path w="7027545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90" y="0"/>
                  </a:lnTo>
                  <a:lnTo>
                    <a:pt x="6942074" y="0"/>
                  </a:lnTo>
                  <a:lnTo>
                    <a:pt x="6975193" y="6687"/>
                  </a:lnTo>
                  <a:lnTo>
                    <a:pt x="7002240" y="24923"/>
                  </a:lnTo>
                  <a:lnTo>
                    <a:pt x="7020476" y="51970"/>
                  </a:lnTo>
                  <a:lnTo>
                    <a:pt x="7027164" y="85089"/>
                  </a:lnTo>
                  <a:lnTo>
                    <a:pt x="7027164" y="425450"/>
                  </a:lnTo>
                  <a:lnTo>
                    <a:pt x="7020476" y="458569"/>
                  </a:lnTo>
                  <a:lnTo>
                    <a:pt x="7002240" y="485616"/>
                  </a:lnTo>
                  <a:lnTo>
                    <a:pt x="6975193" y="503852"/>
                  </a:lnTo>
                  <a:lnTo>
                    <a:pt x="6942074" y="510539"/>
                  </a:lnTo>
                  <a:lnTo>
                    <a:pt x="85090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351788" y="3592067"/>
            <a:ext cx="7036434" cy="520065"/>
            <a:chOff x="1351788" y="3592067"/>
            <a:chExt cx="7036434" cy="520065"/>
          </a:xfrm>
        </p:grpSpPr>
        <p:sp>
          <p:nvSpPr>
            <p:cNvPr id="7" name="object 7"/>
            <p:cNvSpPr/>
            <p:nvPr/>
          </p:nvSpPr>
          <p:spPr>
            <a:xfrm>
              <a:off x="1356360" y="3596639"/>
              <a:ext cx="7027545" cy="510540"/>
            </a:xfrm>
            <a:custGeom>
              <a:avLst/>
              <a:gdLst/>
              <a:ahLst/>
              <a:cxnLst/>
              <a:rect l="l" t="t" r="r" b="b"/>
              <a:pathLst>
                <a:path w="7027545" h="510539">
                  <a:moveTo>
                    <a:pt x="6942074" y="0"/>
                  </a:moveTo>
                  <a:lnTo>
                    <a:pt x="85090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90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90" y="510540"/>
                  </a:lnTo>
                  <a:lnTo>
                    <a:pt x="6942074" y="510540"/>
                  </a:lnTo>
                  <a:lnTo>
                    <a:pt x="6975193" y="503852"/>
                  </a:lnTo>
                  <a:lnTo>
                    <a:pt x="7002240" y="485616"/>
                  </a:lnTo>
                  <a:lnTo>
                    <a:pt x="7020476" y="458569"/>
                  </a:lnTo>
                  <a:lnTo>
                    <a:pt x="7027164" y="425450"/>
                  </a:lnTo>
                  <a:lnTo>
                    <a:pt x="7027164" y="85090"/>
                  </a:lnTo>
                  <a:lnTo>
                    <a:pt x="7020476" y="51970"/>
                  </a:lnTo>
                  <a:lnTo>
                    <a:pt x="7002240" y="24923"/>
                  </a:lnTo>
                  <a:lnTo>
                    <a:pt x="6975193" y="6687"/>
                  </a:lnTo>
                  <a:lnTo>
                    <a:pt x="694207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56360" y="3596639"/>
              <a:ext cx="7027545" cy="510540"/>
            </a:xfrm>
            <a:custGeom>
              <a:avLst/>
              <a:gdLst/>
              <a:ahLst/>
              <a:cxnLst/>
              <a:rect l="l" t="t" r="r" b="b"/>
              <a:pathLst>
                <a:path w="7027545" h="510539">
                  <a:moveTo>
                    <a:pt x="0" y="85090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90" y="0"/>
                  </a:lnTo>
                  <a:lnTo>
                    <a:pt x="6942074" y="0"/>
                  </a:lnTo>
                  <a:lnTo>
                    <a:pt x="6975193" y="6687"/>
                  </a:lnTo>
                  <a:lnTo>
                    <a:pt x="7002240" y="24923"/>
                  </a:lnTo>
                  <a:lnTo>
                    <a:pt x="7020476" y="51970"/>
                  </a:lnTo>
                  <a:lnTo>
                    <a:pt x="7027164" y="85090"/>
                  </a:lnTo>
                  <a:lnTo>
                    <a:pt x="7027164" y="425450"/>
                  </a:lnTo>
                  <a:lnTo>
                    <a:pt x="7020476" y="458569"/>
                  </a:lnTo>
                  <a:lnTo>
                    <a:pt x="7002240" y="485616"/>
                  </a:lnTo>
                  <a:lnTo>
                    <a:pt x="6975193" y="503852"/>
                  </a:lnTo>
                  <a:lnTo>
                    <a:pt x="6942074" y="510540"/>
                  </a:lnTo>
                  <a:lnTo>
                    <a:pt x="85090" y="510540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9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60753" y="1902967"/>
            <a:ext cx="7020559" cy="306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remote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spc="-50" dirty="0">
                <a:solidFill>
                  <a:srgbClr val="252525"/>
                </a:solidFill>
                <a:latin typeface="Courier New"/>
                <a:cs typeface="Courier New"/>
              </a:rPr>
              <a:t>v</a:t>
            </a:r>
            <a:endParaRPr sz="2400">
              <a:latin typeface="Courier New"/>
              <a:cs typeface="Courier New"/>
            </a:endParaRPr>
          </a:p>
          <a:p>
            <a:pPr marL="165100" marR="5080">
              <a:lnSpc>
                <a:spcPct val="100000"/>
              </a:lnSpc>
              <a:spcBef>
                <a:spcPts val="1764"/>
              </a:spcBef>
            </a:pP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repositórios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remotos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suas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URLs.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repositório </a:t>
            </a:r>
            <a:r>
              <a:rPr sz="2400" dirty="0">
                <a:latin typeface="Calibri"/>
                <a:cs typeface="Calibri"/>
              </a:rPr>
              <a:t>clonado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nomeado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origin.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remote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add</a:t>
            </a:r>
            <a:r>
              <a:rPr sz="2400" b="1" spc="-4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&lt;nome&gt;</a:t>
            </a:r>
            <a:r>
              <a:rPr sz="2400" b="1" spc="-4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&lt;url&gt;</a:t>
            </a:r>
            <a:endParaRPr sz="2400">
              <a:latin typeface="Courier New"/>
              <a:cs typeface="Courier New"/>
            </a:endParaRPr>
          </a:p>
          <a:p>
            <a:pPr marL="165100" marR="557530">
              <a:lnSpc>
                <a:spcPct val="100000"/>
              </a:lnSpc>
              <a:spcBef>
                <a:spcPts val="1770"/>
              </a:spcBef>
            </a:pPr>
            <a:r>
              <a:rPr sz="2400" dirty="0">
                <a:latin typeface="Calibri"/>
                <a:cs typeface="Calibri"/>
              </a:rPr>
              <a:t>Usa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&lt;nome&gt;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invés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url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&lt;url&gt;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referir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ao </a:t>
            </a:r>
            <a:r>
              <a:rPr sz="2400" dirty="0">
                <a:latin typeface="Calibri"/>
                <a:cs typeface="Calibri"/>
              </a:rPr>
              <a:t>repositório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remoto.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9391" y="5314188"/>
            <a:ext cx="778510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0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remote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add</a:t>
            </a:r>
            <a:r>
              <a:rPr sz="2400" b="1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pendrive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“E:/GitRepo”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553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Atualizando</a:t>
            </a:r>
            <a:r>
              <a:rPr spc="-60" dirty="0"/>
              <a:t> </a:t>
            </a:r>
            <a:r>
              <a:rPr dirty="0"/>
              <a:t>o</a:t>
            </a:r>
            <a:r>
              <a:rPr spc="-80" dirty="0"/>
              <a:t> </a:t>
            </a:r>
            <a:r>
              <a:rPr spc="-10" dirty="0"/>
              <a:t>Repositório</a:t>
            </a:r>
            <a:r>
              <a:rPr spc="-65" dirty="0"/>
              <a:t> </a:t>
            </a:r>
            <a:r>
              <a:rPr spc="-10" dirty="0"/>
              <a:t>Local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69820" y="2104644"/>
            <a:ext cx="6151245" cy="520065"/>
            <a:chOff x="2369820" y="2104644"/>
            <a:chExt cx="6151245" cy="520065"/>
          </a:xfrm>
        </p:grpSpPr>
        <p:sp>
          <p:nvSpPr>
            <p:cNvPr id="4" name="object 4"/>
            <p:cNvSpPr/>
            <p:nvPr/>
          </p:nvSpPr>
          <p:spPr>
            <a:xfrm>
              <a:off x="2374392" y="2109216"/>
              <a:ext cx="6141720" cy="510540"/>
            </a:xfrm>
            <a:custGeom>
              <a:avLst/>
              <a:gdLst/>
              <a:ahLst/>
              <a:cxnLst/>
              <a:rect l="l" t="t" r="r" b="b"/>
              <a:pathLst>
                <a:path w="6141720" h="510539">
                  <a:moveTo>
                    <a:pt x="6056630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6056630" y="510539"/>
                  </a:lnTo>
                  <a:lnTo>
                    <a:pt x="6089749" y="503852"/>
                  </a:lnTo>
                  <a:lnTo>
                    <a:pt x="6116796" y="485616"/>
                  </a:lnTo>
                  <a:lnTo>
                    <a:pt x="6135032" y="458569"/>
                  </a:lnTo>
                  <a:lnTo>
                    <a:pt x="6141719" y="425450"/>
                  </a:lnTo>
                  <a:lnTo>
                    <a:pt x="6141719" y="85089"/>
                  </a:lnTo>
                  <a:lnTo>
                    <a:pt x="6135032" y="51970"/>
                  </a:lnTo>
                  <a:lnTo>
                    <a:pt x="6116796" y="24923"/>
                  </a:lnTo>
                  <a:lnTo>
                    <a:pt x="6089749" y="6687"/>
                  </a:lnTo>
                  <a:lnTo>
                    <a:pt x="60566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74392" y="2109216"/>
              <a:ext cx="6141720" cy="510540"/>
            </a:xfrm>
            <a:custGeom>
              <a:avLst/>
              <a:gdLst/>
              <a:ahLst/>
              <a:cxnLst/>
              <a:rect l="l" t="t" r="r" b="b"/>
              <a:pathLst>
                <a:path w="61417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6056630" y="0"/>
                  </a:lnTo>
                  <a:lnTo>
                    <a:pt x="6089749" y="6687"/>
                  </a:lnTo>
                  <a:lnTo>
                    <a:pt x="6116796" y="24923"/>
                  </a:lnTo>
                  <a:lnTo>
                    <a:pt x="6135032" y="51970"/>
                  </a:lnTo>
                  <a:lnTo>
                    <a:pt x="6141719" y="85089"/>
                  </a:lnTo>
                  <a:lnTo>
                    <a:pt x="6141719" y="425450"/>
                  </a:lnTo>
                  <a:lnTo>
                    <a:pt x="6135032" y="458569"/>
                  </a:lnTo>
                  <a:lnTo>
                    <a:pt x="6116796" y="485616"/>
                  </a:lnTo>
                  <a:lnTo>
                    <a:pt x="6089749" y="503852"/>
                  </a:lnTo>
                  <a:lnTo>
                    <a:pt x="6056630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369820" y="3451859"/>
            <a:ext cx="6151245" cy="520065"/>
            <a:chOff x="2369820" y="3451859"/>
            <a:chExt cx="6151245" cy="520065"/>
          </a:xfrm>
        </p:grpSpPr>
        <p:sp>
          <p:nvSpPr>
            <p:cNvPr id="7" name="object 7"/>
            <p:cNvSpPr/>
            <p:nvPr/>
          </p:nvSpPr>
          <p:spPr>
            <a:xfrm>
              <a:off x="2374392" y="3456431"/>
              <a:ext cx="6141720" cy="510540"/>
            </a:xfrm>
            <a:custGeom>
              <a:avLst/>
              <a:gdLst/>
              <a:ahLst/>
              <a:cxnLst/>
              <a:rect l="l" t="t" r="r" b="b"/>
              <a:pathLst>
                <a:path w="6141720" h="510539">
                  <a:moveTo>
                    <a:pt x="6056630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49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6056630" y="510539"/>
                  </a:lnTo>
                  <a:lnTo>
                    <a:pt x="6089749" y="503852"/>
                  </a:lnTo>
                  <a:lnTo>
                    <a:pt x="6116796" y="485616"/>
                  </a:lnTo>
                  <a:lnTo>
                    <a:pt x="6135032" y="458569"/>
                  </a:lnTo>
                  <a:lnTo>
                    <a:pt x="6141719" y="425449"/>
                  </a:lnTo>
                  <a:lnTo>
                    <a:pt x="6141719" y="85089"/>
                  </a:lnTo>
                  <a:lnTo>
                    <a:pt x="6135032" y="51970"/>
                  </a:lnTo>
                  <a:lnTo>
                    <a:pt x="6116796" y="24923"/>
                  </a:lnTo>
                  <a:lnTo>
                    <a:pt x="6089749" y="6687"/>
                  </a:lnTo>
                  <a:lnTo>
                    <a:pt x="60566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74392" y="3456431"/>
              <a:ext cx="6141720" cy="510540"/>
            </a:xfrm>
            <a:custGeom>
              <a:avLst/>
              <a:gdLst/>
              <a:ahLst/>
              <a:cxnLst/>
              <a:rect l="l" t="t" r="r" b="b"/>
              <a:pathLst>
                <a:path w="61417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6056630" y="0"/>
                  </a:lnTo>
                  <a:lnTo>
                    <a:pt x="6089749" y="6687"/>
                  </a:lnTo>
                  <a:lnTo>
                    <a:pt x="6116796" y="24923"/>
                  </a:lnTo>
                  <a:lnTo>
                    <a:pt x="6135032" y="51970"/>
                  </a:lnTo>
                  <a:lnTo>
                    <a:pt x="6141719" y="85089"/>
                  </a:lnTo>
                  <a:lnTo>
                    <a:pt x="6141719" y="425449"/>
                  </a:lnTo>
                  <a:lnTo>
                    <a:pt x="6135032" y="458569"/>
                  </a:lnTo>
                  <a:lnTo>
                    <a:pt x="6116796" y="485616"/>
                  </a:lnTo>
                  <a:lnTo>
                    <a:pt x="6089749" y="503852"/>
                  </a:lnTo>
                  <a:lnTo>
                    <a:pt x="6056630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49"/>
                  </a:lnTo>
                  <a:lnTo>
                    <a:pt x="0" y="8508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369820" y="5102352"/>
            <a:ext cx="6151245" cy="521334"/>
            <a:chOff x="2369820" y="5102352"/>
            <a:chExt cx="6151245" cy="521334"/>
          </a:xfrm>
        </p:grpSpPr>
        <p:sp>
          <p:nvSpPr>
            <p:cNvPr id="10" name="object 10"/>
            <p:cNvSpPr/>
            <p:nvPr/>
          </p:nvSpPr>
          <p:spPr>
            <a:xfrm>
              <a:off x="2374392" y="5106924"/>
              <a:ext cx="6141720" cy="512445"/>
            </a:xfrm>
            <a:custGeom>
              <a:avLst/>
              <a:gdLst/>
              <a:ahLst/>
              <a:cxnLst/>
              <a:rect l="l" t="t" r="r" b="b"/>
              <a:pathLst>
                <a:path w="6141720" h="512445">
                  <a:moveTo>
                    <a:pt x="6056376" y="0"/>
                  </a:moveTo>
                  <a:lnTo>
                    <a:pt x="85343" y="0"/>
                  </a:lnTo>
                  <a:lnTo>
                    <a:pt x="52131" y="6709"/>
                  </a:lnTo>
                  <a:lnTo>
                    <a:pt x="25003" y="25003"/>
                  </a:lnTo>
                  <a:lnTo>
                    <a:pt x="6709" y="52131"/>
                  </a:lnTo>
                  <a:lnTo>
                    <a:pt x="0" y="85343"/>
                  </a:lnTo>
                  <a:lnTo>
                    <a:pt x="0" y="426719"/>
                  </a:lnTo>
                  <a:lnTo>
                    <a:pt x="6709" y="459932"/>
                  </a:lnTo>
                  <a:lnTo>
                    <a:pt x="25003" y="487060"/>
                  </a:lnTo>
                  <a:lnTo>
                    <a:pt x="52131" y="505354"/>
                  </a:lnTo>
                  <a:lnTo>
                    <a:pt x="85343" y="512063"/>
                  </a:lnTo>
                  <a:lnTo>
                    <a:pt x="6056376" y="512063"/>
                  </a:lnTo>
                  <a:lnTo>
                    <a:pt x="6089588" y="505354"/>
                  </a:lnTo>
                  <a:lnTo>
                    <a:pt x="6116716" y="487060"/>
                  </a:lnTo>
                  <a:lnTo>
                    <a:pt x="6135010" y="459932"/>
                  </a:lnTo>
                  <a:lnTo>
                    <a:pt x="6141719" y="426719"/>
                  </a:lnTo>
                  <a:lnTo>
                    <a:pt x="6141719" y="85343"/>
                  </a:lnTo>
                  <a:lnTo>
                    <a:pt x="6135010" y="52131"/>
                  </a:lnTo>
                  <a:lnTo>
                    <a:pt x="6116716" y="25003"/>
                  </a:lnTo>
                  <a:lnTo>
                    <a:pt x="6089588" y="6709"/>
                  </a:lnTo>
                  <a:lnTo>
                    <a:pt x="60563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74392" y="5106924"/>
              <a:ext cx="6141720" cy="512445"/>
            </a:xfrm>
            <a:custGeom>
              <a:avLst/>
              <a:gdLst/>
              <a:ahLst/>
              <a:cxnLst/>
              <a:rect l="l" t="t" r="r" b="b"/>
              <a:pathLst>
                <a:path w="6141720" h="512445">
                  <a:moveTo>
                    <a:pt x="0" y="85343"/>
                  </a:moveTo>
                  <a:lnTo>
                    <a:pt x="6709" y="52131"/>
                  </a:lnTo>
                  <a:lnTo>
                    <a:pt x="25003" y="25003"/>
                  </a:lnTo>
                  <a:lnTo>
                    <a:pt x="52131" y="6709"/>
                  </a:lnTo>
                  <a:lnTo>
                    <a:pt x="85343" y="0"/>
                  </a:lnTo>
                  <a:lnTo>
                    <a:pt x="6056376" y="0"/>
                  </a:lnTo>
                  <a:lnTo>
                    <a:pt x="6089588" y="6709"/>
                  </a:lnTo>
                  <a:lnTo>
                    <a:pt x="6116716" y="25003"/>
                  </a:lnTo>
                  <a:lnTo>
                    <a:pt x="6135010" y="52131"/>
                  </a:lnTo>
                  <a:lnTo>
                    <a:pt x="6141719" y="85343"/>
                  </a:lnTo>
                  <a:lnTo>
                    <a:pt x="6141719" y="426719"/>
                  </a:lnTo>
                  <a:lnTo>
                    <a:pt x="6135010" y="459932"/>
                  </a:lnTo>
                  <a:lnTo>
                    <a:pt x="6116716" y="487060"/>
                  </a:lnTo>
                  <a:lnTo>
                    <a:pt x="6089588" y="505354"/>
                  </a:lnTo>
                  <a:lnTo>
                    <a:pt x="6056376" y="512063"/>
                  </a:lnTo>
                  <a:lnTo>
                    <a:pt x="85343" y="512063"/>
                  </a:lnTo>
                  <a:lnTo>
                    <a:pt x="52131" y="505354"/>
                  </a:lnTo>
                  <a:lnTo>
                    <a:pt x="25003" y="487060"/>
                  </a:lnTo>
                  <a:lnTo>
                    <a:pt x="6709" y="459932"/>
                  </a:lnTo>
                  <a:lnTo>
                    <a:pt x="0" y="426719"/>
                  </a:lnTo>
                  <a:lnTo>
                    <a:pt x="0" y="85343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78785" y="2131263"/>
            <a:ext cx="6316980" cy="4345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fetch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[&lt;repo&gt;]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1764"/>
              </a:spcBef>
            </a:pPr>
            <a:r>
              <a:rPr sz="2400" dirty="0">
                <a:latin typeface="Calibri"/>
                <a:cs typeface="Calibri"/>
              </a:rPr>
              <a:t>Baixa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dados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repositório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&lt;repo&gt;.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2400">
              <a:latin typeface="Calibri"/>
              <a:cs typeface="Calibri"/>
            </a:endParaRPr>
          </a:p>
          <a:p>
            <a:pPr marL="165100" indent="-153035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4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fetch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[&lt;repo&gt;]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[&lt;branch&gt;]</a:t>
            </a:r>
            <a:endParaRPr sz="2400">
              <a:latin typeface="Courier New"/>
              <a:cs typeface="Courier New"/>
            </a:endParaRPr>
          </a:p>
          <a:p>
            <a:pPr marL="165100" marR="629920">
              <a:lnSpc>
                <a:spcPct val="100000"/>
              </a:lnSpc>
              <a:spcBef>
                <a:spcPts val="1770"/>
              </a:spcBef>
            </a:pPr>
            <a:r>
              <a:rPr sz="2400" dirty="0">
                <a:latin typeface="Calibri"/>
                <a:cs typeface="Calibri"/>
              </a:rPr>
              <a:t>Baixa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dados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branch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&lt;branch&gt;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do </a:t>
            </a:r>
            <a:r>
              <a:rPr sz="2400" dirty="0">
                <a:latin typeface="Calibri"/>
                <a:cs typeface="Calibri"/>
              </a:rPr>
              <a:t>repositório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&lt;repo&gt;.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pull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[&lt;repo&gt;]</a:t>
            </a:r>
            <a:endParaRPr sz="2400">
              <a:latin typeface="Courier New"/>
              <a:cs typeface="Courier New"/>
            </a:endParaRPr>
          </a:p>
          <a:p>
            <a:pPr marL="165100" marR="5080">
              <a:lnSpc>
                <a:spcPct val="100000"/>
              </a:lnSpc>
              <a:spcBef>
                <a:spcPts val="1770"/>
              </a:spcBef>
            </a:pPr>
            <a:r>
              <a:rPr sz="2400" dirty="0">
                <a:latin typeface="Calibri"/>
                <a:cs typeface="Calibri"/>
              </a:rPr>
              <a:t>Atualiza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dados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repositório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&lt;repo&gt;,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ou </a:t>
            </a:r>
            <a:r>
              <a:rPr sz="2400" dirty="0">
                <a:latin typeface="Calibri"/>
                <a:cs typeface="Calibri"/>
              </a:rPr>
              <a:t>seja,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realiza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fetch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seguido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merge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87680" y="2129027"/>
            <a:ext cx="1278890" cy="2929255"/>
            <a:chOff x="487680" y="2129027"/>
            <a:chExt cx="1278890" cy="2929255"/>
          </a:xfrm>
        </p:grpSpPr>
        <p:sp>
          <p:nvSpPr>
            <p:cNvPr id="14" name="object 14"/>
            <p:cNvSpPr/>
            <p:nvPr/>
          </p:nvSpPr>
          <p:spPr>
            <a:xfrm>
              <a:off x="506730" y="4170933"/>
              <a:ext cx="1003300" cy="868680"/>
            </a:xfrm>
            <a:custGeom>
              <a:avLst/>
              <a:gdLst/>
              <a:ahLst/>
              <a:cxnLst/>
              <a:rect l="l" t="t" r="r" b="b"/>
              <a:pathLst>
                <a:path w="1003300" h="868679">
                  <a:moveTo>
                    <a:pt x="1002792" y="0"/>
                  </a:moveTo>
                  <a:lnTo>
                    <a:pt x="981559" y="35855"/>
                  </a:lnTo>
                  <a:lnTo>
                    <a:pt x="922000" y="67585"/>
                  </a:lnTo>
                  <a:lnTo>
                    <a:pt x="879789" y="81426"/>
                  </a:lnTo>
                  <a:lnTo>
                    <a:pt x="830326" y="93662"/>
                  </a:lnTo>
                  <a:lnTo>
                    <a:pt x="774387" y="104102"/>
                  </a:lnTo>
                  <a:lnTo>
                    <a:pt x="712748" y="112555"/>
                  </a:lnTo>
                  <a:lnTo>
                    <a:pt x="646186" y="118829"/>
                  </a:lnTo>
                  <a:lnTo>
                    <a:pt x="575476" y="122734"/>
                  </a:lnTo>
                  <a:lnTo>
                    <a:pt x="501395" y="124079"/>
                  </a:lnTo>
                  <a:lnTo>
                    <a:pt x="427303" y="122734"/>
                  </a:lnTo>
                  <a:lnTo>
                    <a:pt x="356587" y="118829"/>
                  </a:lnTo>
                  <a:lnTo>
                    <a:pt x="290021" y="112555"/>
                  </a:lnTo>
                  <a:lnTo>
                    <a:pt x="228381" y="104102"/>
                  </a:lnTo>
                  <a:lnTo>
                    <a:pt x="172444" y="93662"/>
                  </a:lnTo>
                  <a:lnTo>
                    <a:pt x="122984" y="81426"/>
                  </a:lnTo>
                  <a:lnTo>
                    <a:pt x="80778" y="67585"/>
                  </a:lnTo>
                  <a:lnTo>
                    <a:pt x="21228" y="35855"/>
                  </a:lnTo>
                  <a:lnTo>
                    <a:pt x="0" y="0"/>
                  </a:lnTo>
                  <a:lnTo>
                    <a:pt x="0" y="744093"/>
                  </a:lnTo>
                  <a:lnTo>
                    <a:pt x="21228" y="779948"/>
                  </a:lnTo>
                  <a:lnTo>
                    <a:pt x="80778" y="811678"/>
                  </a:lnTo>
                  <a:lnTo>
                    <a:pt x="122984" y="825519"/>
                  </a:lnTo>
                  <a:lnTo>
                    <a:pt x="172444" y="837755"/>
                  </a:lnTo>
                  <a:lnTo>
                    <a:pt x="228381" y="848195"/>
                  </a:lnTo>
                  <a:lnTo>
                    <a:pt x="290021" y="856648"/>
                  </a:lnTo>
                  <a:lnTo>
                    <a:pt x="356587" y="862922"/>
                  </a:lnTo>
                  <a:lnTo>
                    <a:pt x="427303" y="866827"/>
                  </a:lnTo>
                  <a:lnTo>
                    <a:pt x="501395" y="868172"/>
                  </a:lnTo>
                  <a:lnTo>
                    <a:pt x="575476" y="866827"/>
                  </a:lnTo>
                  <a:lnTo>
                    <a:pt x="646186" y="862922"/>
                  </a:lnTo>
                  <a:lnTo>
                    <a:pt x="712748" y="856648"/>
                  </a:lnTo>
                  <a:lnTo>
                    <a:pt x="774387" y="848195"/>
                  </a:lnTo>
                  <a:lnTo>
                    <a:pt x="830326" y="837755"/>
                  </a:lnTo>
                  <a:lnTo>
                    <a:pt x="879789" y="825519"/>
                  </a:lnTo>
                  <a:lnTo>
                    <a:pt x="922000" y="811678"/>
                  </a:lnTo>
                  <a:lnTo>
                    <a:pt x="981559" y="779948"/>
                  </a:lnTo>
                  <a:lnTo>
                    <a:pt x="1002792" y="744093"/>
                  </a:lnTo>
                  <a:lnTo>
                    <a:pt x="1002792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6730" y="4046982"/>
              <a:ext cx="1003300" cy="248285"/>
            </a:xfrm>
            <a:custGeom>
              <a:avLst/>
              <a:gdLst/>
              <a:ahLst/>
              <a:cxnLst/>
              <a:rect l="l" t="t" r="r" b="b"/>
              <a:pathLst>
                <a:path w="1003300" h="248285">
                  <a:moveTo>
                    <a:pt x="501395" y="0"/>
                  </a:moveTo>
                  <a:lnTo>
                    <a:pt x="427303" y="1344"/>
                  </a:lnTo>
                  <a:lnTo>
                    <a:pt x="356587" y="5248"/>
                  </a:lnTo>
                  <a:lnTo>
                    <a:pt x="290021" y="11521"/>
                  </a:lnTo>
                  <a:lnTo>
                    <a:pt x="228381" y="19970"/>
                  </a:lnTo>
                  <a:lnTo>
                    <a:pt x="172444" y="30404"/>
                  </a:lnTo>
                  <a:lnTo>
                    <a:pt x="122984" y="42631"/>
                  </a:lnTo>
                  <a:lnTo>
                    <a:pt x="80778" y="56460"/>
                  </a:lnTo>
                  <a:lnTo>
                    <a:pt x="21228" y="88154"/>
                  </a:lnTo>
                  <a:lnTo>
                    <a:pt x="0" y="123952"/>
                  </a:lnTo>
                  <a:lnTo>
                    <a:pt x="5436" y="142299"/>
                  </a:lnTo>
                  <a:lnTo>
                    <a:pt x="46601" y="176283"/>
                  </a:lnTo>
                  <a:lnTo>
                    <a:pt x="122984" y="205378"/>
                  </a:lnTo>
                  <a:lnTo>
                    <a:pt x="172444" y="217614"/>
                  </a:lnTo>
                  <a:lnTo>
                    <a:pt x="228381" y="228054"/>
                  </a:lnTo>
                  <a:lnTo>
                    <a:pt x="290021" y="236507"/>
                  </a:lnTo>
                  <a:lnTo>
                    <a:pt x="356587" y="242781"/>
                  </a:lnTo>
                  <a:lnTo>
                    <a:pt x="427303" y="246686"/>
                  </a:lnTo>
                  <a:lnTo>
                    <a:pt x="501395" y="248031"/>
                  </a:lnTo>
                  <a:lnTo>
                    <a:pt x="575476" y="246686"/>
                  </a:lnTo>
                  <a:lnTo>
                    <a:pt x="646186" y="242781"/>
                  </a:lnTo>
                  <a:lnTo>
                    <a:pt x="712748" y="236507"/>
                  </a:lnTo>
                  <a:lnTo>
                    <a:pt x="774387" y="228054"/>
                  </a:lnTo>
                  <a:lnTo>
                    <a:pt x="830326" y="217614"/>
                  </a:lnTo>
                  <a:lnTo>
                    <a:pt x="879789" y="205378"/>
                  </a:lnTo>
                  <a:lnTo>
                    <a:pt x="922000" y="191537"/>
                  </a:lnTo>
                  <a:lnTo>
                    <a:pt x="981559" y="159807"/>
                  </a:lnTo>
                  <a:lnTo>
                    <a:pt x="1002792" y="123952"/>
                  </a:lnTo>
                  <a:lnTo>
                    <a:pt x="997354" y="105636"/>
                  </a:lnTo>
                  <a:lnTo>
                    <a:pt x="956182" y="71698"/>
                  </a:lnTo>
                  <a:lnTo>
                    <a:pt x="879789" y="42631"/>
                  </a:lnTo>
                  <a:lnTo>
                    <a:pt x="830326" y="30404"/>
                  </a:lnTo>
                  <a:lnTo>
                    <a:pt x="774387" y="19970"/>
                  </a:lnTo>
                  <a:lnTo>
                    <a:pt x="712748" y="11521"/>
                  </a:lnTo>
                  <a:lnTo>
                    <a:pt x="646186" y="5248"/>
                  </a:lnTo>
                  <a:lnTo>
                    <a:pt x="575476" y="1344"/>
                  </a:lnTo>
                  <a:lnTo>
                    <a:pt x="501395" y="0"/>
                  </a:lnTo>
                  <a:close/>
                </a:path>
              </a:pathLst>
            </a:custGeom>
            <a:solidFill>
              <a:srgbClr val="C4DB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6730" y="4046982"/>
              <a:ext cx="1003300" cy="992505"/>
            </a:xfrm>
            <a:custGeom>
              <a:avLst/>
              <a:gdLst/>
              <a:ahLst/>
              <a:cxnLst/>
              <a:rect l="l" t="t" r="r" b="b"/>
              <a:pathLst>
                <a:path w="1003300" h="992504">
                  <a:moveTo>
                    <a:pt x="1002792" y="123952"/>
                  </a:moveTo>
                  <a:lnTo>
                    <a:pt x="981559" y="159807"/>
                  </a:lnTo>
                  <a:lnTo>
                    <a:pt x="922000" y="191537"/>
                  </a:lnTo>
                  <a:lnTo>
                    <a:pt x="879789" y="205378"/>
                  </a:lnTo>
                  <a:lnTo>
                    <a:pt x="830326" y="217614"/>
                  </a:lnTo>
                  <a:lnTo>
                    <a:pt x="774387" y="228054"/>
                  </a:lnTo>
                  <a:lnTo>
                    <a:pt x="712748" y="236507"/>
                  </a:lnTo>
                  <a:lnTo>
                    <a:pt x="646186" y="242781"/>
                  </a:lnTo>
                  <a:lnTo>
                    <a:pt x="575476" y="246686"/>
                  </a:lnTo>
                  <a:lnTo>
                    <a:pt x="501395" y="248031"/>
                  </a:lnTo>
                  <a:lnTo>
                    <a:pt x="427303" y="246686"/>
                  </a:lnTo>
                  <a:lnTo>
                    <a:pt x="356587" y="242781"/>
                  </a:lnTo>
                  <a:lnTo>
                    <a:pt x="290021" y="236507"/>
                  </a:lnTo>
                  <a:lnTo>
                    <a:pt x="228381" y="228054"/>
                  </a:lnTo>
                  <a:lnTo>
                    <a:pt x="172444" y="217614"/>
                  </a:lnTo>
                  <a:lnTo>
                    <a:pt x="122984" y="205378"/>
                  </a:lnTo>
                  <a:lnTo>
                    <a:pt x="80778" y="191537"/>
                  </a:lnTo>
                  <a:lnTo>
                    <a:pt x="21228" y="159807"/>
                  </a:lnTo>
                  <a:lnTo>
                    <a:pt x="0" y="123952"/>
                  </a:lnTo>
                  <a:lnTo>
                    <a:pt x="5436" y="105636"/>
                  </a:lnTo>
                  <a:lnTo>
                    <a:pt x="46601" y="71698"/>
                  </a:lnTo>
                  <a:lnTo>
                    <a:pt x="122984" y="42631"/>
                  </a:lnTo>
                  <a:lnTo>
                    <a:pt x="172444" y="30404"/>
                  </a:lnTo>
                  <a:lnTo>
                    <a:pt x="228381" y="19970"/>
                  </a:lnTo>
                  <a:lnTo>
                    <a:pt x="290021" y="11521"/>
                  </a:lnTo>
                  <a:lnTo>
                    <a:pt x="356587" y="5248"/>
                  </a:lnTo>
                  <a:lnTo>
                    <a:pt x="427303" y="1344"/>
                  </a:lnTo>
                  <a:lnTo>
                    <a:pt x="501395" y="0"/>
                  </a:lnTo>
                  <a:lnTo>
                    <a:pt x="575476" y="1344"/>
                  </a:lnTo>
                  <a:lnTo>
                    <a:pt x="646186" y="5248"/>
                  </a:lnTo>
                  <a:lnTo>
                    <a:pt x="712748" y="11521"/>
                  </a:lnTo>
                  <a:lnTo>
                    <a:pt x="774387" y="19970"/>
                  </a:lnTo>
                  <a:lnTo>
                    <a:pt x="830326" y="30404"/>
                  </a:lnTo>
                  <a:lnTo>
                    <a:pt x="879789" y="42631"/>
                  </a:lnTo>
                  <a:lnTo>
                    <a:pt x="922000" y="56460"/>
                  </a:lnTo>
                  <a:lnTo>
                    <a:pt x="981559" y="88154"/>
                  </a:lnTo>
                  <a:lnTo>
                    <a:pt x="1002792" y="123952"/>
                  </a:lnTo>
                  <a:close/>
                </a:path>
                <a:path w="1003300" h="992504">
                  <a:moveTo>
                    <a:pt x="1002792" y="123952"/>
                  </a:moveTo>
                  <a:lnTo>
                    <a:pt x="1002792" y="868045"/>
                  </a:lnTo>
                  <a:lnTo>
                    <a:pt x="997354" y="886392"/>
                  </a:lnTo>
                  <a:lnTo>
                    <a:pt x="956182" y="920376"/>
                  </a:lnTo>
                  <a:lnTo>
                    <a:pt x="879789" y="949471"/>
                  </a:lnTo>
                  <a:lnTo>
                    <a:pt x="830326" y="961707"/>
                  </a:lnTo>
                  <a:lnTo>
                    <a:pt x="774387" y="972147"/>
                  </a:lnTo>
                  <a:lnTo>
                    <a:pt x="712748" y="980600"/>
                  </a:lnTo>
                  <a:lnTo>
                    <a:pt x="646186" y="986874"/>
                  </a:lnTo>
                  <a:lnTo>
                    <a:pt x="575476" y="990779"/>
                  </a:lnTo>
                  <a:lnTo>
                    <a:pt x="501395" y="992124"/>
                  </a:lnTo>
                  <a:lnTo>
                    <a:pt x="427303" y="990779"/>
                  </a:lnTo>
                  <a:lnTo>
                    <a:pt x="356587" y="986874"/>
                  </a:lnTo>
                  <a:lnTo>
                    <a:pt x="290021" y="980600"/>
                  </a:lnTo>
                  <a:lnTo>
                    <a:pt x="228381" y="972147"/>
                  </a:lnTo>
                  <a:lnTo>
                    <a:pt x="172444" y="961707"/>
                  </a:lnTo>
                  <a:lnTo>
                    <a:pt x="122984" y="949471"/>
                  </a:lnTo>
                  <a:lnTo>
                    <a:pt x="80778" y="935630"/>
                  </a:lnTo>
                  <a:lnTo>
                    <a:pt x="21228" y="903900"/>
                  </a:lnTo>
                  <a:lnTo>
                    <a:pt x="0" y="868045"/>
                  </a:lnTo>
                  <a:lnTo>
                    <a:pt x="0" y="123952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41409" y="3133089"/>
              <a:ext cx="326390" cy="913765"/>
            </a:xfrm>
            <a:custGeom>
              <a:avLst/>
              <a:gdLst/>
              <a:ahLst/>
              <a:cxnLst/>
              <a:rect l="l" t="t" r="r" b="b"/>
              <a:pathLst>
                <a:path w="326390" h="913764">
                  <a:moveTo>
                    <a:pt x="25148" y="627241"/>
                  </a:moveTo>
                  <a:lnTo>
                    <a:pt x="16385" y="627634"/>
                  </a:lnTo>
                  <a:lnTo>
                    <a:pt x="8482" y="631465"/>
                  </a:lnTo>
                  <a:lnTo>
                    <a:pt x="2849" y="637809"/>
                  </a:lnTo>
                  <a:lnTo>
                    <a:pt x="0" y="645796"/>
                  </a:lnTo>
                  <a:lnTo>
                    <a:pt x="447" y="654558"/>
                  </a:lnTo>
                  <a:lnTo>
                    <a:pt x="66716" y="913511"/>
                  </a:lnTo>
                  <a:lnTo>
                    <a:pt x="103442" y="875157"/>
                  </a:lnTo>
                  <a:lnTo>
                    <a:pt x="99647" y="875157"/>
                  </a:lnTo>
                  <a:lnTo>
                    <a:pt x="56886" y="863854"/>
                  </a:lnTo>
                  <a:lnTo>
                    <a:pt x="78527" y="781370"/>
                  </a:lnTo>
                  <a:lnTo>
                    <a:pt x="43271" y="643636"/>
                  </a:lnTo>
                  <a:lnTo>
                    <a:pt x="39453" y="635742"/>
                  </a:lnTo>
                  <a:lnTo>
                    <a:pt x="33124" y="630110"/>
                  </a:lnTo>
                  <a:lnTo>
                    <a:pt x="25148" y="627241"/>
                  </a:lnTo>
                  <a:close/>
                </a:path>
                <a:path w="326390" h="913764">
                  <a:moveTo>
                    <a:pt x="78527" y="781370"/>
                  </a:moveTo>
                  <a:lnTo>
                    <a:pt x="56886" y="863854"/>
                  </a:lnTo>
                  <a:lnTo>
                    <a:pt x="99647" y="875157"/>
                  </a:lnTo>
                  <a:lnTo>
                    <a:pt x="102578" y="863981"/>
                  </a:lnTo>
                  <a:lnTo>
                    <a:pt x="99672" y="863981"/>
                  </a:lnTo>
                  <a:lnTo>
                    <a:pt x="62309" y="854202"/>
                  </a:lnTo>
                  <a:lnTo>
                    <a:pt x="89815" y="825472"/>
                  </a:lnTo>
                  <a:lnTo>
                    <a:pt x="78527" y="781370"/>
                  </a:lnTo>
                  <a:close/>
                </a:path>
                <a:path w="326390" h="913764">
                  <a:moveTo>
                    <a:pt x="235127" y="683069"/>
                  </a:moveTo>
                  <a:lnTo>
                    <a:pt x="226849" y="684871"/>
                  </a:lnTo>
                  <a:lnTo>
                    <a:pt x="219649" y="689864"/>
                  </a:lnTo>
                  <a:lnTo>
                    <a:pt x="121308" y="792578"/>
                  </a:lnTo>
                  <a:lnTo>
                    <a:pt x="99647" y="875157"/>
                  </a:lnTo>
                  <a:lnTo>
                    <a:pt x="103442" y="875157"/>
                  </a:lnTo>
                  <a:lnTo>
                    <a:pt x="251564" y="720471"/>
                  </a:lnTo>
                  <a:lnTo>
                    <a:pt x="256261" y="713017"/>
                  </a:lnTo>
                  <a:lnTo>
                    <a:pt x="257700" y="704659"/>
                  </a:lnTo>
                  <a:lnTo>
                    <a:pt x="255902" y="696396"/>
                  </a:lnTo>
                  <a:lnTo>
                    <a:pt x="250891" y="689229"/>
                  </a:lnTo>
                  <a:lnTo>
                    <a:pt x="243477" y="684506"/>
                  </a:lnTo>
                  <a:lnTo>
                    <a:pt x="235127" y="683069"/>
                  </a:lnTo>
                  <a:close/>
                </a:path>
                <a:path w="326390" h="913764">
                  <a:moveTo>
                    <a:pt x="89815" y="825472"/>
                  </a:moveTo>
                  <a:lnTo>
                    <a:pt x="62309" y="854202"/>
                  </a:lnTo>
                  <a:lnTo>
                    <a:pt x="99672" y="863981"/>
                  </a:lnTo>
                  <a:lnTo>
                    <a:pt x="89815" y="825472"/>
                  </a:lnTo>
                  <a:close/>
                </a:path>
                <a:path w="326390" h="913764">
                  <a:moveTo>
                    <a:pt x="121308" y="792578"/>
                  </a:moveTo>
                  <a:lnTo>
                    <a:pt x="89815" y="825472"/>
                  </a:lnTo>
                  <a:lnTo>
                    <a:pt x="99672" y="863981"/>
                  </a:lnTo>
                  <a:lnTo>
                    <a:pt x="102578" y="863981"/>
                  </a:lnTo>
                  <a:lnTo>
                    <a:pt x="121308" y="792578"/>
                  </a:lnTo>
                  <a:close/>
                </a:path>
                <a:path w="326390" h="913764">
                  <a:moveTo>
                    <a:pt x="283530" y="0"/>
                  </a:moveTo>
                  <a:lnTo>
                    <a:pt x="78527" y="781370"/>
                  </a:lnTo>
                  <a:lnTo>
                    <a:pt x="89815" y="825472"/>
                  </a:lnTo>
                  <a:lnTo>
                    <a:pt x="121308" y="792578"/>
                  </a:lnTo>
                  <a:lnTo>
                    <a:pt x="326278" y="11175"/>
                  </a:lnTo>
                  <a:lnTo>
                    <a:pt x="28353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4474" y="2271902"/>
              <a:ext cx="1003300" cy="866775"/>
            </a:xfrm>
            <a:custGeom>
              <a:avLst/>
              <a:gdLst/>
              <a:ahLst/>
              <a:cxnLst/>
              <a:rect l="l" t="t" r="r" b="b"/>
              <a:pathLst>
                <a:path w="1003300" h="866775">
                  <a:moveTo>
                    <a:pt x="1002792" y="0"/>
                  </a:moveTo>
                  <a:lnTo>
                    <a:pt x="981559" y="35740"/>
                  </a:lnTo>
                  <a:lnTo>
                    <a:pt x="922000" y="67397"/>
                  </a:lnTo>
                  <a:lnTo>
                    <a:pt x="879789" y="81213"/>
                  </a:lnTo>
                  <a:lnTo>
                    <a:pt x="830326" y="93432"/>
                  </a:lnTo>
                  <a:lnTo>
                    <a:pt x="774387" y="103860"/>
                  </a:lnTo>
                  <a:lnTo>
                    <a:pt x="712748" y="112306"/>
                  </a:lnTo>
                  <a:lnTo>
                    <a:pt x="646186" y="118577"/>
                  </a:lnTo>
                  <a:lnTo>
                    <a:pt x="575476" y="122481"/>
                  </a:lnTo>
                  <a:lnTo>
                    <a:pt x="501395" y="123825"/>
                  </a:lnTo>
                  <a:lnTo>
                    <a:pt x="427303" y="122481"/>
                  </a:lnTo>
                  <a:lnTo>
                    <a:pt x="356587" y="118577"/>
                  </a:lnTo>
                  <a:lnTo>
                    <a:pt x="290021" y="112306"/>
                  </a:lnTo>
                  <a:lnTo>
                    <a:pt x="228381" y="103860"/>
                  </a:lnTo>
                  <a:lnTo>
                    <a:pt x="172444" y="93432"/>
                  </a:lnTo>
                  <a:lnTo>
                    <a:pt x="122984" y="81213"/>
                  </a:lnTo>
                  <a:lnTo>
                    <a:pt x="80778" y="67397"/>
                  </a:lnTo>
                  <a:lnTo>
                    <a:pt x="21228" y="35740"/>
                  </a:lnTo>
                  <a:lnTo>
                    <a:pt x="0" y="0"/>
                  </a:lnTo>
                  <a:lnTo>
                    <a:pt x="0" y="742950"/>
                  </a:lnTo>
                  <a:lnTo>
                    <a:pt x="21228" y="778690"/>
                  </a:lnTo>
                  <a:lnTo>
                    <a:pt x="80778" y="810347"/>
                  </a:lnTo>
                  <a:lnTo>
                    <a:pt x="122984" y="824163"/>
                  </a:lnTo>
                  <a:lnTo>
                    <a:pt x="172444" y="836382"/>
                  </a:lnTo>
                  <a:lnTo>
                    <a:pt x="228381" y="846810"/>
                  </a:lnTo>
                  <a:lnTo>
                    <a:pt x="290021" y="855256"/>
                  </a:lnTo>
                  <a:lnTo>
                    <a:pt x="356587" y="861527"/>
                  </a:lnTo>
                  <a:lnTo>
                    <a:pt x="427303" y="865431"/>
                  </a:lnTo>
                  <a:lnTo>
                    <a:pt x="501395" y="866775"/>
                  </a:lnTo>
                  <a:lnTo>
                    <a:pt x="575476" y="865431"/>
                  </a:lnTo>
                  <a:lnTo>
                    <a:pt x="646186" y="861527"/>
                  </a:lnTo>
                  <a:lnTo>
                    <a:pt x="712748" y="855256"/>
                  </a:lnTo>
                  <a:lnTo>
                    <a:pt x="774387" y="846810"/>
                  </a:lnTo>
                  <a:lnTo>
                    <a:pt x="830326" y="836382"/>
                  </a:lnTo>
                  <a:lnTo>
                    <a:pt x="879789" y="824163"/>
                  </a:lnTo>
                  <a:lnTo>
                    <a:pt x="922000" y="810347"/>
                  </a:lnTo>
                  <a:lnTo>
                    <a:pt x="981559" y="778690"/>
                  </a:lnTo>
                  <a:lnTo>
                    <a:pt x="1002792" y="742950"/>
                  </a:lnTo>
                  <a:lnTo>
                    <a:pt x="10027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4474" y="2148077"/>
              <a:ext cx="1003300" cy="247650"/>
            </a:xfrm>
            <a:custGeom>
              <a:avLst/>
              <a:gdLst/>
              <a:ahLst/>
              <a:cxnLst/>
              <a:rect l="l" t="t" r="r" b="b"/>
              <a:pathLst>
                <a:path w="1003300" h="247650">
                  <a:moveTo>
                    <a:pt x="501395" y="0"/>
                  </a:moveTo>
                  <a:lnTo>
                    <a:pt x="427303" y="1343"/>
                  </a:lnTo>
                  <a:lnTo>
                    <a:pt x="356587" y="5247"/>
                  </a:lnTo>
                  <a:lnTo>
                    <a:pt x="290021" y="11518"/>
                  </a:lnTo>
                  <a:lnTo>
                    <a:pt x="228381" y="19964"/>
                  </a:lnTo>
                  <a:lnTo>
                    <a:pt x="172444" y="30392"/>
                  </a:lnTo>
                  <a:lnTo>
                    <a:pt x="122984" y="42611"/>
                  </a:lnTo>
                  <a:lnTo>
                    <a:pt x="80778" y="56427"/>
                  </a:lnTo>
                  <a:lnTo>
                    <a:pt x="21228" y="88084"/>
                  </a:lnTo>
                  <a:lnTo>
                    <a:pt x="0" y="123825"/>
                  </a:lnTo>
                  <a:lnTo>
                    <a:pt x="5436" y="142109"/>
                  </a:lnTo>
                  <a:lnTo>
                    <a:pt x="46601" y="176000"/>
                  </a:lnTo>
                  <a:lnTo>
                    <a:pt x="122984" y="205038"/>
                  </a:lnTo>
                  <a:lnTo>
                    <a:pt x="172444" y="217257"/>
                  </a:lnTo>
                  <a:lnTo>
                    <a:pt x="228381" y="227685"/>
                  </a:lnTo>
                  <a:lnTo>
                    <a:pt x="290021" y="236131"/>
                  </a:lnTo>
                  <a:lnTo>
                    <a:pt x="356587" y="242402"/>
                  </a:lnTo>
                  <a:lnTo>
                    <a:pt x="427303" y="246306"/>
                  </a:lnTo>
                  <a:lnTo>
                    <a:pt x="501395" y="247650"/>
                  </a:lnTo>
                  <a:lnTo>
                    <a:pt x="575476" y="246306"/>
                  </a:lnTo>
                  <a:lnTo>
                    <a:pt x="646186" y="242402"/>
                  </a:lnTo>
                  <a:lnTo>
                    <a:pt x="712748" y="236131"/>
                  </a:lnTo>
                  <a:lnTo>
                    <a:pt x="774387" y="227685"/>
                  </a:lnTo>
                  <a:lnTo>
                    <a:pt x="830326" y="217257"/>
                  </a:lnTo>
                  <a:lnTo>
                    <a:pt x="879789" y="205038"/>
                  </a:lnTo>
                  <a:lnTo>
                    <a:pt x="922000" y="191222"/>
                  </a:lnTo>
                  <a:lnTo>
                    <a:pt x="981559" y="159565"/>
                  </a:lnTo>
                  <a:lnTo>
                    <a:pt x="1002792" y="123825"/>
                  </a:lnTo>
                  <a:lnTo>
                    <a:pt x="997354" y="105540"/>
                  </a:lnTo>
                  <a:lnTo>
                    <a:pt x="956182" y="71649"/>
                  </a:lnTo>
                  <a:lnTo>
                    <a:pt x="879789" y="42611"/>
                  </a:lnTo>
                  <a:lnTo>
                    <a:pt x="830326" y="30392"/>
                  </a:lnTo>
                  <a:lnTo>
                    <a:pt x="774387" y="19964"/>
                  </a:lnTo>
                  <a:lnTo>
                    <a:pt x="712748" y="11518"/>
                  </a:lnTo>
                  <a:lnTo>
                    <a:pt x="646186" y="5247"/>
                  </a:lnTo>
                  <a:lnTo>
                    <a:pt x="575476" y="1343"/>
                  </a:lnTo>
                  <a:lnTo>
                    <a:pt x="501395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4474" y="2148077"/>
              <a:ext cx="1003300" cy="990600"/>
            </a:xfrm>
            <a:custGeom>
              <a:avLst/>
              <a:gdLst/>
              <a:ahLst/>
              <a:cxnLst/>
              <a:rect l="l" t="t" r="r" b="b"/>
              <a:pathLst>
                <a:path w="1003300" h="990600">
                  <a:moveTo>
                    <a:pt x="1002792" y="123825"/>
                  </a:moveTo>
                  <a:lnTo>
                    <a:pt x="981559" y="159565"/>
                  </a:lnTo>
                  <a:lnTo>
                    <a:pt x="922000" y="191222"/>
                  </a:lnTo>
                  <a:lnTo>
                    <a:pt x="879789" y="205038"/>
                  </a:lnTo>
                  <a:lnTo>
                    <a:pt x="830326" y="217257"/>
                  </a:lnTo>
                  <a:lnTo>
                    <a:pt x="774387" y="227685"/>
                  </a:lnTo>
                  <a:lnTo>
                    <a:pt x="712748" y="236131"/>
                  </a:lnTo>
                  <a:lnTo>
                    <a:pt x="646186" y="242402"/>
                  </a:lnTo>
                  <a:lnTo>
                    <a:pt x="575476" y="246306"/>
                  </a:lnTo>
                  <a:lnTo>
                    <a:pt x="501395" y="247650"/>
                  </a:lnTo>
                  <a:lnTo>
                    <a:pt x="427303" y="246306"/>
                  </a:lnTo>
                  <a:lnTo>
                    <a:pt x="356587" y="242402"/>
                  </a:lnTo>
                  <a:lnTo>
                    <a:pt x="290021" y="236131"/>
                  </a:lnTo>
                  <a:lnTo>
                    <a:pt x="228381" y="227685"/>
                  </a:lnTo>
                  <a:lnTo>
                    <a:pt x="172444" y="217257"/>
                  </a:lnTo>
                  <a:lnTo>
                    <a:pt x="122984" y="205038"/>
                  </a:lnTo>
                  <a:lnTo>
                    <a:pt x="80778" y="191222"/>
                  </a:lnTo>
                  <a:lnTo>
                    <a:pt x="21228" y="159565"/>
                  </a:lnTo>
                  <a:lnTo>
                    <a:pt x="0" y="123825"/>
                  </a:lnTo>
                  <a:lnTo>
                    <a:pt x="5436" y="105540"/>
                  </a:lnTo>
                  <a:lnTo>
                    <a:pt x="46601" y="71649"/>
                  </a:lnTo>
                  <a:lnTo>
                    <a:pt x="122984" y="42611"/>
                  </a:lnTo>
                  <a:lnTo>
                    <a:pt x="172444" y="30392"/>
                  </a:lnTo>
                  <a:lnTo>
                    <a:pt x="228381" y="19964"/>
                  </a:lnTo>
                  <a:lnTo>
                    <a:pt x="290021" y="11518"/>
                  </a:lnTo>
                  <a:lnTo>
                    <a:pt x="356587" y="5247"/>
                  </a:lnTo>
                  <a:lnTo>
                    <a:pt x="427303" y="1343"/>
                  </a:lnTo>
                  <a:lnTo>
                    <a:pt x="501395" y="0"/>
                  </a:lnTo>
                  <a:lnTo>
                    <a:pt x="575476" y="1343"/>
                  </a:lnTo>
                  <a:lnTo>
                    <a:pt x="646186" y="5247"/>
                  </a:lnTo>
                  <a:lnTo>
                    <a:pt x="712748" y="11518"/>
                  </a:lnTo>
                  <a:lnTo>
                    <a:pt x="774387" y="19964"/>
                  </a:lnTo>
                  <a:lnTo>
                    <a:pt x="830326" y="30392"/>
                  </a:lnTo>
                  <a:lnTo>
                    <a:pt x="879789" y="42611"/>
                  </a:lnTo>
                  <a:lnTo>
                    <a:pt x="922000" y="56427"/>
                  </a:lnTo>
                  <a:lnTo>
                    <a:pt x="981559" y="88084"/>
                  </a:lnTo>
                  <a:lnTo>
                    <a:pt x="1002792" y="123825"/>
                  </a:lnTo>
                  <a:close/>
                </a:path>
                <a:path w="1003300" h="990600">
                  <a:moveTo>
                    <a:pt x="1002792" y="123825"/>
                  </a:moveTo>
                  <a:lnTo>
                    <a:pt x="1002792" y="866775"/>
                  </a:lnTo>
                  <a:lnTo>
                    <a:pt x="997354" y="885059"/>
                  </a:lnTo>
                  <a:lnTo>
                    <a:pt x="956182" y="918950"/>
                  </a:lnTo>
                  <a:lnTo>
                    <a:pt x="879789" y="947988"/>
                  </a:lnTo>
                  <a:lnTo>
                    <a:pt x="830326" y="960207"/>
                  </a:lnTo>
                  <a:lnTo>
                    <a:pt x="774387" y="970635"/>
                  </a:lnTo>
                  <a:lnTo>
                    <a:pt x="712748" y="979081"/>
                  </a:lnTo>
                  <a:lnTo>
                    <a:pt x="646186" y="985352"/>
                  </a:lnTo>
                  <a:lnTo>
                    <a:pt x="575476" y="989256"/>
                  </a:lnTo>
                  <a:lnTo>
                    <a:pt x="501395" y="990600"/>
                  </a:lnTo>
                  <a:lnTo>
                    <a:pt x="427303" y="989256"/>
                  </a:lnTo>
                  <a:lnTo>
                    <a:pt x="356587" y="985352"/>
                  </a:lnTo>
                  <a:lnTo>
                    <a:pt x="290021" y="979081"/>
                  </a:lnTo>
                  <a:lnTo>
                    <a:pt x="228381" y="970635"/>
                  </a:lnTo>
                  <a:lnTo>
                    <a:pt x="172444" y="960207"/>
                  </a:lnTo>
                  <a:lnTo>
                    <a:pt x="122984" y="947988"/>
                  </a:lnTo>
                  <a:lnTo>
                    <a:pt x="80778" y="934172"/>
                  </a:lnTo>
                  <a:lnTo>
                    <a:pt x="21228" y="902515"/>
                  </a:lnTo>
                  <a:lnTo>
                    <a:pt x="0" y="866775"/>
                  </a:lnTo>
                  <a:lnTo>
                    <a:pt x="0" y="123825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5688" y="4733544"/>
              <a:ext cx="383031" cy="18135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05688" y="4733544"/>
              <a:ext cx="383540" cy="181610"/>
            </a:xfrm>
            <a:custGeom>
              <a:avLst/>
              <a:gdLst/>
              <a:ahLst/>
              <a:cxnLst/>
              <a:rect l="l" t="t" r="r" b="b"/>
              <a:pathLst>
                <a:path w="383540" h="181610">
                  <a:moveTo>
                    <a:pt x="192455" y="180847"/>
                  </a:moveTo>
                  <a:lnTo>
                    <a:pt x="236618" y="171517"/>
                  </a:lnTo>
                  <a:lnTo>
                    <a:pt x="275885" y="151797"/>
                  </a:lnTo>
                  <a:lnTo>
                    <a:pt x="308859" y="123237"/>
                  </a:lnTo>
                  <a:lnTo>
                    <a:pt x="334141" y="87385"/>
                  </a:lnTo>
                  <a:lnTo>
                    <a:pt x="350335" y="45789"/>
                  </a:lnTo>
                  <a:lnTo>
                    <a:pt x="356044" y="0"/>
                  </a:lnTo>
                  <a:lnTo>
                    <a:pt x="383031" y="0"/>
                  </a:lnTo>
                  <a:lnTo>
                    <a:pt x="376706" y="48226"/>
                  </a:lnTo>
                  <a:lnTo>
                    <a:pt x="358854" y="91552"/>
                  </a:lnTo>
                  <a:lnTo>
                    <a:pt x="331163" y="128254"/>
                  </a:lnTo>
                  <a:lnTo>
                    <a:pt x="295322" y="156605"/>
                  </a:lnTo>
                  <a:lnTo>
                    <a:pt x="253020" y="174880"/>
                  </a:lnTo>
                  <a:lnTo>
                    <a:pt x="205943" y="181355"/>
                  </a:lnTo>
                  <a:lnTo>
                    <a:pt x="178955" y="181355"/>
                  </a:lnTo>
                  <a:lnTo>
                    <a:pt x="135673" y="175867"/>
                  </a:lnTo>
                  <a:lnTo>
                    <a:pt x="95577" y="160019"/>
                  </a:lnTo>
                  <a:lnTo>
                    <a:pt x="60390" y="134743"/>
                  </a:lnTo>
                  <a:lnTo>
                    <a:pt x="31838" y="100964"/>
                  </a:lnTo>
                  <a:lnTo>
                    <a:pt x="0" y="100964"/>
                  </a:lnTo>
                  <a:lnTo>
                    <a:pt x="15367" y="0"/>
                  </a:lnTo>
                  <a:lnTo>
                    <a:pt x="90678" y="100964"/>
                  </a:lnTo>
                  <a:lnTo>
                    <a:pt x="58826" y="100964"/>
                  </a:lnTo>
                  <a:lnTo>
                    <a:pt x="87378" y="134743"/>
                  </a:lnTo>
                  <a:lnTo>
                    <a:pt x="122564" y="160019"/>
                  </a:lnTo>
                  <a:lnTo>
                    <a:pt x="162660" y="175867"/>
                  </a:lnTo>
                  <a:lnTo>
                    <a:pt x="205943" y="181355"/>
                  </a:lnTo>
                </a:path>
              </a:pathLst>
            </a:custGeom>
            <a:ln w="12192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104" y="4477511"/>
              <a:ext cx="383082" cy="18288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32104" y="4477511"/>
              <a:ext cx="383540" cy="182880"/>
            </a:xfrm>
            <a:custGeom>
              <a:avLst/>
              <a:gdLst/>
              <a:ahLst/>
              <a:cxnLst/>
              <a:rect l="l" t="t" r="r" b="b"/>
              <a:pathLst>
                <a:path w="383540" h="182879">
                  <a:moveTo>
                    <a:pt x="190449" y="507"/>
                  </a:moveTo>
                  <a:lnTo>
                    <a:pt x="146374" y="9942"/>
                  </a:lnTo>
                  <a:lnTo>
                    <a:pt x="107190" y="29840"/>
                  </a:lnTo>
                  <a:lnTo>
                    <a:pt x="74290" y="58642"/>
                  </a:lnTo>
                  <a:lnTo>
                    <a:pt x="49066" y="94789"/>
                  </a:lnTo>
                  <a:lnTo>
                    <a:pt x="32910" y="136721"/>
                  </a:lnTo>
                  <a:lnTo>
                    <a:pt x="27216" y="182880"/>
                  </a:lnTo>
                  <a:lnTo>
                    <a:pt x="0" y="182880"/>
                  </a:lnTo>
                  <a:lnTo>
                    <a:pt x="6316" y="134276"/>
                  </a:lnTo>
                  <a:lnTo>
                    <a:pt x="24143" y="90593"/>
                  </a:lnTo>
                  <a:lnTo>
                    <a:pt x="51793" y="53578"/>
                  </a:lnTo>
                  <a:lnTo>
                    <a:pt x="87582" y="24976"/>
                  </a:lnTo>
                  <a:lnTo>
                    <a:pt x="129825" y="6535"/>
                  </a:lnTo>
                  <a:lnTo>
                    <a:pt x="176834" y="0"/>
                  </a:lnTo>
                  <a:lnTo>
                    <a:pt x="204050" y="0"/>
                  </a:lnTo>
                  <a:lnTo>
                    <a:pt x="247276" y="5534"/>
                  </a:lnTo>
                  <a:lnTo>
                    <a:pt x="287318" y="21510"/>
                  </a:lnTo>
                  <a:lnTo>
                    <a:pt x="322454" y="46988"/>
                  </a:lnTo>
                  <a:lnTo>
                    <a:pt x="350964" y="81025"/>
                  </a:lnTo>
                  <a:lnTo>
                    <a:pt x="383082" y="81025"/>
                  </a:lnTo>
                  <a:lnTo>
                    <a:pt x="367284" y="182880"/>
                  </a:lnTo>
                  <a:lnTo>
                    <a:pt x="291642" y="81025"/>
                  </a:lnTo>
                  <a:lnTo>
                    <a:pt x="323748" y="81025"/>
                  </a:lnTo>
                  <a:lnTo>
                    <a:pt x="295238" y="46988"/>
                  </a:lnTo>
                  <a:lnTo>
                    <a:pt x="260102" y="21510"/>
                  </a:lnTo>
                  <a:lnTo>
                    <a:pt x="220060" y="5534"/>
                  </a:lnTo>
                  <a:lnTo>
                    <a:pt x="176834" y="0"/>
                  </a:lnTo>
                </a:path>
              </a:pathLst>
            </a:custGeom>
            <a:ln w="12192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4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2663" y="3116579"/>
            <a:ext cx="3083560" cy="413384"/>
            <a:chOff x="1502663" y="3116579"/>
            <a:chExt cx="3083560" cy="413384"/>
          </a:xfrm>
        </p:grpSpPr>
        <p:sp>
          <p:nvSpPr>
            <p:cNvPr id="3" name="object 3"/>
            <p:cNvSpPr/>
            <p:nvPr/>
          </p:nvSpPr>
          <p:spPr>
            <a:xfrm>
              <a:off x="1896618" y="3217977"/>
              <a:ext cx="959485" cy="210820"/>
            </a:xfrm>
            <a:custGeom>
              <a:avLst/>
              <a:gdLst/>
              <a:ahLst/>
              <a:cxnLst/>
              <a:rect l="l" t="t" r="r" b="b"/>
              <a:pathLst>
                <a:path w="959485" h="210820">
                  <a:moveTo>
                    <a:pt x="886993" y="105104"/>
                  </a:moveTo>
                  <a:lnTo>
                    <a:pt x="756919" y="177367"/>
                  </a:lnTo>
                  <a:lnTo>
                    <a:pt x="751597" y="181883"/>
                  </a:lnTo>
                  <a:lnTo>
                    <a:pt x="748538" y="187876"/>
                  </a:lnTo>
                  <a:lnTo>
                    <a:pt x="747954" y="194583"/>
                  </a:lnTo>
                  <a:lnTo>
                    <a:pt x="750062" y="201243"/>
                  </a:lnTo>
                  <a:lnTo>
                    <a:pt x="754578" y="206565"/>
                  </a:lnTo>
                  <a:lnTo>
                    <a:pt x="760571" y="209625"/>
                  </a:lnTo>
                  <a:lnTo>
                    <a:pt x="767278" y="210208"/>
                  </a:lnTo>
                  <a:lnTo>
                    <a:pt x="773938" y="208101"/>
                  </a:lnTo>
                  <a:lnTo>
                    <a:pt x="927701" y="122630"/>
                  </a:lnTo>
                  <a:lnTo>
                    <a:pt x="923163" y="122630"/>
                  </a:lnTo>
                  <a:lnTo>
                    <a:pt x="923163" y="120471"/>
                  </a:lnTo>
                  <a:lnTo>
                    <a:pt x="914654" y="120471"/>
                  </a:lnTo>
                  <a:lnTo>
                    <a:pt x="886993" y="105104"/>
                  </a:lnTo>
                  <a:close/>
                </a:path>
                <a:path w="959485" h="210820">
                  <a:moveTo>
                    <a:pt x="855446" y="87578"/>
                  </a:moveTo>
                  <a:lnTo>
                    <a:pt x="0" y="87578"/>
                  </a:lnTo>
                  <a:lnTo>
                    <a:pt x="0" y="122630"/>
                  </a:lnTo>
                  <a:lnTo>
                    <a:pt x="855446" y="122630"/>
                  </a:lnTo>
                  <a:lnTo>
                    <a:pt x="886993" y="105104"/>
                  </a:lnTo>
                  <a:lnTo>
                    <a:pt x="855446" y="87578"/>
                  </a:lnTo>
                  <a:close/>
                </a:path>
                <a:path w="959485" h="210820">
                  <a:moveTo>
                    <a:pt x="927701" y="87578"/>
                  </a:moveTo>
                  <a:lnTo>
                    <a:pt x="923163" y="87578"/>
                  </a:lnTo>
                  <a:lnTo>
                    <a:pt x="923163" y="122630"/>
                  </a:lnTo>
                  <a:lnTo>
                    <a:pt x="927701" y="122630"/>
                  </a:lnTo>
                  <a:lnTo>
                    <a:pt x="959231" y="105104"/>
                  </a:lnTo>
                  <a:lnTo>
                    <a:pt x="927701" y="87578"/>
                  </a:lnTo>
                  <a:close/>
                </a:path>
                <a:path w="959485" h="210820">
                  <a:moveTo>
                    <a:pt x="914654" y="89737"/>
                  </a:moveTo>
                  <a:lnTo>
                    <a:pt x="886993" y="105104"/>
                  </a:lnTo>
                  <a:lnTo>
                    <a:pt x="914654" y="120471"/>
                  </a:lnTo>
                  <a:lnTo>
                    <a:pt x="914654" y="89737"/>
                  </a:lnTo>
                  <a:close/>
                </a:path>
                <a:path w="959485" h="210820">
                  <a:moveTo>
                    <a:pt x="923163" y="89737"/>
                  </a:moveTo>
                  <a:lnTo>
                    <a:pt x="914654" y="89737"/>
                  </a:lnTo>
                  <a:lnTo>
                    <a:pt x="914654" y="120471"/>
                  </a:lnTo>
                  <a:lnTo>
                    <a:pt x="923163" y="120471"/>
                  </a:lnTo>
                  <a:lnTo>
                    <a:pt x="923163" y="89737"/>
                  </a:lnTo>
                  <a:close/>
                </a:path>
                <a:path w="959485" h="210820">
                  <a:moveTo>
                    <a:pt x="767278" y="0"/>
                  </a:moveTo>
                  <a:lnTo>
                    <a:pt x="760571" y="583"/>
                  </a:lnTo>
                  <a:lnTo>
                    <a:pt x="754578" y="3643"/>
                  </a:lnTo>
                  <a:lnTo>
                    <a:pt x="750062" y="8965"/>
                  </a:lnTo>
                  <a:lnTo>
                    <a:pt x="747954" y="15624"/>
                  </a:lnTo>
                  <a:lnTo>
                    <a:pt x="748538" y="22332"/>
                  </a:lnTo>
                  <a:lnTo>
                    <a:pt x="751597" y="28324"/>
                  </a:lnTo>
                  <a:lnTo>
                    <a:pt x="756919" y="32841"/>
                  </a:lnTo>
                  <a:lnTo>
                    <a:pt x="886993" y="105104"/>
                  </a:lnTo>
                  <a:lnTo>
                    <a:pt x="914654" y="89737"/>
                  </a:lnTo>
                  <a:lnTo>
                    <a:pt x="923163" y="89737"/>
                  </a:lnTo>
                  <a:lnTo>
                    <a:pt x="923163" y="87578"/>
                  </a:lnTo>
                  <a:lnTo>
                    <a:pt x="927701" y="87578"/>
                  </a:lnTo>
                  <a:lnTo>
                    <a:pt x="773938" y="2107"/>
                  </a:lnTo>
                  <a:lnTo>
                    <a:pt x="767278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1713" y="3135629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2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2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1713" y="3135629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2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2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5213" y="3135629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2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2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55213" y="3135629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2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2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91762" y="3135629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91762" y="3135629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30118" y="3217977"/>
              <a:ext cx="961390" cy="210820"/>
            </a:xfrm>
            <a:custGeom>
              <a:avLst/>
              <a:gdLst/>
              <a:ahLst/>
              <a:cxnLst/>
              <a:rect l="l" t="t" r="r" b="b"/>
              <a:pathLst>
                <a:path w="961389" h="210820">
                  <a:moveTo>
                    <a:pt x="889152" y="105104"/>
                  </a:moveTo>
                  <a:lnTo>
                    <a:pt x="759079" y="177367"/>
                  </a:lnTo>
                  <a:lnTo>
                    <a:pt x="753830" y="181883"/>
                  </a:lnTo>
                  <a:lnTo>
                    <a:pt x="750808" y="187876"/>
                  </a:lnTo>
                  <a:lnTo>
                    <a:pt x="750238" y="194583"/>
                  </a:lnTo>
                  <a:lnTo>
                    <a:pt x="752347" y="201243"/>
                  </a:lnTo>
                  <a:lnTo>
                    <a:pt x="756862" y="206565"/>
                  </a:lnTo>
                  <a:lnTo>
                    <a:pt x="762841" y="209625"/>
                  </a:lnTo>
                  <a:lnTo>
                    <a:pt x="769510" y="210208"/>
                  </a:lnTo>
                  <a:lnTo>
                    <a:pt x="776096" y="208101"/>
                  </a:lnTo>
                  <a:lnTo>
                    <a:pt x="929860" y="122630"/>
                  </a:lnTo>
                  <a:lnTo>
                    <a:pt x="925321" y="122630"/>
                  </a:lnTo>
                  <a:lnTo>
                    <a:pt x="925321" y="120471"/>
                  </a:lnTo>
                  <a:lnTo>
                    <a:pt x="916812" y="120471"/>
                  </a:lnTo>
                  <a:lnTo>
                    <a:pt x="889152" y="105104"/>
                  </a:lnTo>
                  <a:close/>
                </a:path>
                <a:path w="961389" h="210820">
                  <a:moveTo>
                    <a:pt x="857605" y="87578"/>
                  </a:moveTo>
                  <a:lnTo>
                    <a:pt x="0" y="87578"/>
                  </a:lnTo>
                  <a:lnTo>
                    <a:pt x="0" y="122630"/>
                  </a:lnTo>
                  <a:lnTo>
                    <a:pt x="857605" y="122630"/>
                  </a:lnTo>
                  <a:lnTo>
                    <a:pt x="889152" y="105104"/>
                  </a:lnTo>
                  <a:lnTo>
                    <a:pt x="857605" y="87578"/>
                  </a:lnTo>
                  <a:close/>
                </a:path>
                <a:path w="961389" h="210820">
                  <a:moveTo>
                    <a:pt x="929860" y="87578"/>
                  </a:moveTo>
                  <a:lnTo>
                    <a:pt x="925321" y="87578"/>
                  </a:lnTo>
                  <a:lnTo>
                    <a:pt x="925321" y="122630"/>
                  </a:lnTo>
                  <a:lnTo>
                    <a:pt x="929860" y="122630"/>
                  </a:lnTo>
                  <a:lnTo>
                    <a:pt x="961390" y="105104"/>
                  </a:lnTo>
                  <a:lnTo>
                    <a:pt x="929860" y="87578"/>
                  </a:lnTo>
                  <a:close/>
                </a:path>
                <a:path w="961389" h="210820">
                  <a:moveTo>
                    <a:pt x="916812" y="89737"/>
                  </a:moveTo>
                  <a:lnTo>
                    <a:pt x="889152" y="105104"/>
                  </a:lnTo>
                  <a:lnTo>
                    <a:pt x="916812" y="120471"/>
                  </a:lnTo>
                  <a:lnTo>
                    <a:pt x="916812" y="89737"/>
                  </a:lnTo>
                  <a:close/>
                </a:path>
                <a:path w="961389" h="210820">
                  <a:moveTo>
                    <a:pt x="925321" y="89737"/>
                  </a:moveTo>
                  <a:lnTo>
                    <a:pt x="916812" y="89737"/>
                  </a:lnTo>
                  <a:lnTo>
                    <a:pt x="916812" y="120471"/>
                  </a:lnTo>
                  <a:lnTo>
                    <a:pt x="925321" y="120471"/>
                  </a:lnTo>
                  <a:lnTo>
                    <a:pt x="925321" y="89737"/>
                  </a:lnTo>
                  <a:close/>
                </a:path>
                <a:path w="961389" h="210820">
                  <a:moveTo>
                    <a:pt x="769510" y="0"/>
                  </a:moveTo>
                  <a:lnTo>
                    <a:pt x="762841" y="583"/>
                  </a:lnTo>
                  <a:lnTo>
                    <a:pt x="756862" y="3643"/>
                  </a:lnTo>
                  <a:lnTo>
                    <a:pt x="752347" y="8965"/>
                  </a:lnTo>
                  <a:lnTo>
                    <a:pt x="750238" y="15624"/>
                  </a:lnTo>
                  <a:lnTo>
                    <a:pt x="750808" y="22332"/>
                  </a:lnTo>
                  <a:lnTo>
                    <a:pt x="753830" y="28324"/>
                  </a:lnTo>
                  <a:lnTo>
                    <a:pt x="759079" y="32841"/>
                  </a:lnTo>
                  <a:lnTo>
                    <a:pt x="889152" y="105104"/>
                  </a:lnTo>
                  <a:lnTo>
                    <a:pt x="916812" y="89737"/>
                  </a:lnTo>
                  <a:lnTo>
                    <a:pt x="925321" y="89737"/>
                  </a:lnTo>
                  <a:lnTo>
                    <a:pt x="925321" y="87578"/>
                  </a:lnTo>
                  <a:lnTo>
                    <a:pt x="929860" y="87578"/>
                  </a:lnTo>
                  <a:lnTo>
                    <a:pt x="776096" y="2107"/>
                  </a:lnTo>
                  <a:lnTo>
                    <a:pt x="76951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71930" y="3522726"/>
            <a:ext cx="523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Início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4554" y="3527805"/>
            <a:ext cx="8648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Função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89323" y="3522726"/>
            <a:ext cx="8648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Função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926082" y="702640"/>
            <a:ext cx="52908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Sistema</a:t>
            </a:r>
            <a:r>
              <a:rPr spc="-75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dirty="0"/>
              <a:t>Controle</a:t>
            </a:r>
            <a:r>
              <a:rPr spc="-65" dirty="0"/>
              <a:t> </a:t>
            </a:r>
            <a:r>
              <a:rPr dirty="0"/>
              <a:t>de</a:t>
            </a:r>
            <a:r>
              <a:rPr spc="-85" dirty="0"/>
              <a:t> </a:t>
            </a:r>
            <a:r>
              <a:rPr spc="-10" dirty="0"/>
              <a:t>Versão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975360" y="5064252"/>
            <a:ext cx="411480" cy="413384"/>
            <a:chOff x="975360" y="5064252"/>
            <a:chExt cx="411480" cy="413384"/>
          </a:xfrm>
        </p:grpSpPr>
        <p:sp>
          <p:nvSpPr>
            <p:cNvPr id="16" name="object 16"/>
            <p:cNvSpPr/>
            <p:nvPr/>
          </p:nvSpPr>
          <p:spPr>
            <a:xfrm>
              <a:off x="994410" y="5083302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80" h="375285">
                  <a:moveTo>
                    <a:pt x="186690" y="0"/>
                  </a:moveTo>
                  <a:lnTo>
                    <a:pt x="137058" y="6697"/>
                  </a:lnTo>
                  <a:lnTo>
                    <a:pt x="92461" y="25597"/>
                  </a:lnTo>
                  <a:lnTo>
                    <a:pt x="54678" y="54911"/>
                  </a:lnTo>
                  <a:lnTo>
                    <a:pt x="25487" y="92851"/>
                  </a:lnTo>
                  <a:lnTo>
                    <a:pt x="6668" y="137627"/>
                  </a:lnTo>
                  <a:lnTo>
                    <a:pt x="0" y="187452"/>
                  </a:lnTo>
                  <a:lnTo>
                    <a:pt x="6668" y="237276"/>
                  </a:lnTo>
                  <a:lnTo>
                    <a:pt x="25487" y="282052"/>
                  </a:lnTo>
                  <a:lnTo>
                    <a:pt x="54678" y="319992"/>
                  </a:lnTo>
                  <a:lnTo>
                    <a:pt x="92461" y="349306"/>
                  </a:lnTo>
                  <a:lnTo>
                    <a:pt x="137058" y="368206"/>
                  </a:lnTo>
                  <a:lnTo>
                    <a:pt x="186690" y="374904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94410" y="5083302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80" h="375285">
                  <a:moveTo>
                    <a:pt x="0" y="187452"/>
                  </a:moveTo>
                  <a:lnTo>
                    <a:pt x="6668" y="137627"/>
                  </a:lnTo>
                  <a:lnTo>
                    <a:pt x="25487" y="92851"/>
                  </a:lnTo>
                  <a:lnTo>
                    <a:pt x="54678" y="54911"/>
                  </a:lnTo>
                  <a:lnTo>
                    <a:pt x="92461" y="25597"/>
                  </a:lnTo>
                  <a:lnTo>
                    <a:pt x="137058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8" y="368206"/>
                  </a:lnTo>
                  <a:lnTo>
                    <a:pt x="92461" y="349306"/>
                  </a:lnTo>
                  <a:lnTo>
                    <a:pt x="54678" y="319992"/>
                  </a:lnTo>
                  <a:lnTo>
                    <a:pt x="25487" y="282052"/>
                  </a:lnTo>
                  <a:lnTo>
                    <a:pt x="6668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20444" y="5053076"/>
            <a:ext cx="993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commit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32710">
              <a:lnSpc>
                <a:spcPct val="100000"/>
              </a:lnSpc>
              <a:spcBef>
                <a:spcPts val="95"/>
              </a:spcBef>
            </a:pPr>
            <a:r>
              <a:rPr dirty="0"/>
              <a:t>Usando</a:t>
            </a:r>
            <a:r>
              <a:rPr spc="-80" dirty="0"/>
              <a:t> </a:t>
            </a:r>
            <a:r>
              <a:rPr i="1" spc="-10" dirty="0">
                <a:latin typeface="Calibri Light"/>
                <a:cs typeface="Calibri Light"/>
              </a:rPr>
              <a:t>fetch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690" y="1902078"/>
            <a:ext cx="1063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Servidor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8218" y="1678892"/>
            <a:ext cx="1963420" cy="1453515"/>
            <a:chOff x="458218" y="1678892"/>
            <a:chExt cx="1963420" cy="1453515"/>
          </a:xfrm>
        </p:grpSpPr>
        <p:sp>
          <p:nvSpPr>
            <p:cNvPr id="5" name="object 5"/>
            <p:cNvSpPr/>
            <p:nvPr/>
          </p:nvSpPr>
          <p:spPr>
            <a:xfrm>
              <a:off x="464314" y="1684988"/>
              <a:ext cx="1617980" cy="1005205"/>
            </a:xfrm>
            <a:custGeom>
              <a:avLst/>
              <a:gdLst/>
              <a:ahLst/>
              <a:cxnLst/>
              <a:rect l="l" t="t" r="r" b="b"/>
              <a:pathLst>
                <a:path w="1617980" h="1005205">
                  <a:moveTo>
                    <a:pt x="146479" y="330501"/>
                  </a:moveTo>
                  <a:lnTo>
                    <a:pt x="144704" y="287187"/>
                  </a:lnTo>
                  <a:lnTo>
                    <a:pt x="152903" y="245711"/>
                  </a:lnTo>
                  <a:lnTo>
                    <a:pt x="170209" y="207041"/>
                  </a:lnTo>
                  <a:lnTo>
                    <a:pt x="195750" y="172148"/>
                  </a:lnTo>
                  <a:lnTo>
                    <a:pt x="228657" y="141999"/>
                  </a:lnTo>
                  <a:lnTo>
                    <a:pt x="268060" y="117564"/>
                  </a:lnTo>
                  <a:lnTo>
                    <a:pt x="313089" y="99811"/>
                  </a:lnTo>
                  <a:lnTo>
                    <a:pt x="362874" y="89709"/>
                  </a:lnTo>
                  <a:lnTo>
                    <a:pt x="404942" y="87852"/>
                  </a:lnTo>
                  <a:lnTo>
                    <a:pt x="446507" y="91900"/>
                  </a:lnTo>
                  <a:lnTo>
                    <a:pt x="486715" y="101711"/>
                  </a:lnTo>
                  <a:lnTo>
                    <a:pt x="524710" y="117141"/>
                  </a:lnTo>
                  <a:lnTo>
                    <a:pt x="555900" y="80242"/>
                  </a:lnTo>
                  <a:lnTo>
                    <a:pt x="596040" y="52540"/>
                  </a:lnTo>
                  <a:lnTo>
                    <a:pt x="642557" y="34702"/>
                  </a:lnTo>
                  <a:lnTo>
                    <a:pt x="692877" y="27394"/>
                  </a:lnTo>
                  <a:lnTo>
                    <a:pt x="744428" y="31284"/>
                  </a:lnTo>
                  <a:lnTo>
                    <a:pt x="794636" y="47037"/>
                  </a:lnTo>
                  <a:lnTo>
                    <a:pt x="830355" y="67611"/>
                  </a:lnTo>
                  <a:lnTo>
                    <a:pt x="840991" y="75866"/>
                  </a:lnTo>
                  <a:lnTo>
                    <a:pt x="871494" y="39903"/>
                  </a:lnTo>
                  <a:lnTo>
                    <a:pt x="912280" y="14687"/>
                  </a:lnTo>
                  <a:lnTo>
                    <a:pt x="959735" y="1242"/>
                  </a:lnTo>
                  <a:lnTo>
                    <a:pt x="1010245" y="593"/>
                  </a:lnTo>
                  <a:lnTo>
                    <a:pt x="1060193" y="13763"/>
                  </a:lnTo>
                  <a:lnTo>
                    <a:pt x="1076388" y="21657"/>
                  </a:lnTo>
                  <a:lnTo>
                    <a:pt x="1091356" y="31003"/>
                  </a:lnTo>
                  <a:lnTo>
                    <a:pt x="1104967" y="41731"/>
                  </a:lnTo>
                  <a:lnTo>
                    <a:pt x="1117089" y="53768"/>
                  </a:lnTo>
                  <a:lnTo>
                    <a:pt x="1153333" y="26151"/>
                  </a:lnTo>
                  <a:lnTo>
                    <a:pt x="1195415" y="8175"/>
                  </a:lnTo>
                  <a:lnTo>
                    <a:pt x="1240898" y="0"/>
                  </a:lnTo>
                  <a:lnTo>
                    <a:pt x="1287345" y="1783"/>
                  </a:lnTo>
                  <a:lnTo>
                    <a:pt x="1332316" y="13684"/>
                  </a:lnTo>
                  <a:lnTo>
                    <a:pt x="1373375" y="35861"/>
                  </a:lnTo>
                  <a:lnTo>
                    <a:pt x="1413285" y="76342"/>
                  </a:lnTo>
                  <a:lnTo>
                    <a:pt x="1434716" y="125777"/>
                  </a:lnTo>
                  <a:lnTo>
                    <a:pt x="1484066" y="143470"/>
                  </a:lnTo>
                  <a:lnTo>
                    <a:pt x="1524802" y="170589"/>
                  </a:lnTo>
                  <a:lnTo>
                    <a:pt x="1555589" y="205152"/>
                  </a:lnTo>
                  <a:lnTo>
                    <a:pt x="1575094" y="245176"/>
                  </a:lnTo>
                  <a:lnTo>
                    <a:pt x="1581983" y="288678"/>
                  </a:lnTo>
                  <a:lnTo>
                    <a:pt x="1574924" y="333676"/>
                  </a:lnTo>
                  <a:lnTo>
                    <a:pt x="1572511" y="341296"/>
                  </a:lnTo>
                  <a:lnTo>
                    <a:pt x="1569463" y="348662"/>
                  </a:lnTo>
                  <a:lnTo>
                    <a:pt x="1565780" y="355901"/>
                  </a:lnTo>
                  <a:lnTo>
                    <a:pt x="1592833" y="392895"/>
                  </a:lnTo>
                  <a:lnTo>
                    <a:pt x="1610111" y="432488"/>
                  </a:lnTo>
                  <a:lnTo>
                    <a:pt x="1617805" y="473472"/>
                  </a:lnTo>
                  <a:lnTo>
                    <a:pt x="1616104" y="514635"/>
                  </a:lnTo>
                  <a:lnTo>
                    <a:pt x="1605200" y="554769"/>
                  </a:lnTo>
                  <a:lnTo>
                    <a:pt x="1585283" y="592663"/>
                  </a:lnTo>
                  <a:lnTo>
                    <a:pt x="1556543" y="627107"/>
                  </a:lnTo>
                  <a:lnTo>
                    <a:pt x="1519171" y="656891"/>
                  </a:lnTo>
                  <a:lnTo>
                    <a:pt x="1463053" y="684514"/>
                  </a:lnTo>
                  <a:lnTo>
                    <a:pt x="1400553" y="699182"/>
                  </a:lnTo>
                  <a:lnTo>
                    <a:pt x="1394418" y="741160"/>
                  </a:lnTo>
                  <a:lnTo>
                    <a:pt x="1377755" y="779610"/>
                  </a:lnTo>
                  <a:lnTo>
                    <a:pt x="1351871" y="813445"/>
                  </a:lnTo>
                  <a:lnTo>
                    <a:pt x="1318071" y="841581"/>
                  </a:lnTo>
                  <a:lnTo>
                    <a:pt x="1277661" y="862929"/>
                  </a:lnTo>
                  <a:lnTo>
                    <a:pt x="1231949" y="876404"/>
                  </a:lnTo>
                  <a:lnTo>
                    <a:pt x="1182240" y="880919"/>
                  </a:lnTo>
                  <a:lnTo>
                    <a:pt x="1152544" y="878984"/>
                  </a:lnTo>
                  <a:lnTo>
                    <a:pt x="1123550" y="873632"/>
                  </a:lnTo>
                  <a:lnTo>
                    <a:pt x="1095676" y="864971"/>
                  </a:lnTo>
                  <a:lnTo>
                    <a:pt x="1069337" y="853106"/>
                  </a:lnTo>
                  <a:lnTo>
                    <a:pt x="1049683" y="893229"/>
                  </a:lnTo>
                  <a:lnTo>
                    <a:pt x="1021855" y="928155"/>
                  </a:lnTo>
                  <a:lnTo>
                    <a:pt x="987120" y="957307"/>
                  </a:lnTo>
                  <a:lnTo>
                    <a:pt x="946747" y="980106"/>
                  </a:lnTo>
                  <a:lnTo>
                    <a:pt x="902004" y="995976"/>
                  </a:lnTo>
                  <a:lnTo>
                    <a:pt x="854157" y="1004339"/>
                  </a:lnTo>
                  <a:lnTo>
                    <a:pt x="804475" y="1004618"/>
                  </a:lnTo>
                  <a:lnTo>
                    <a:pt x="754225" y="996235"/>
                  </a:lnTo>
                  <a:lnTo>
                    <a:pt x="713794" y="982549"/>
                  </a:lnTo>
                  <a:lnTo>
                    <a:pt x="676991" y="963326"/>
                  </a:lnTo>
                  <a:lnTo>
                    <a:pt x="644592" y="939032"/>
                  </a:lnTo>
                  <a:lnTo>
                    <a:pt x="617370" y="910129"/>
                  </a:lnTo>
                  <a:lnTo>
                    <a:pt x="570454" y="929477"/>
                  </a:lnTo>
                  <a:lnTo>
                    <a:pt x="521639" y="941111"/>
                  </a:lnTo>
                  <a:lnTo>
                    <a:pt x="472045" y="945266"/>
                  </a:lnTo>
                  <a:lnTo>
                    <a:pt x="422793" y="942177"/>
                  </a:lnTo>
                  <a:lnTo>
                    <a:pt x="375000" y="932080"/>
                  </a:lnTo>
                  <a:lnTo>
                    <a:pt x="329789" y="915209"/>
                  </a:lnTo>
                  <a:lnTo>
                    <a:pt x="288278" y="891800"/>
                  </a:lnTo>
                  <a:lnTo>
                    <a:pt x="251588" y="862089"/>
                  </a:lnTo>
                  <a:lnTo>
                    <a:pt x="220838" y="826309"/>
                  </a:lnTo>
                  <a:lnTo>
                    <a:pt x="219796" y="824785"/>
                  </a:lnTo>
                  <a:lnTo>
                    <a:pt x="218780" y="823388"/>
                  </a:lnTo>
                  <a:lnTo>
                    <a:pt x="217777" y="821864"/>
                  </a:lnTo>
                  <a:lnTo>
                    <a:pt x="165580" y="819971"/>
                  </a:lnTo>
                  <a:lnTo>
                    <a:pt x="118389" y="804954"/>
                  </a:lnTo>
                  <a:lnTo>
                    <a:pt x="79187" y="778805"/>
                  </a:lnTo>
                  <a:lnTo>
                    <a:pt x="50955" y="743518"/>
                  </a:lnTo>
                  <a:lnTo>
                    <a:pt x="36675" y="701087"/>
                  </a:lnTo>
                  <a:lnTo>
                    <a:pt x="36405" y="671040"/>
                  </a:lnTo>
                  <a:lnTo>
                    <a:pt x="43733" y="641969"/>
                  </a:lnTo>
                  <a:lnTo>
                    <a:pt x="58267" y="614898"/>
                  </a:lnTo>
                  <a:lnTo>
                    <a:pt x="79614" y="590851"/>
                  </a:lnTo>
                  <a:lnTo>
                    <a:pt x="39445" y="562660"/>
                  </a:lnTo>
                  <a:lnTo>
                    <a:pt x="12588" y="526502"/>
                  </a:lnTo>
                  <a:lnTo>
                    <a:pt x="0" y="485503"/>
                  </a:lnTo>
                  <a:lnTo>
                    <a:pt x="2638" y="442791"/>
                  </a:lnTo>
                  <a:lnTo>
                    <a:pt x="21460" y="401494"/>
                  </a:lnTo>
                  <a:lnTo>
                    <a:pt x="73780" y="355012"/>
                  </a:lnTo>
                  <a:lnTo>
                    <a:pt x="145120" y="333676"/>
                  </a:lnTo>
                  <a:lnTo>
                    <a:pt x="146479" y="33050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398" y="2679064"/>
              <a:ext cx="223824" cy="3704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5668" y="1735454"/>
              <a:ext cx="1483995" cy="855980"/>
            </a:xfrm>
            <a:custGeom>
              <a:avLst/>
              <a:gdLst/>
              <a:ahLst/>
              <a:cxnLst/>
              <a:rect l="l" t="t" r="r" b="b"/>
              <a:pathLst>
                <a:path w="1483995" h="855980">
                  <a:moveTo>
                    <a:pt x="94805" y="554990"/>
                  </a:moveTo>
                  <a:lnTo>
                    <a:pt x="70062" y="555003"/>
                  </a:lnTo>
                  <a:lnTo>
                    <a:pt x="45735" y="551862"/>
                  </a:lnTo>
                  <a:lnTo>
                    <a:pt x="22242" y="545649"/>
                  </a:lnTo>
                  <a:lnTo>
                    <a:pt x="0" y="536448"/>
                  </a:lnTo>
                </a:path>
                <a:path w="1483995" h="855980">
                  <a:moveTo>
                    <a:pt x="178460" y="758063"/>
                  </a:moveTo>
                  <a:lnTo>
                    <a:pt x="168370" y="761130"/>
                  </a:lnTo>
                  <a:lnTo>
                    <a:pt x="158068" y="763651"/>
                  </a:lnTo>
                  <a:lnTo>
                    <a:pt x="147594" y="765599"/>
                  </a:lnTo>
                  <a:lnTo>
                    <a:pt x="136982" y="766953"/>
                  </a:lnTo>
                </a:path>
                <a:path w="1483995" h="855980">
                  <a:moveTo>
                    <a:pt x="535914" y="855599"/>
                  </a:moveTo>
                  <a:lnTo>
                    <a:pt x="528717" y="845911"/>
                  </a:lnTo>
                  <a:lnTo>
                    <a:pt x="522146" y="835913"/>
                  </a:lnTo>
                  <a:lnTo>
                    <a:pt x="516210" y="825630"/>
                  </a:lnTo>
                  <a:lnTo>
                    <a:pt x="510920" y="815086"/>
                  </a:lnTo>
                </a:path>
                <a:path w="1483995" h="855980">
                  <a:moveTo>
                    <a:pt x="998143" y="754634"/>
                  </a:moveTo>
                  <a:lnTo>
                    <a:pt x="996665" y="765919"/>
                  </a:lnTo>
                  <a:lnTo>
                    <a:pt x="994508" y="777097"/>
                  </a:lnTo>
                  <a:lnTo>
                    <a:pt x="991660" y="788156"/>
                  </a:lnTo>
                  <a:lnTo>
                    <a:pt x="988110" y="799084"/>
                  </a:lnTo>
                </a:path>
                <a:path w="1483995" h="855980">
                  <a:moveTo>
                    <a:pt x="1196644" y="479933"/>
                  </a:moveTo>
                  <a:lnTo>
                    <a:pt x="1238132" y="502341"/>
                  </a:lnTo>
                  <a:lnTo>
                    <a:pt x="1272023" y="531492"/>
                  </a:lnTo>
                  <a:lnTo>
                    <a:pt x="1297338" y="566051"/>
                  </a:lnTo>
                  <a:lnTo>
                    <a:pt x="1313094" y="604681"/>
                  </a:lnTo>
                  <a:lnTo>
                    <a:pt x="1318310" y="646049"/>
                  </a:lnTo>
                </a:path>
                <a:path w="1483995" h="855980">
                  <a:moveTo>
                    <a:pt x="1483664" y="303022"/>
                  </a:moveTo>
                  <a:lnTo>
                    <a:pt x="1473352" y="320496"/>
                  </a:lnTo>
                  <a:lnTo>
                    <a:pt x="1460788" y="336804"/>
                  </a:lnTo>
                  <a:lnTo>
                    <a:pt x="1446106" y="351778"/>
                  </a:lnTo>
                  <a:lnTo>
                    <a:pt x="1429435" y="365252"/>
                  </a:lnTo>
                </a:path>
                <a:path w="1483995" h="855980">
                  <a:moveTo>
                    <a:pt x="1353616" y="71882"/>
                  </a:moveTo>
                  <a:lnTo>
                    <a:pt x="1354946" y="79162"/>
                  </a:lnTo>
                  <a:lnTo>
                    <a:pt x="1355871" y="86502"/>
                  </a:lnTo>
                  <a:lnTo>
                    <a:pt x="1356367" y="93866"/>
                  </a:lnTo>
                  <a:lnTo>
                    <a:pt x="1356410" y="101219"/>
                  </a:lnTo>
                </a:path>
                <a:path w="1483995" h="855980">
                  <a:moveTo>
                    <a:pt x="1007541" y="37592"/>
                  </a:moveTo>
                  <a:lnTo>
                    <a:pt x="1013280" y="27574"/>
                  </a:lnTo>
                  <a:lnTo>
                    <a:pt x="1019829" y="17938"/>
                  </a:lnTo>
                  <a:lnTo>
                    <a:pt x="1027187" y="8731"/>
                  </a:lnTo>
                  <a:lnTo>
                    <a:pt x="1035354" y="0"/>
                  </a:lnTo>
                </a:path>
                <a:path w="1483995" h="855980">
                  <a:moveTo>
                    <a:pt x="747826" y="55372"/>
                  </a:moveTo>
                  <a:lnTo>
                    <a:pt x="750323" y="47045"/>
                  </a:lnTo>
                  <a:lnTo>
                    <a:pt x="753414" y="38862"/>
                  </a:lnTo>
                  <a:lnTo>
                    <a:pt x="757077" y="30868"/>
                  </a:lnTo>
                  <a:lnTo>
                    <a:pt x="761288" y="23114"/>
                  </a:lnTo>
                </a:path>
                <a:path w="1483995" h="855980">
                  <a:moveTo>
                    <a:pt x="443166" y="66421"/>
                  </a:moveTo>
                  <a:lnTo>
                    <a:pt x="456160" y="73322"/>
                  </a:lnTo>
                  <a:lnTo>
                    <a:pt x="468622" y="80867"/>
                  </a:lnTo>
                  <a:lnTo>
                    <a:pt x="480519" y="89030"/>
                  </a:lnTo>
                  <a:lnTo>
                    <a:pt x="491820" y="97790"/>
                  </a:lnTo>
                </a:path>
                <a:path w="1483995" h="855980">
                  <a:moveTo>
                    <a:pt x="73621" y="313182"/>
                  </a:moveTo>
                  <a:lnTo>
                    <a:pt x="70924" y="305040"/>
                  </a:lnTo>
                  <a:lnTo>
                    <a:pt x="68608" y="296814"/>
                  </a:lnTo>
                  <a:lnTo>
                    <a:pt x="66678" y="288518"/>
                  </a:lnTo>
                  <a:lnTo>
                    <a:pt x="65138" y="280162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7448" y="2686811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228600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228600" y="438912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7448" y="2686811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0" y="438912"/>
                  </a:moveTo>
                  <a:lnTo>
                    <a:pt x="228600" y="438912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48027" y="2191511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147827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147827" y="158496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48027" y="2191511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0" y="158496"/>
                  </a:moveTo>
                  <a:lnTo>
                    <a:pt x="147827" y="158496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5849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45158" y="2392044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8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4" y="94741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7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4" y="676528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8" y="581787"/>
                  </a:lnTo>
                  <a:lnTo>
                    <a:pt x="75742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45158" y="2297429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4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5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4" y="189357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8" y="94615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4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45158" y="2297429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8" y="94615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4" y="189357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5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4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8" y="94615"/>
                  </a:lnTo>
                  <a:close/>
                </a:path>
                <a:path w="757555" h="771525">
                  <a:moveTo>
                    <a:pt x="757428" y="94615"/>
                  </a:moveTo>
                  <a:lnTo>
                    <a:pt x="757428" y="676402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4" y="771144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2"/>
                  </a:lnTo>
                  <a:lnTo>
                    <a:pt x="0" y="94615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88847" y="4256989"/>
            <a:ext cx="344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PC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5695" y="4064508"/>
            <a:ext cx="1801495" cy="1351915"/>
            <a:chOff x="615695" y="4064508"/>
            <a:chExt cx="1801495" cy="1351915"/>
          </a:xfrm>
        </p:grpSpPr>
        <p:sp>
          <p:nvSpPr>
            <p:cNvPr id="17" name="object 17"/>
            <p:cNvSpPr/>
            <p:nvPr/>
          </p:nvSpPr>
          <p:spPr>
            <a:xfrm>
              <a:off x="630173" y="4078986"/>
              <a:ext cx="1266825" cy="767080"/>
            </a:xfrm>
            <a:custGeom>
              <a:avLst/>
              <a:gdLst/>
              <a:ahLst/>
              <a:cxnLst/>
              <a:rect l="l" t="t" r="r" b="b"/>
              <a:pathLst>
                <a:path w="1266825" h="767079">
                  <a:moveTo>
                    <a:pt x="0" y="0"/>
                  </a:moveTo>
                  <a:lnTo>
                    <a:pt x="1266444" y="0"/>
                  </a:lnTo>
                  <a:lnTo>
                    <a:pt x="1266444" y="766571"/>
                  </a:lnTo>
                  <a:lnTo>
                    <a:pt x="0" y="766571"/>
                  </a:lnTo>
                  <a:lnTo>
                    <a:pt x="0" y="0"/>
                  </a:lnTo>
                  <a:close/>
                </a:path>
                <a:path w="1266825" h="767079">
                  <a:moveTo>
                    <a:pt x="95821" y="95757"/>
                  </a:moveTo>
                  <a:lnTo>
                    <a:pt x="95821" y="670687"/>
                  </a:lnTo>
                  <a:lnTo>
                    <a:pt x="1170686" y="670687"/>
                  </a:lnTo>
                  <a:lnTo>
                    <a:pt x="1170686" y="95757"/>
                  </a:lnTo>
                  <a:lnTo>
                    <a:pt x="95821" y="95757"/>
                  </a:lnTo>
                  <a:close/>
                </a:path>
              </a:pathLst>
            </a:custGeom>
            <a:ln w="28956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4513" y="4845558"/>
              <a:ext cx="398145" cy="169545"/>
            </a:xfrm>
            <a:custGeom>
              <a:avLst/>
              <a:gdLst/>
              <a:ahLst/>
              <a:cxnLst/>
              <a:rect l="l" t="t" r="r" b="b"/>
              <a:pathLst>
                <a:path w="398144" h="169545">
                  <a:moveTo>
                    <a:pt x="355473" y="0"/>
                  </a:moveTo>
                  <a:lnTo>
                    <a:pt x="42291" y="0"/>
                  </a:lnTo>
                  <a:lnTo>
                    <a:pt x="0" y="169164"/>
                  </a:lnTo>
                  <a:lnTo>
                    <a:pt x="397764" y="169164"/>
                  </a:lnTo>
                  <a:lnTo>
                    <a:pt x="3554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4513" y="4845558"/>
              <a:ext cx="398145" cy="169545"/>
            </a:xfrm>
            <a:custGeom>
              <a:avLst/>
              <a:gdLst/>
              <a:ahLst/>
              <a:cxnLst/>
              <a:rect l="l" t="t" r="r" b="b"/>
              <a:pathLst>
                <a:path w="398144" h="169545">
                  <a:moveTo>
                    <a:pt x="0" y="169164"/>
                  </a:moveTo>
                  <a:lnTo>
                    <a:pt x="42291" y="0"/>
                  </a:lnTo>
                  <a:lnTo>
                    <a:pt x="355473" y="0"/>
                  </a:lnTo>
                  <a:lnTo>
                    <a:pt x="397764" y="169164"/>
                  </a:lnTo>
                  <a:lnTo>
                    <a:pt x="0" y="169164"/>
                  </a:lnTo>
                  <a:close/>
                </a:path>
              </a:pathLst>
            </a:custGeom>
            <a:ln w="28956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40585" y="4720717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7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3" y="94741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6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3" y="676528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7" y="581786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40585" y="4626102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3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5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3" y="189356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7" y="94615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3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40585" y="4626102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7" y="94615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3" y="189356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5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3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7" y="94615"/>
                  </a:lnTo>
                  <a:close/>
                </a:path>
                <a:path w="757555" h="771525">
                  <a:moveTo>
                    <a:pt x="757427" y="94615"/>
                  </a:moveTo>
                  <a:lnTo>
                    <a:pt x="757427" y="676402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3" y="771144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2"/>
                  </a:lnTo>
                  <a:lnTo>
                    <a:pt x="0" y="94615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3545332" y="25474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3072383" y="2449067"/>
            <a:ext cx="411480" cy="413384"/>
            <a:chOff x="3072383" y="2449067"/>
            <a:chExt cx="411480" cy="413384"/>
          </a:xfrm>
        </p:grpSpPr>
        <p:sp>
          <p:nvSpPr>
            <p:cNvPr id="25" name="object 25"/>
            <p:cNvSpPr/>
            <p:nvPr/>
          </p:nvSpPr>
          <p:spPr>
            <a:xfrm>
              <a:off x="3091433" y="2468117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4"/>
                  </a:lnTo>
                  <a:lnTo>
                    <a:pt x="236325" y="368206"/>
                  </a:lnTo>
                  <a:lnTo>
                    <a:pt x="280923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91433" y="2468117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3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044696" y="2114550"/>
            <a:ext cx="885825" cy="748030"/>
            <a:chOff x="4044696" y="2114550"/>
            <a:chExt cx="885825" cy="748030"/>
          </a:xfrm>
        </p:grpSpPr>
        <p:sp>
          <p:nvSpPr>
            <p:cNvPr id="28" name="object 28"/>
            <p:cNvSpPr/>
            <p:nvPr/>
          </p:nvSpPr>
          <p:spPr>
            <a:xfrm>
              <a:off x="4063746" y="2468118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63746" y="2468118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37126" y="2114550"/>
              <a:ext cx="493395" cy="313055"/>
            </a:xfrm>
            <a:custGeom>
              <a:avLst/>
              <a:gdLst/>
              <a:ahLst/>
              <a:cxnLst/>
              <a:rect l="l" t="t" r="r" b="b"/>
              <a:pathLst>
                <a:path w="493395" h="313055">
                  <a:moveTo>
                    <a:pt x="431789" y="37825"/>
                  </a:moveTo>
                  <a:lnTo>
                    <a:pt x="395708" y="39402"/>
                  </a:lnTo>
                  <a:lnTo>
                    <a:pt x="0" y="282701"/>
                  </a:lnTo>
                  <a:lnTo>
                    <a:pt x="18287" y="312547"/>
                  </a:lnTo>
                  <a:lnTo>
                    <a:pt x="414153" y="69150"/>
                  </a:lnTo>
                  <a:lnTo>
                    <a:pt x="431789" y="37825"/>
                  </a:lnTo>
                  <a:close/>
                </a:path>
                <a:path w="493395" h="313055">
                  <a:moveTo>
                    <a:pt x="491054" y="3937"/>
                  </a:moveTo>
                  <a:lnTo>
                    <a:pt x="453389" y="3937"/>
                  </a:lnTo>
                  <a:lnTo>
                    <a:pt x="471677" y="33782"/>
                  </a:lnTo>
                  <a:lnTo>
                    <a:pt x="414153" y="69150"/>
                  </a:lnTo>
                  <a:lnTo>
                    <a:pt x="358775" y="167512"/>
                  </a:lnTo>
                  <a:lnTo>
                    <a:pt x="356647" y="174172"/>
                  </a:lnTo>
                  <a:lnTo>
                    <a:pt x="357187" y="180879"/>
                  </a:lnTo>
                  <a:lnTo>
                    <a:pt x="360203" y="186872"/>
                  </a:lnTo>
                  <a:lnTo>
                    <a:pt x="365506" y="191388"/>
                  </a:lnTo>
                  <a:lnTo>
                    <a:pt x="372094" y="193571"/>
                  </a:lnTo>
                  <a:lnTo>
                    <a:pt x="378777" y="193039"/>
                  </a:lnTo>
                  <a:lnTo>
                    <a:pt x="384794" y="190031"/>
                  </a:lnTo>
                  <a:lnTo>
                    <a:pt x="389382" y="184785"/>
                  </a:lnTo>
                  <a:lnTo>
                    <a:pt x="491054" y="3937"/>
                  </a:lnTo>
                  <a:close/>
                </a:path>
                <a:path w="493395" h="313055">
                  <a:moveTo>
                    <a:pt x="457281" y="10287"/>
                  </a:moveTo>
                  <a:lnTo>
                    <a:pt x="447294" y="10287"/>
                  </a:lnTo>
                  <a:lnTo>
                    <a:pt x="463296" y="36449"/>
                  </a:lnTo>
                  <a:lnTo>
                    <a:pt x="431789" y="37825"/>
                  </a:lnTo>
                  <a:lnTo>
                    <a:pt x="414153" y="69150"/>
                  </a:lnTo>
                  <a:lnTo>
                    <a:pt x="471677" y="33782"/>
                  </a:lnTo>
                  <a:lnTo>
                    <a:pt x="457281" y="10287"/>
                  </a:lnTo>
                  <a:close/>
                </a:path>
                <a:path w="493395" h="313055">
                  <a:moveTo>
                    <a:pt x="493268" y="0"/>
                  </a:moveTo>
                  <a:lnTo>
                    <a:pt x="271907" y="9778"/>
                  </a:lnTo>
                  <a:lnTo>
                    <a:pt x="264413" y="18034"/>
                  </a:lnTo>
                  <a:lnTo>
                    <a:pt x="264795" y="27686"/>
                  </a:lnTo>
                  <a:lnTo>
                    <a:pt x="266455" y="34428"/>
                  </a:lnTo>
                  <a:lnTo>
                    <a:pt x="270462" y="39814"/>
                  </a:lnTo>
                  <a:lnTo>
                    <a:pt x="276207" y="43295"/>
                  </a:lnTo>
                  <a:lnTo>
                    <a:pt x="283083" y="44323"/>
                  </a:lnTo>
                  <a:lnTo>
                    <a:pt x="395708" y="39402"/>
                  </a:lnTo>
                  <a:lnTo>
                    <a:pt x="453389" y="3937"/>
                  </a:lnTo>
                  <a:lnTo>
                    <a:pt x="491054" y="3937"/>
                  </a:lnTo>
                  <a:lnTo>
                    <a:pt x="493268" y="0"/>
                  </a:lnTo>
                  <a:close/>
                </a:path>
                <a:path w="493395" h="313055">
                  <a:moveTo>
                    <a:pt x="453389" y="3937"/>
                  </a:moveTo>
                  <a:lnTo>
                    <a:pt x="395708" y="39402"/>
                  </a:lnTo>
                  <a:lnTo>
                    <a:pt x="431789" y="37825"/>
                  </a:lnTo>
                  <a:lnTo>
                    <a:pt x="447294" y="10287"/>
                  </a:lnTo>
                  <a:lnTo>
                    <a:pt x="457281" y="10287"/>
                  </a:lnTo>
                  <a:lnTo>
                    <a:pt x="453389" y="3937"/>
                  </a:lnTo>
                  <a:close/>
                </a:path>
                <a:path w="493395" h="313055">
                  <a:moveTo>
                    <a:pt x="447294" y="10287"/>
                  </a:moveTo>
                  <a:lnTo>
                    <a:pt x="431789" y="37825"/>
                  </a:lnTo>
                  <a:lnTo>
                    <a:pt x="463296" y="36449"/>
                  </a:lnTo>
                  <a:lnTo>
                    <a:pt x="447294" y="1028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4517644" y="25474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5018532" y="2449067"/>
            <a:ext cx="413384" cy="413384"/>
            <a:chOff x="5018532" y="2449067"/>
            <a:chExt cx="413384" cy="413384"/>
          </a:xfrm>
        </p:grpSpPr>
        <p:sp>
          <p:nvSpPr>
            <p:cNvPr id="33" name="object 33"/>
            <p:cNvSpPr/>
            <p:nvPr/>
          </p:nvSpPr>
          <p:spPr>
            <a:xfrm>
              <a:off x="5037582" y="2468117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37582" y="2468117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5491479" y="25474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5992367" y="2449067"/>
            <a:ext cx="411480" cy="413384"/>
            <a:chOff x="5992367" y="2449067"/>
            <a:chExt cx="411480" cy="413384"/>
          </a:xfrm>
        </p:grpSpPr>
        <p:sp>
          <p:nvSpPr>
            <p:cNvPr id="37" name="object 37"/>
            <p:cNvSpPr/>
            <p:nvPr/>
          </p:nvSpPr>
          <p:spPr>
            <a:xfrm>
              <a:off x="6011417" y="2468117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4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11417" y="2468117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5004815" y="1822704"/>
            <a:ext cx="413384" cy="413384"/>
            <a:chOff x="5004815" y="1822704"/>
            <a:chExt cx="413384" cy="413384"/>
          </a:xfrm>
        </p:grpSpPr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3865" y="1841754"/>
              <a:ext cx="374904" cy="37490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023865" y="184175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5491479" y="192260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5992367" y="1822704"/>
            <a:ext cx="411480" cy="413384"/>
            <a:chOff x="5992367" y="1822704"/>
            <a:chExt cx="411480" cy="413384"/>
          </a:xfrm>
        </p:grpSpPr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1417" y="1841754"/>
              <a:ext cx="373380" cy="374904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011417" y="1841754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6546595" y="2453639"/>
            <a:ext cx="1226185" cy="327660"/>
            <a:chOff x="6546595" y="2453639"/>
            <a:chExt cx="1226185" cy="327660"/>
          </a:xfrm>
        </p:grpSpPr>
        <p:sp>
          <p:nvSpPr>
            <p:cNvPr id="47" name="object 47"/>
            <p:cNvSpPr/>
            <p:nvPr/>
          </p:nvSpPr>
          <p:spPr>
            <a:xfrm>
              <a:off x="6561073" y="2468117"/>
              <a:ext cx="1196975" cy="299085"/>
            </a:xfrm>
            <a:custGeom>
              <a:avLst/>
              <a:gdLst/>
              <a:ahLst/>
              <a:cxnLst/>
              <a:rect l="l" t="t" r="r" b="b"/>
              <a:pathLst>
                <a:path w="1196975" h="299085">
                  <a:moveTo>
                    <a:pt x="1196848" y="0"/>
                  </a:moveTo>
                  <a:lnTo>
                    <a:pt x="136144" y="0"/>
                  </a:lnTo>
                  <a:lnTo>
                    <a:pt x="136144" y="174244"/>
                  </a:lnTo>
                  <a:lnTo>
                    <a:pt x="0" y="226314"/>
                  </a:lnTo>
                  <a:lnTo>
                    <a:pt x="136144" y="248920"/>
                  </a:lnTo>
                  <a:lnTo>
                    <a:pt x="136144" y="298704"/>
                  </a:lnTo>
                  <a:lnTo>
                    <a:pt x="1196848" y="298704"/>
                  </a:lnTo>
                  <a:lnTo>
                    <a:pt x="119684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561073" y="2468117"/>
              <a:ext cx="1196975" cy="299085"/>
            </a:xfrm>
            <a:custGeom>
              <a:avLst/>
              <a:gdLst/>
              <a:ahLst/>
              <a:cxnLst/>
              <a:rect l="l" t="t" r="r" b="b"/>
              <a:pathLst>
                <a:path w="1196975" h="299085">
                  <a:moveTo>
                    <a:pt x="136144" y="0"/>
                  </a:moveTo>
                  <a:lnTo>
                    <a:pt x="312927" y="0"/>
                  </a:lnTo>
                  <a:lnTo>
                    <a:pt x="578103" y="0"/>
                  </a:lnTo>
                  <a:lnTo>
                    <a:pt x="1196848" y="0"/>
                  </a:lnTo>
                  <a:lnTo>
                    <a:pt x="1196848" y="174244"/>
                  </a:lnTo>
                  <a:lnTo>
                    <a:pt x="1196848" y="248920"/>
                  </a:lnTo>
                  <a:lnTo>
                    <a:pt x="1196848" y="298704"/>
                  </a:lnTo>
                  <a:lnTo>
                    <a:pt x="578103" y="298704"/>
                  </a:lnTo>
                  <a:lnTo>
                    <a:pt x="312927" y="298704"/>
                  </a:lnTo>
                  <a:lnTo>
                    <a:pt x="136144" y="298704"/>
                  </a:lnTo>
                  <a:lnTo>
                    <a:pt x="136144" y="248920"/>
                  </a:lnTo>
                  <a:lnTo>
                    <a:pt x="0" y="226314"/>
                  </a:lnTo>
                  <a:lnTo>
                    <a:pt x="136144" y="174244"/>
                  </a:lnTo>
                  <a:lnTo>
                    <a:pt x="136144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697218" y="2468117"/>
            <a:ext cx="1061085" cy="299085"/>
          </a:xfrm>
          <a:prstGeom prst="rect">
            <a:avLst/>
          </a:prstGeom>
          <a:ln w="28955">
            <a:solidFill>
              <a:srgbClr val="1F38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0025">
              <a:lnSpc>
                <a:spcPts val="2135"/>
              </a:lnSpc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546595" y="1827276"/>
            <a:ext cx="1226185" cy="327660"/>
            <a:chOff x="6546595" y="1827276"/>
            <a:chExt cx="1226185" cy="327660"/>
          </a:xfrm>
        </p:grpSpPr>
        <p:sp>
          <p:nvSpPr>
            <p:cNvPr id="51" name="object 51"/>
            <p:cNvSpPr/>
            <p:nvPr/>
          </p:nvSpPr>
          <p:spPr>
            <a:xfrm>
              <a:off x="6561073" y="1841754"/>
              <a:ext cx="1196975" cy="299085"/>
            </a:xfrm>
            <a:custGeom>
              <a:avLst/>
              <a:gdLst/>
              <a:ahLst/>
              <a:cxnLst/>
              <a:rect l="l" t="t" r="r" b="b"/>
              <a:pathLst>
                <a:path w="1196975" h="299085">
                  <a:moveTo>
                    <a:pt x="1196848" y="0"/>
                  </a:moveTo>
                  <a:lnTo>
                    <a:pt x="136144" y="0"/>
                  </a:lnTo>
                  <a:lnTo>
                    <a:pt x="136144" y="174244"/>
                  </a:lnTo>
                  <a:lnTo>
                    <a:pt x="0" y="226313"/>
                  </a:lnTo>
                  <a:lnTo>
                    <a:pt x="136144" y="248920"/>
                  </a:lnTo>
                  <a:lnTo>
                    <a:pt x="136144" y="298704"/>
                  </a:lnTo>
                  <a:lnTo>
                    <a:pt x="1196848" y="298704"/>
                  </a:lnTo>
                  <a:lnTo>
                    <a:pt x="119684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61073" y="1841754"/>
              <a:ext cx="1196975" cy="299085"/>
            </a:xfrm>
            <a:custGeom>
              <a:avLst/>
              <a:gdLst/>
              <a:ahLst/>
              <a:cxnLst/>
              <a:rect l="l" t="t" r="r" b="b"/>
              <a:pathLst>
                <a:path w="1196975" h="299085">
                  <a:moveTo>
                    <a:pt x="136144" y="0"/>
                  </a:moveTo>
                  <a:lnTo>
                    <a:pt x="312927" y="0"/>
                  </a:lnTo>
                  <a:lnTo>
                    <a:pt x="578103" y="0"/>
                  </a:lnTo>
                  <a:lnTo>
                    <a:pt x="1196848" y="0"/>
                  </a:lnTo>
                  <a:lnTo>
                    <a:pt x="1196848" y="174244"/>
                  </a:lnTo>
                  <a:lnTo>
                    <a:pt x="1196848" y="248920"/>
                  </a:lnTo>
                  <a:lnTo>
                    <a:pt x="1196848" y="298704"/>
                  </a:lnTo>
                  <a:lnTo>
                    <a:pt x="578103" y="298704"/>
                  </a:lnTo>
                  <a:lnTo>
                    <a:pt x="312927" y="298704"/>
                  </a:lnTo>
                  <a:lnTo>
                    <a:pt x="136144" y="298704"/>
                  </a:lnTo>
                  <a:lnTo>
                    <a:pt x="136144" y="248920"/>
                  </a:lnTo>
                  <a:lnTo>
                    <a:pt x="0" y="226313"/>
                  </a:lnTo>
                  <a:lnTo>
                    <a:pt x="136144" y="174244"/>
                  </a:lnTo>
                  <a:lnTo>
                    <a:pt x="136144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697218" y="1841754"/>
            <a:ext cx="1061085" cy="299085"/>
          </a:xfrm>
          <a:prstGeom prst="rect">
            <a:avLst/>
          </a:prstGeom>
          <a:ln w="28955">
            <a:solidFill>
              <a:srgbClr val="1F38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ts val="2140"/>
              </a:lnSpc>
            </a:pPr>
            <a:r>
              <a:rPr sz="1800" b="1" spc="-10" dirty="0">
                <a:latin typeface="Calibri"/>
                <a:cs typeface="Calibri"/>
              </a:rPr>
              <a:t>develop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545332" y="473438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3072383" y="4636008"/>
            <a:ext cx="411480" cy="413384"/>
            <a:chOff x="3072383" y="4636008"/>
            <a:chExt cx="411480" cy="413384"/>
          </a:xfrm>
        </p:grpSpPr>
        <p:sp>
          <p:nvSpPr>
            <p:cNvPr id="56" name="object 56"/>
            <p:cNvSpPr/>
            <p:nvPr/>
          </p:nvSpPr>
          <p:spPr>
            <a:xfrm>
              <a:off x="3091433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4"/>
                  </a:lnTo>
                  <a:lnTo>
                    <a:pt x="236325" y="368206"/>
                  </a:lnTo>
                  <a:lnTo>
                    <a:pt x="280923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91433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3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4044696" y="4636008"/>
            <a:ext cx="944880" cy="925194"/>
            <a:chOff x="4044696" y="4636008"/>
            <a:chExt cx="944880" cy="925194"/>
          </a:xfrm>
        </p:grpSpPr>
        <p:sp>
          <p:nvSpPr>
            <p:cNvPr id="59" name="object 59"/>
            <p:cNvSpPr/>
            <p:nvPr/>
          </p:nvSpPr>
          <p:spPr>
            <a:xfrm>
              <a:off x="4063746" y="4655058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063746" y="4655058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060698" y="5106543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4"/>
                  </a:lnTo>
                  <a:lnTo>
                    <a:pt x="914400" y="440054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060698" y="5106543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4"/>
                  </a:lnTo>
                  <a:lnTo>
                    <a:pt x="914400" y="264921"/>
                  </a:lnTo>
                  <a:lnTo>
                    <a:pt x="914400" y="440054"/>
                  </a:lnTo>
                  <a:lnTo>
                    <a:pt x="381000" y="440054"/>
                  </a:lnTo>
                  <a:lnTo>
                    <a:pt x="152400" y="440054"/>
                  </a:lnTo>
                  <a:lnTo>
                    <a:pt x="0" y="440054"/>
                  </a:lnTo>
                  <a:lnTo>
                    <a:pt x="0" y="264921"/>
                  </a:lnTo>
                  <a:lnTo>
                    <a:pt x="0" y="189864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175252" y="5232653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5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32710">
              <a:lnSpc>
                <a:spcPct val="100000"/>
              </a:lnSpc>
              <a:spcBef>
                <a:spcPts val="95"/>
              </a:spcBef>
            </a:pPr>
            <a:r>
              <a:rPr dirty="0"/>
              <a:t>Usando</a:t>
            </a:r>
            <a:r>
              <a:rPr spc="-80" dirty="0"/>
              <a:t> </a:t>
            </a:r>
            <a:r>
              <a:rPr i="1" spc="-10" dirty="0">
                <a:latin typeface="Calibri Light"/>
                <a:cs typeface="Calibri Light"/>
              </a:rPr>
              <a:t>fetch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690" y="1902078"/>
            <a:ext cx="1063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Servidor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8218" y="1678892"/>
            <a:ext cx="1963420" cy="1453515"/>
            <a:chOff x="458218" y="1678892"/>
            <a:chExt cx="1963420" cy="1453515"/>
          </a:xfrm>
        </p:grpSpPr>
        <p:sp>
          <p:nvSpPr>
            <p:cNvPr id="5" name="object 5"/>
            <p:cNvSpPr/>
            <p:nvPr/>
          </p:nvSpPr>
          <p:spPr>
            <a:xfrm>
              <a:off x="464314" y="1684988"/>
              <a:ext cx="1617980" cy="1005205"/>
            </a:xfrm>
            <a:custGeom>
              <a:avLst/>
              <a:gdLst/>
              <a:ahLst/>
              <a:cxnLst/>
              <a:rect l="l" t="t" r="r" b="b"/>
              <a:pathLst>
                <a:path w="1617980" h="1005205">
                  <a:moveTo>
                    <a:pt x="146479" y="330501"/>
                  </a:moveTo>
                  <a:lnTo>
                    <a:pt x="144704" y="287187"/>
                  </a:lnTo>
                  <a:lnTo>
                    <a:pt x="152903" y="245711"/>
                  </a:lnTo>
                  <a:lnTo>
                    <a:pt x="170209" y="207041"/>
                  </a:lnTo>
                  <a:lnTo>
                    <a:pt x="195750" y="172148"/>
                  </a:lnTo>
                  <a:lnTo>
                    <a:pt x="228657" y="141999"/>
                  </a:lnTo>
                  <a:lnTo>
                    <a:pt x="268060" y="117564"/>
                  </a:lnTo>
                  <a:lnTo>
                    <a:pt x="313089" y="99811"/>
                  </a:lnTo>
                  <a:lnTo>
                    <a:pt x="362874" y="89709"/>
                  </a:lnTo>
                  <a:lnTo>
                    <a:pt x="404942" y="87852"/>
                  </a:lnTo>
                  <a:lnTo>
                    <a:pt x="446507" y="91900"/>
                  </a:lnTo>
                  <a:lnTo>
                    <a:pt x="486715" y="101711"/>
                  </a:lnTo>
                  <a:lnTo>
                    <a:pt x="524710" y="117141"/>
                  </a:lnTo>
                  <a:lnTo>
                    <a:pt x="555900" y="80242"/>
                  </a:lnTo>
                  <a:lnTo>
                    <a:pt x="596040" y="52540"/>
                  </a:lnTo>
                  <a:lnTo>
                    <a:pt x="642557" y="34702"/>
                  </a:lnTo>
                  <a:lnTo>
                    <a:pt x="692877" y="27394"/>
                  </a:lnTo>
                  <a:lnTo>
                    <a:pt x="744428" y="31284"/>
                  </a:lnTo>
                  <a:lnTo>
                    <a:pt x="794636" y="47037"/>
                  </a:lnTo>
                  <a:lnTo>
                    <a:pt x="830355" y="67611"/>
                  </a:lnTo>
                  <a:lnTo>
                    <a:pt x="840991" y="75866"/>
                  </a:lnTo>
                  <a:lnTo>
                    <a:pt x="871494" y="39903"/>
                  </a:lnTo>
                  <a:lnTo>
                    <a:pt x="912280" y="14687"/>
                  </a:lnTo>
                  <a:lnTo>
                    <a:pt x="959735" y="1242"/>
                  </a:lnTo>
                  <a:lnTo>
                    <a:pt x="1010245" y="593"/>
                  </a:lnTo>
                  <a:lnTo>
                    <a:pt x="1060193" y="13763"/>
                  </a:lnTo>
                  <a:lnTo>
                    <a:pt x="1076388" y="21657"/>
                  </a:lnTo>
                  <a:lnTo>
                    <a:pt x="1091356" y="31003"/>
                  </a:lnTo>
                  <a:lnTo>
                    <a:pt x="1104967" y="41731"/>
                  </a:lnTo>
                  <a:lnTo>
                    <a:pt x="1117089" y="53768"/>
                  </a:lnTo>
                  <a:lnTo>
                    <a:pt x="1153333" y="26151"/>
                  </a:lnTo>
                  <a:lnTo>
                    <a:pt x="1195415" y="8175"/>
                  </a:lnTo>
                  <a:lnTo>
                    <a:pt x="1240898" y="0"/>
                  </a:lnTo>
                  <a:lnTo>
                    <a:pt x="1287345" y="1783"/>
                  </a:lnTo>
                  <a:lnTo>
                    <a:pt x="1332316" y="13684"/>
                  </a:lnTo>
                  <a:lnTo>
                    <a:pt x="1373375" y="35861"/>
                  </a:lnTo>
                  <a:lnTo>
                    <a:pt x="1413285" y="76342"/>
                  </a:lnTo>
                  <a:lnTo>
                    <a:pt x="1434716" y="125777"/>
                  </a:lnTo>
                  <a:lnTo>
                    <a:pt x="1484066" y="143470"/>
                  </a:lnTo>
                  <a:lnTo>
                    <a:pt x="1524802" y="170589"/>
                  </a:lnTo>
                  <a:lnTo>
                    <a:pt x="1555589" y="205152"/>
                  </a:lnTo>
                  <a:lnTo>
                    <a:pt x="1575094" y="245176"/>
                  </a:lnTo>
                  <a:lnTo>
                    <a:pt x="1581983" y="288678"/>
                  </a:lnTo>
                  <a:lnTo>
                    <a:pt x="1574924" y="333676"/>
                  </a:lnTo>
                  <a:lnTo>
                    <a:pt x="1572511" y="341296"/>
                  </a:lnTo>
                  <a:lnTo>
                    <a:pt x="1569463" y="348662"/>
                  </a:lnTo>
                  <a:lnTo>
                    <a:pt x="1565780" y="355901"/>
                  </a:lnTo>
                  <a:lnTo>
                    <a:pt x="1592833" y="392895"/>
                  </a:lnTo>
                  <a:lnTo>
                    <a:pt x="1610111" y="432488"/>
                  </a:lnTo>
                  <a:lnTo>
                    <a:pt x="1617805" y="473472"/>
                  </a:lnTo>
                  <a:lnTo>
                    <a:pt x="1616104" y="514635"/>
                  </a:lnTo>
                  <a:lnTo>
                    <a:pt x="1605200" y="554769"/>
                  </a:lnTo>
                  <a:lnTo>
                    <a:pt x="1585283" y="592663"/>
                  </a:lnTo>
                  <a:lnTo>
                    <a:pt x="1556543" y="627107"/>
                  </a:lnTo>
                  <a:lnTo>
                    <a:pt x="1519171" y="656891"/>
                  </a:lnTo>
                  <a:lnTo>
                    <a:pt x="1463053" y="684514"/>
                  </a:lnTo>
                  <a:lnTo>
                    <a:pt x="1400553" y="699182"/>
                  </a:lnTo>
                  <a:lnTo>
                    <a:pt x="1394418" y="741160"/>
                  </a:lnTo>
                  <a:lnTo>
                    <a:pt x="1377755" y="779610"/>
                  </a:lnTo>
                  <a:lnTo>
                    <a:pt x="1351871" y="813445"/>
                  </a:lnTo>
                  <a:lnTo>
                    <a:pt x="1318071" y="841581"/>
                  </a:lnTo>
                  <a:lnTo>
                    <a:pt x="1277661" y="862929"/>
                  </a:lnTo>
                  <a:lnTo>
                    <a:pt x="1231949" y="876404"/>
                  </a:lnTo>
                  <a:lnTo>
                    <a:pt x="1182240" y="880919"/>
                  </a:lnTo>
                  <a:lnTo>
                    <a:pt x="1152544" y="878984"/>
                  </a:lnTo>
                  <a:lnTo>
                    <a:pt x="1123550" y="873632"/>
                  </a:lnTo>
                  <a:lnTo>
                    <a:pt x="1095676" y="864971"/>
                  </a:lnTo>
                  <a:lnTo>
                    <a:pt x="1069337" y="853106"/>
                  </a:lnTo>
                  <a:lnTo>
                    <a:pt x="1049683" y="893229"/>
                  </a:lnTo>
                  <a:lnTo>
                    <a:pt x="1021855" y="928155"/>
                  </a:lnTo>
                  <a:lnTo>
                    <a:pt x="987120" y="957307"/>
                  </a:lnTo>
                  <a:lnTo>
                    <a:pt x="946747" y="980106"/>
                  </a:lnTo>
                  <a:lnTo>
                    <a:pt x="902004" y="995976"/>
                  </a:lnTo>
                  <a:lnTo>
                    <a:pt x="854157" y="1004339"/>
                  </a:lnTo>
                  <a:lnTo>
                    <a:pt x="804475" y="1004618"/>
                  </a:lnTo>
                  <a:lnTo>
                    <a:pt x="754225" y="996235"/>
                  </a:lnTo>
                  <a:lnTo>
                    <a:pt x="713794" y="982549"/>
                  </a:lnTo>
                  <a:lnTo>
                    <a:pt x="676991" y="963326"/>
                  </a:lnTo>
                  <a:lnTo>
                    <a:pt x="644592" y="939032"/>
                  </a:lnTo>
                  <a:lnTo>
                    <a:pt x="617370" y="910129"/>
                  </a:lnTo>
                  <a:lnTo>
                    <a:pt x="570454" y="929477"/>
                  </a:lnTo>
                  <a:lnTo>
                    <a:pt x="521639" y="941111"/>
                  </a:lnTo>
                  <a:lnTo>
                    <a:pt x="472045" y="945266"/>
                  </a:lnTo>
                  <a:lnTo>
                    <a:pt x="422793" y="942177"/>
                  </a:lnTo>
                  <a:lnTo>
                    <a:pt x="375000" y="932080"/>
                  </a:lnTo>
                  <a:lnTo>
                    <a:pt x="329789" y="915209"/>
                  </a:lnTo>
                  <a:lnTo>
                    <a:pt x="288278" y="891800"/>
                  </a:lnTo>
                  <a:lnTo>
                    <a:pt x="251588" y="862089"/>
                  </a:lnTo>
                  <a:lnTo>
                    <a:pt x="220838" y="826309"/>
                  </a:lnTo>
                  <a:lnTo>
                    <a:pt x="219796" y="824785"/>
                  </a:lnTo>
                  <a:lnTo>
                    <a:pt x="218780" y="823388"/>
                  </a:lnTo>
                  <a:lnTo>
                    <a:pt x="217777" y="821864"/>
                  </a:lnTo>
                  <a:lnTo>
                    <a:pt x="165580" y="819971"/>
                  </a:lnTo>
                  <a:lnTo>
                    <a:pt x="118389" y="804954"/>
                  </a:lnTo>
                  <a:lnTo>
                    <a:pt x="79187" y="778805"/>
                  </a:lnTo>
                  <a:lnTo>
                    <a:pt x="50955" y="743518"/>
                  </a:lnTo>
                  <a:lnTo>
                    <a:pt x="36675" y="701087"/>
                  </a:lnTo>
                  <a:lnTo>
                    <a:pt x="36405" y="671040"/>
                  </a:lnTo>
                  <a:lnTo>
                    <a:pt x="43733" y="641969"/>
                  </a:lnTo>
                  <a:lnTo>
                    <a:pt x="58267" y="614898"/>
                  </a:lnTo>
                  <a:lnTo>
                    <a:pt x="79614" y="590851"/>
                  </a:lnTo>
                  <a:lnTo>
                    <a:pt x="39445" y="562660"/>
                  </a:lnTo>
                  <a:lnTo>
                    <a:pt x="12588" y="526502"/>
                  </a:lnTo>
                  <a:lnTo>
                    <a:pt x="0" y="485503"/>
                  </a:lnTo>
                  <a:lnTo>
                    <a:pt x="2638" y="442791"/>
                  </a:lnTo>
                  <a:lnTo>
                    <a:pt x="21460" y="401494"/>
                  </a:lnTo>
                  <a:lnTo>
                    <a:pt x="73780" y="355012"/>
                  </a:lnTo>
                  <a:lnTo>
                    <a:pt x="145120" y="333676"/>
                  </a:lnTo>
                  <a:lnTo>
                    <a:pt x="146479" y="33050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398" y="2679064"/>
              <a:ext cx="223824" cy="3704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5668" y="1735454"/>
              <a:ext cx="1483995" cy="855980"/>
            </a:xfrm>
            <a:custGeom>
              <a:avLst/>
              <a:gdLst/>
              <a:ahLst/>
              <a:cxnLst/>
              <a:rect l="l" t="t" r="r" b="b"/>
              <a:pathLst>
                <a:path w="1483995" h="855980">
                  <a:moveTo>
                    <a:pt x="94805" y="554990"/>
                  </a:moveTo>
                  <a:lnTo>
                    <a:pt x="70062" y="555003"/>
                  </a:lnTo>
                  <a:lnTo>
                    <a:pt x="45735" y="551862"/>
                  </a:lnTo>
                  <a:lnTo>
                    <a:pt x="22242" y="545649"/>
                  </a:lnTo>
                  <a:lnTo>
                    <a:pt x="0" y="536448"/>
                  </a:lnTo>
                </a:path>
                <a:path w="1483995" h="855980">
                  <a:moveTo>
                    <a:pt x="178460" y="758063"/>
                  </a:moveTo>
                  <a:lnTo>
                    <a:pt x="168370" y="761130"/>
                  </a:lnTo>
                  <a:lnTo>
                    <a:pt x="158068" y="763651"/>
                  </a:lnTo>
                  <a:lnTo>
                    <a:pt x="147594" y="765599"/>
                  </a:lnTo>
                  <a:lnTo>
                    <a:pt x="136982" y="766953"/>
                  </a:lnTo>
                </a:path>
                <a:path w="1483995" h="855980">
                  <a:moveTo>
                    <a:pt x="535914" y="855599"/>
                  </a:moveTo>
                  <a:lnTo>
                    <a:pt x="528717" y="845911"/>
                  </a:lnTo>
                  <a:lnTo>
                    <a:pt x="522146" y="835913"/>
                  </a:lnTo>
                  <a:lnTo>
                    <a:pt x="516210" y="825630"/>
                  </a:lnTo>
                  <a:lnTo>
                    <a:pt x="510920" y="815086"/>
                  </a:lnTo>
                </a:path>
                <a:path w="1483995" h="855980">
                  <a:moveTo>
                    <a:pt x="998143" y="754634"/>
                  </a:moveTo>
                  <a:lnTo>
                    <a:pt x="996665" y="765919"/>
                  </a:lnTo>
                  <a:lnTo>
                    <a:pt x="994508" y="777097"/>
                  </a:lnTo>
                  <a:lnTo>
                    <a:pt x="991660" y="788156"/>
                  </a:lnTo>
                  <a:lnTo>
                    <a:pt x="988110" y="799084"/>
                  </a:lnTo>
                </a:path>
                <a:path w="1483995" h="855980">
                  <a:moveTo>
                    <a:pt x="1196644" y="479933"/>
                  </a:moveTo>
                  <a:lnTo>
                    <a:pt x="1238132" y="502341"/>
                  </a:lnTo>
                  <a:lnTo>
                    <a:pt x="1272023" y="531492"/>
                  </a:lnTo>
                  <a:lnTo>
                    <a:pt x="1297338" y="566051"/>
                  </a:lnTo>
                  <a:lnTo>
                    <a:pt x="1313094" y="604681"/>
                  </a:lnTo>
                  <a:lnTo>
                    <a:pt x="1318310" y="646049"/>
                  </a:lnTo>
                </a:path>
                <a:path w="1483995" h="855980">
                  <a:moveTo>
                    <a:pt x="1483664" y="303022"/>
                  </a:moveTo>
                  <a:lnTo>
                    <a:pt x="1473352" y="320496"/>
                  </a:lnTo>
                  <a:lnTo>
                    <a:pt x="1460788" y="336804"/>
                  </a:lnTo>
                  <a:lnTo>
                    <a:pt x="1446106" y="351778"/>
                  </a:lnTo>
                  <a:lnTo>
                    <a:pt x="1429435" y="365252"/>
                  </a:lnTo>
                </a:path>
                <a:path w="1483995" h="855980">
                  <a:moveTo>
                    <a:pt x="1353616" y="71882"/>
                  </a:moveTo>
                  <a:lnTo>
                    <a:pt x="1354946" y="79162"/>
                  </a:lnTo>
                  <a:lnTo>
                    <a:pt x="1355871" y="86502"/>
                  </a:lnTo>
                  <a:lnTo>
                    <a:pt x="1356367" y="93866"/>
                  </a:lnTo>
                  <a:lnTo>
                    <a:pt x="1356410" y="101219"/>
                  </a:lnTo>
                </a:path>
                <a:path w="1483995" h="855980">
                  <a:moveTo>
                    <a:pt x="1007541" y="37592"/>
                  </a:moveTo>
                  <a:lnTo>
                    <a:pt x="1013280" y="27574"/>
                  </a:lnTo>
                  <a:lnTo>
                    <a:pt x="1019829" y="17938"/>
                  </a:lnTo>
                  <a:lnTo>
                    <a:pt x="1027187" y="8731"/>
                  </a:lnTo>
                  <a:lnTo>
                    <a:pt x="1035354" y="0"/>
                  </a:lnTo>
                </a:path>
                <a:path w="1483995" h="855980">
                  <a:moveTo>
                    <a:pt x="747826" y="55372"/>
                  </a:moveTo>
                  <a:lnTo>
                    <a:pt x="750323" y="47045"/>
                  </a:lnTo>
                  <a:lnTo>
                    <a:pt x="753414" y="38862"/>
                  </a:lnTo>
                  <a:lnTo>
                    <a:pt x="757077" y="30868"/>
                  </a:lnTo>
                  <a:lnTo>
                    <a:pt x="761288" y="23114"/>
                  </a:lnTo>
                </a:path>
                <a:path w="1483995" h="855980">
                  <a:moveTo>
                    <a:pt x="443166" y="66421"/>
                  </a:moveTo>
                  <a:lnTo>
                    <a:pt x="456160" y="73322"/>
                  </a:lnTo>
                  <a:lnTo>
                    <a:pt x="468622" y="80867"/>
                  </a:lnTo>
                  <a:lnTo>
                    <a:pt x="480519" y="89030"/>
                  </a:lnTo>
                  <a:lnTo>
                    <a:pt x="491820" y="97790"/>
                  </a:lnTo>
                </a:path>
                <a:path w="1483995" h="855980">
                  <a:moveTo>
                    <a:pt x="73621" y="313182"/>
                  </a:moveTo>
                  <a:lnTo>
                    <a:pt x="70924" y="305040"/>
                  </a:lnTo>
                  <a:lnTo>
                    <a:pt x="68608" y="296814"/>
                  </a:lnTo>
                  <a:lnTo>
                    <a:pt x="66678" y="288518"/>
                  </a:lnTo>
                  <a:lnTo>
                    <a:pt x="65138" y="280162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7448" y="2686811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228600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228600" y="438912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7448" y="2686811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0" y="438912"/>
                  </a:moveTo>
                  <a:lnTo>
                    <a:pt x="228600" y="438912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48027" y="2191511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147827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147827" y="158496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48027" y="2191511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0" y="158496"/>
                  </a:moveTo>
                  <a:lnTo>
                    <a:pt x="147827" y="158496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5849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45158" y="2392044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8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4" y="94741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7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4" y="676528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8" y="581787"/>
                  </a:lnTo>
                  <a:lnTo>
                    <a:pt x="75742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45158" y="2297429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4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5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4" y="189357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8" y="94615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4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45158" y="2297429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8" y="94615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4" y="189357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5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4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8" y="94615"/>
                  </a:lnTo>
                  <a:close/>
                </a:path>
                <a:path w="757555" h="771525">
                  <a:moveTo>
                    <a:pt x="757428" y="94615"/>
                  </a:moveTo>
                  <a:lnTo>
                    <a:pt x="757428" y="676402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4" y="771144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2"/>
                  </a:lnTo>
                  <a:lnTo>
                    <a:pt x="0" y="94615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88847" y="4256989"/>
            <a:ext cx="344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PC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5695" y="3207257"/>
            <a:ext cx="1801495" cy="2209165"/>
            <a:chOff x="615695" y="3207257"/>
            <a:chExt cx="1801495" cy="2209165"/>
          </a:xfrm>
        </p:grpSpPr>
        <p:sp>
          <p:nvSpPr>
            <p:cNvPr id="17" name="object 17"/>
            <p:cNvSpPr/>
            <p:nvPr/>
          </p:nvSpPr>
          <p:spPr>
            <a:xfrm>
              <a:off x="630173" y="4078985"/>
              <a:ext cx="1266825" cy="767080"/>
            </a:xfrm>
            <a:custGeom>
              <a:avLst/>
              <a:gdLst/>
              <a:ahLst/>
              <a:cxnLst/>
              <a:rect l="l" t="t" r="r" b="b"/>
              <a:pathLst>
                <a:path w="1266825" h="767079">
                  <a:moveTo>
                    <a:pt x="0" y="0"/>
                  </a:moveTo>
                  <a:lnTo>
                    <a:pt x="1266444" y="0"/>
                  </a:lnTo>
                  <a:lnTo>
                    <a:pt x="1266444" y="766571"/>
                  </a:lnTo>
                  <a:lnTo>
                    <a:pt x="0" y="766571"/>
                  </a:lnTo>
                  <a:lnTo>
                    <a:pt x="0" y="0"/>
                  </a:lnTo>
                  <a:close/>
                </a:path>
                <a:path w="1266825" h="767079">
                  <a:moveTo>
                    <a:pt x="95821" y="95757"/>
                  </a:moveTo>
                  <a:lnTo>
                    <a:pt x="95821" y="670687"/>
                  </a:lnTo>
                  <a:lnTo>
                    <a:pt x="1170686" y="670687"/>
                  </a:lnTo>
                  <a:lnTo>
                    <a:pt x="1170686" y="95757"/>
                  </a:lnTo>
                  <a:lnTo>
                    <a:pt x="95821" y="95757"/>
                  </a:lnTo>
                  <a:close/>
                </a:path>
              </a:pathLst>
            </a:custGeom>
            <a:ln w="28956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4513" y="4845557"/>
              <a:ext cx="398145" cy="169545"/>
            </a:xfrm>
            <a:custGeom>
              <a:avLst/>
              <a:gdLst/>
              <a:ahLst/>
              <a:cxnLst/>
              <a:rect l="l" t="t" r="r" b="b"/>
              <a:pathLst>
                <a:path w="398144" h="169545">
                  <a:moveTo>
                    <a:pt x="355473" y="0"/>
                  </a:moveTo>
                  <a:lnTo>
                    <a:pt x="42291" y="0"/>
                  </a:lnTo>
                  <a:lnTo>
                    <a:pt x="0" y="169164"/>
                  </a:lnTo>
                  <a:lnTo>
                    <a:pt x="397764" y="169164"/>
                  </a:lnTo>
                  <a:lnTo>
                    <a:pt x="3554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4513" y="4845557"/>
              <a:ext cx="398145" cy="169545"/>
            </a:xfrm>
            <a:custGeom>
              <a:avLst/>
              <a:gdLst/>
              <a:ahLst/>
              <a:cxnLst/>
              <a:rect l="l" t="t" r="r" b="b"/>
              <a:pathLst>
                <a:path w="398144" h="169545">
                  <a:moveTo>
                    <a:pt x="0" y="169164"/>
                  </a:moveTo>
                  <a:lnTo>
                    <a:pt x="42291" y="0"/>
                  </a:lnTo>
                  <a:lnTo>
                    <a:pt x="355473" y="0"/>
                  </a:lnTo>
                  <a:lnTo>
                    <a:pt x="397764" y="169164"/>
                  </a:lnTo>
                  <a:lnTo>
                    <a:pt x="0" y="169164"/>
                  </a:lnTo>
                  <a:close/>
                </a:path>
              </a:pathLst>
            </a:custGeom>
            <a:ln w="28956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40585" y="4720716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7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3" y="94741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6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3" y="676528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7" y="581786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40585" y="4626101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3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5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3" y="189356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7" y="94615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3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40585" y="4626101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7" y="94615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3" y="189356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5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3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7" y="94615"/>
                  </a:lnTo>
                  <a:close/>
                </a:path>
                <a:path w="757555" h="771525">
                  <a:moveTo>
                    <a:pt x="757427" y="94615"/>
                  </a:moveTo>
                  <a:lnTo>
                    <a:pt x="757427" y="676402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3" y="771144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2"/>
                  </a:lnTo>
                  <a:lnTo>
                    <a:pt x="0" y="94615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77441" y="3207257"/>
              <a:ext cx="210820" cy="1228090"/>
            </a:xfrm>
            <a:custGeom>
              <a:avLst/>
              <a:gdLst/>
              <a:ahLst/>
              <a:cxnLst/>
              <a:rect l="l" t="t" r="r" b="b"/>
              <a:pathLst>
                <a:path w="210819" h="1228089">
                  <a:moveTo>
                    <a:pt x="15624" y="1016305"/>
                  </a:moveTo>
                  <a:lnTo>
                    <a:pt x="8965" y="1018412"/>
                  </a:lnTo>
                  <a:lnTo>
                    <a:pt x="3643" y="1022929"/>
                  </a:lnTo>
                  <a:lnTo>
                    <a:pt x="583" y="1028922"/>
                  </a:lnTo>
                  <a:lnTo>
                    <a:pt x="0" y="1035629"/>
                  </a:lnTo>
                  <a:lnTo>
                    <a:pt x="2107" y="1042288"/>
                  </a:lnTo>
                  <a:lnTo>
                    <a:pt x="105104" y="1227581"/>
                  </a:lnTo>
                  <a:lnTo>
                    <a:pt x="125153" y="1191514"/>
                  </a:lnTo>
                  <a:lnTo>
                    <a:pt x="87578" y="1191514"/>
                  </a:lnTo>
                  <a:lnTo>
                    <a:pt x="87578" y="1123797"/>
                  </a:lnTo>
                  <a:lnTo>
                    <a:pt x="32841" y="1025270"/>
                  </a:lnTo>
                  <a:lnTo>
                    <a:pt x="28324" y="1019948"/>
                  </a:lnTo>
                  <a:lnTo>
                    <a:pt x="22332" y="1016888"/>
                  </a:lnTo>
                  <a:lnTo>
                    <a:pt x="15624" y="1016305"/>
                  </a:lnTo>
                  <a:close/>
                </a:path>
                <a:path w="210819" h="1228089">
                  <a:moveTo>
                    <a:pt x="87578" y="1123797"/>
                  </a:moveTo>
                  <a:lnTo>
                    <a:pt x="87578" y="1191514"/>
                  </a:lnTo>
                  <a:lnTo>
                    <a:pt x="122630" y="1191514"/>
                  </a:lnTo>
                  <a:lnTo>
                    <a:pt x="122630" y="1183004"/>
                  </a:lnTo>
                  <a:lnTo>
                    <a:pt x="89737" y="1183004"/>
                  </a:lnTo>
                  <a:lnTo>
                    <a:pt x="105104" y="1155344"/>
                  </a:lnTo>
                  <a:lnTo>
                    <a:pt x="87578" y="1123797"/>
                  </a:lnTo>
                  <a:close/>
                </a:path>
                <a:path w="210819" h="1228089">
                  <a:moveTo>
                    <a:pt x="194583" y="1016305"/>
                  </a:moveTo>
                  <a:lnTo>
                    <a:pt x="187876" y="1016888"/>
                  </a:lnTo>
                  <a:lnTo>
                    <a:pt x="181883" y="1019948"/>
                  </a:lnTo>
                  <a:lnTo>
                    <a:pt x="177367" y="1025270"/>
                  </a:lnTo>
                  <a:lnTo>
                    <a:pt x="122630" y="1123797"/>
                  </a:lnTo>
                  <a:lnTo>
                    <a:pt x="122630" y="1191514"/>
                  </a:lnTo>
                  <a:lnTo>
                    <a:pt x="125153" y="1191514"/>
                  </a:lnTo>
                  <a:lnTo>
                    <a:pt x="208101" y="1042288"/>
                  </a:lnTo>
                  <a:lnTo>
                    <a:pt x="210208" y="1035629"/>
                  </a:lnTo>
                  <a:lnTo>
                    <a:pt x="209625" y="1028922"/>
                  </a:lnTo>
                  <a:lnTo>
                    <a:pt x="206565" y="1022929"/>
                  </a:lnTo>
                  <a:lnTo>
                    <a:pt x="201243" y="1018412"/>
                  </a:lnTo>
                  <a:lnTo>
                    <a:pt x="194583" y="1016305"/>
                  </a:lnTo>
                  <a:close/>
                </a:path>
                <a:path w="210819" h="1228089">
                  <a:moveTo>
                    <a:pt x="105104" y="1155344"/>
                  </a:moveTo>
                  <a:lnTo>
                    <a:pt x="89737" y="1183004"/>
                  </a:lnTo>
                  <a:lnTo>
                    <a:pt x="120471" y="1183004"/>
                  </a:lnTo>
                  <a:lnTo>
                    <a:pt x="105104" y="1155344"/>
                  </a:lnTo>
                  <a:close/>
                </a:path>
                <a:path w="210819" h="1228089">
                  <a:moveTo>
                    <a:pt x="122630" y="1123797"/>
                  </a:moveTo>
                  <a:lnTo>
                    <a:pt x="105104" y="1155344"/>
                  </a:lnTo>
                  <a:lnTo>
                    <a:pt x="120471" y="1183004"/>
                  </a:lnTo>
                  <a:lnTo>
                    <a:pt x="122630" y="1183004"/>
                  </a:lnTo>
                  <a:lnTo>
                    <a:pt x="122630" y="1123797"/>
                  </a:lnTo>
                  <a:close/>
                </a:path>
                <a:path w="210819" h="1228089">
                  <a:moveTo>
                    <a:pt x="122630" y="0"/>
                  </a:moveTo>
                  <a:lnTo>
                    <a:pt x="87578" y="0"/>
                  </a:lnTo>
                  <a:lnTo>
                    <a:pt x="87578" y="1123797"/>
                  </a:lnTo>
                  <a:lnTo>
                    <a:pt x="105104" y="1155344"/>
                  </a:lnTo>
                  <a:lnTo>
                    <a:pt x="122630" y="1123797"/>
                  </a:lnTo>
                  <a:lnTo>
                    <a:pt x="12263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3545332" y="25474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3072383" y="2449067"/>
            <a:ext cx="411480" cy="413384"/>
            <a:chOff x="3072383" y="2449067"/>
            <a:chExt cx="411480" cy="413384"/>
          </a:xfrm>
        </p:grpSpPr>
        <p:sp>
          <p:nvSpPr>
            <p:cNvPr id="26" name="object 26"/>
            <p:cNvSpPr/>
            <p:nvPr/>
          </p:nvSpPr>
          <p:spPr>
            <a:xfrm>
              <a:off x="3091433" y="2468117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4"/>
                  </a:lnTo>
                  <a:lnTo>
                    <a:pt x="236325" y="368206"/>
                  </a:lnTo>
                  <a:lnTo>
                    <a:pt x="280923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91433" y="2468117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3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4044696" y="2114550"/>
            <a:ext cx="885825" cy="748030"/>
            <a:chOff x="4044696" y="2114550"/>
            <a:chExt cx="885825" cy="748030"/>
          </a:xfrm>
        </p:grpSpPr>
        <p:sp>
          <p:nvSpPr>
            <p:cNvPr id="29" name="object 29"/>
            <p:cNvSpPr/>
            <p:nvPr/>
          </p:nvSpPr>
          <p:spPr>
            <a:xfrm>
              <a:off x="4063746" y="2468118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63746" y="2468118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37126" y="2114550"/>
              <a:ext cx="493395" cy="313055"/>
            </a:xfrm>
            <a:custGeom>
              <a:avLst/>
              <a:gdLst/>
              <a:ahLst/>
              <a:cxnLst/>
              <a:rect l="l" t="t" r="r" b="b"/>
              <a:pathLst>
                <a:path w="493395" h="313055">
                  <a:moveTo>
                    <a:pt x="431789" y="37825"/>
                  </a:moveTo>
                  <a:lnTo>
                    <a:pt x="395708" y="39402"/>
                  </a:lnTo>
                  <a:lnTo>
                    <a:pt x="0" y="282701"/>
                  </a:lnTo>
                  <a:lnTo>
                    <a:pt x="18287" y="312547"/>
                  </a:lnTo>
                  <a:lnTo>
                    <a:pt x="414153" y="69150"/>
                  </a:lnTo>
                  <a:lnTo>
                    <a:pt x="431789" y="37825"/>
                  </a:lnTo>
                  <a:close/>
                </a:path>
                <a:path w="493395" h="313055">
                  <a:moveTo>
                    <a:pt x="491054" y="3937"/>
                  </a:moveTo>
                  <a:lnTo>
                    <a:pt x="453389" y="3937"/>
                  </a:lnTo>
                  <a:lnTo>
                    <a:pt x="471677" y="33782"/>
                  </a:lnTo>
                  <a:lnTo>
                    <a:pt x="414153" y="69150"/>
                  </a:lnTo>
                  <a:lnTo>
                    <a:pt x="358775" y="167512"/>
                  </a:lnTo>
                  <a:lnTo>
                    <a:pt x="356647" y="174172"/>
                  </a:lnTo>
                  <a:lnTo>
                    <a:pt x="357187" y="180879"/>
                  </a:lnTo>
                  <a:lnTo>
                    <a:pt x="360203" y="186872"/>
                  </a:lnTo>
                  <a:lnTo>
                    <a:pt x="365506" y="191388"/>
                  </a:lnTo>
                  <a:lnTo>
                    <a:pt x="372094" y="193571"/>
                  </a:lnTo>
                  <a:lnTo>
                    <a:pt x="378777" y="193039"/>
                  </a:lnTo>
                  <a:lnTo>
                    <a:pt x="384794" y="190031"/>
                  </a:lnTo>
                  <a:lnTo>
                    <a:pt x="389382" y="184785"/>
                  </a:lnTo>
                  <a:lnTo>
                    <a:pt x="491054" y="3937"/>
                  </a:lnTo>
                  <a:close/>
                </a:path>
                <a:path w="493395" h="313055">
                  <a:moveTo>
                    <a:pt x="457281" y="10287"/>
                  </a:moveTo>
                  <a:lnTo>
                    <a:pt x="447294" y="10287"/>
                  </a:lnTo>
                  <a:lnTo>
                    <a:pt x="463296" y="36449"/>
                  </a:lnTo>
                  <a:lnTo>
                    <a:pt x="431789" y="37825"/>
                  </a:lnTo>
                  <a:lnTo>
                    <a:pt x="414153" y="69150"/>
                  </a:lnTo>
                  <a:lnTo>
                    <a:pt x="471677" y="33782"/>
                  </a:lnTo>
                  <a:lnTo>
                    <a:pt x="457281" y="10287"/>
                  </a:lnTo>
                  <a:close/>
                </a:path>
                <a:path w="493395" h="313055">
                  <a:moveTo>
                    <a:pt x="493268" y="0"/>
                  </a:moveTo>
                  <a:lnTo>
                    <a:pt x="271907" y="9778"/>
                  </a:lnTo>
                  <a:lnTo>
                    <a:pt x="264413" y="18034"/>
                  </a:lnTo>
                  <a:lnTo>
                    <a:pt x="264795" y="27686"/>
                  </a:lnTo>
                  <a:lnTo>
                    <a:pt x="266455" y="34428"/>
                  </a:lnTo>
                  <a:lnTo>
                    <a:pt x="270462" y="39814"/>
                  </a:lnTo>
                  <a:lnTo>
                    <a:pt x="276207" y="43295"/>
                  </a:lnTo>
                  <a:lnTo>
                    <a:pt x="283083" y="44323"/>
                  </a:lnTo>
                  <a:lnTo>
                    <a:pt x="395708" y="39402"/>
                  </a:lnTo>
                  <a:lnTo>
                    <a:pt x="453389" y="3937"/>
                  </a:lnTo>
                  <a:lnTo>
                    <a:pt x="491054" y="3937"/>
                  </a:lnTo>
                  <a:lnTo>
                    <a:pt x="493268" y="0"/>
                  </a:lnTo>
                  <a:close/>
                </a:path>
                <a:path w="493395" h="313055">
                  <a:moveTo>
                    <a:pt x="453389" y="3937"/>
                  </a:moveTo>
                  <a:lnTo>
                    <a:pt x="395708" y="39402"/>
                  </a:lnTo>
                  <a:lnTo>
                    <a:pt x="431789" y="37825"/>
                  </a:lnTo>
                  <a:lnTo>
                    <a:pt x="447294" y="10287"/>
                  </a:lnTo>
                  <a:lnTo>
                    <a:pt x="457281" y="10287"/>
                  </a:lnTo>
                  <a:lnTo>
                    <a:pt x="453389" y="3937"/>
                  </a:lnTo>
                  <a:close/>
                </a:path>
                <a:path w="493395" h="313055">
                  <a:moveTo>
                    <a:pt x="447294" y="10287"/>
                  </a:moveTo>
                  <a:lnTo>
                    <a:pt x="431789" y="37825"/>
                  </a:lnTo>
                  <a:lnTo>
                    <a:pt x="463296" y="36449"/>
                  </a:lnTo>
                  <a:lnTo>
                    <a:pt x="447294" y="1028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4517644" y="25474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5018532" y="2449067"/>
            <a:ext cx="413384" cy="413384"/>
            <a:chOff x="5018532" y="2449067"/>
            <a:chExt cx="413384" cy="413384"/>
          </a:xfrm>
        </p:grpSpPr>
        <p:sp>
          <p:nvSpPr>
            <p:cNvPr id="34" name="object 34"/>
            <p:cNvSpPr/>
            <p:nvPr/>
          </p:nvSpPr>
          <p:spPr>
            <a:xfrm>
              <a:off x="5037582" y="2468117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37582" y="2468117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5491479" y="25474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5992367" y="2449067"/>
            <a:ext cx="411480" cy="413384"/>
            <a:chOff x="5992367" y="2449067"/>
            <a:chExt cx="411480" cy="413384"/>
          </a:xfrm>
        </p:grpSpPr>
        <p:sp>
          <p:nvSpPr>
            <p:cNvPr id="38" name="object 38"/>
            <p:cNvSpPr/>
            <p:nvPr/>
          </p:nvSpPr>
          <p:spPr>
            <a:xfrm>
              <a:off x="6011417" y="2468117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4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011417" y="2468117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5004815" y="1822704"/>
            <a:ext cx="413384" cy="413384"/>
            <a:chOff x="5004815" y="1822704"/>
            <a:chExt cx="413384" cy="413384"/>
          </a:xfrm>
        </p:grpSpPr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3865" y="1841754"/>
              <a:ext cx="374904" cy="37490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023865" y="184175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5491479" y="192260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5992367" y="1822704"/>
            <a:ext cx="411480" cy="413384"/>
            <a:chOff x="5992367" y="1822704"/>
            <a:chExt cx="411480" cy="413384"/>
          </a:xfrm>
        </p:grpSpPr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1417" y="1841754"/>
              <a:ext cx="373380" cy="3749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011417" y="1841754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6557771" y="4014215"/>
            <a:ext cx="1845945" cy="327660"/>
            <a:chOff x="6557771" y="4014215"/>
            <a:chExt cx="1845945" cy="327660"/>
          </a:xfrm>
        </p:grpSpPr>
        <p:sp>
          <p:nvSpPr>
            <p:cNvPr id="48" name="object 48"/>
            <p:cNvSpPr/>
            <p:nvPr/>
          </p:nvSpPr>
          <p:spPr>
            <a:xfrm>
              <a:off x="6572249" y="4028693"/>
              <a:ext cx="1816735" cy="299085"/>
            </a:xfrm>
            <a:custGeom>
              <a:avLst/>
              <a:gdLst/>
              <a:ahLst/>
              <a:cxnLst/>
              <a:rect l="l" t="t" r="r" b="b"/>
              <a:pathLst>
                <a:path w="1816734" h="299085">
                  <a:moveTo>
                    <a:pt x="1816607" y="0"/>
                  </a:moveTo>
                  <a:lnTo>
                    <a:pt x="124968" y="0"/>
                  </a:lnTo>
                  <a:lnTo>
                    <a:pt x="124968" y="174243"/>
                  </a:lnTo>
                  <a:lnTo>
                    <a:pt x="0" y="212089"/>
                  </a:lnTo>
                  <a:lnTo>
                    <a:pt x="124968" y="248919"/>
                  </a:lnTo>
                  <a:lnTo>
                    <a:pt x="124968" y="298703"/>
                  </a:lnTo>
                  <a:lnTo>
                    <a:pt x="1816607" y="298703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72249" y="4028693"/>
              <a:ext cx="1816735" cy="299085"/>
            </a:xfrm>
            <a:custGeom>
              <a:avLst/>
              <a:gdLst/>
              <a:ahLst/>
              <a:cxnLst/>
              <a:rect l="l" t="t" r="r" b="b"/>
              <a:pathLst>
                <a:path w="1816734" h="299085">
                  <a:moveTo>
                    <a:pt x="124968" y="0"/>
                  </a:moveTo>
                  <a:lnTo>
                    <a:pt x="406907" y="0"/>
                  </a:lnTo>
                  <a:lnTo>
                    <a:pt x="829818" y="0"/>
                  </a:lnTo>
                  <a:lnTo>
                    <a:pt x="1816607" y="0"/>
                  </a:lnTo>
                  <a:lnTo>
                    <a:pt x="1816607" y="174243"/>
                  </a:lnTo>
                  <a:lnTo>
                    <a:pt x="1816607" y="248919"/>
                  </a:lnTo>
                  <a:lnTo>
                    <a:pt x="1816607" y="298703"/>
                  </a:lnTo>
                  <a:lnTo>
                    <a:pt x="829818" y="298703"/>
                  </a:lnTo>
                  <a:lnTo>
                    <a:pt x="406907" y="298703"/>
                  </a:lnTo>
                  <a:lnTo>
                    <a:pt x="124968" y="298703"/>
                  </a:lnTo>
                  <a:lnTo>
                    <a:pt x="124968" y="248919"/>
                  </a:lnTo>
                  <a:lnTo>
                    <a:pt x="0" y="212089"/>
                  </a:lnTo>
                  <a:lnTo>
                    <a:pt x="124968" y="174243"/>
                  </a:lnTo>
                  <a:lnTo>
                    <a:pt x="124968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697218" y="4028694"/>
            <a:ext cx="1691639" cy="299085"/>
          </a:xfrm>
          <a:prstGeom prst="rect">
            <a:avLst/>
          </a:prstGeom>
          <a:ln w="28955">
            <a:solidFill>
              <a:srgbClr val="1F38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3510">
              <a:lnSpc>
                <a:spcPts val="2145"/>
              </a:lnSpc>
            </a:pPr>
            <a:r>
              <a:rPr sz="1800" b="1" spc="-10" dirty="0">
                <a:solidFill>
                  <a:srgbClr val="FFE699"/>
                </a:solidFill>
                <a:latin typeface="Calibri"/>
                <a:cs typeface="Calibri"/>
              </a:rPr>
              <a:t>origin/develop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546595" y="2453639"/>
            <a:ext cx="1226185" cy="327660"/>
            <a:chOff x="6546595" y="2453639"/>
            <a:chExt cx="1226185" cy="327660"/>
          </a:xfrm>
        </p:grpSpPr>
        <p:sp>
          <p:nvSpPr>
            <p:cNvPr id="52" name="object 52"/>
            <p:cNvSpPr/>
            <p:nvPr/>
          </p:nvSpPr>
          <p:spPr>
            <a:xfrm>
              <a:off x="6561073" y="2468117"/>
              <a:ext cx="1196975" cy="299085"/>
            </a:xfrm>
            <a:custGeom>
              <a:avLst/>
              <a:gdLst/>
              <a:ahLst/>
              <a:cxnLst/>
              <a:rect l="l" t="t" r="r" b="b"/>
              <a:pathLst>
                <a:path w="1196975" h="299085">
                  <a:moveTo>
                    <a:pt x="1196848" y="0"/>
                  </a:moveTo>
                  <a:lnTo>
                    <a:pt x="136144" y="0"/>
                  </a:lnTo>
                  <a:lnTo>
                    <a:pt x="136144" y="174244"/>
                  </a:lnTo>
                  <a:lnTo>
                    <a:pt x="0" y="226314"/>
                  </a:lnTo>
                  <a:lnTo>
                    <a:pt x="136144" y="248920"/>
                  </a:lnTo>
                  <a:lnTo>
                    <a:pt x="136144" y="298704"/>
                  </a:lnTo>
                  <a:lnTo>
                    <a:pt x="1196848" y="298704"/>
                  </a:lnTo>
                  <a:lnTo>
                    <a:pt x="119684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561073" y="2468117"/>
              <a:ext cx="1196975" cy="299085"/>
            </a:xfrm>
            <a:custGeom>
              <a:avLst/>
              <a:gdLst/>
              <a:ahLst/>
              <a:cxnLst/>
              <a:rect l="l" t="t" r="r" b="b"/>
              <a:pathLst>
                <a:path w="1196975" h="299085">
                  <a:moveTo>
                    <a:pt x="136144" y="0"/>
                  </a:moveTo>
                  <a:lnTo>
                    <a:pt x="312927" y="0"/>
                  </a:lnTo>
                  <a:lnTo>
                    <a:pt x="578103" y="0"/>
                  </a:lnTo>
                  <a:lnTo>
                    <a:pt x="1196848" y="0"/>
                  </a:lnTo>
                  <a:lnTo>
                    <a:pt x="1196848" y="174244"/>
                  </a:lnTo>
                  <a:lnTo>
                    <a:pt x="1196848" y="248920"/>
                  </a:lnTo>
                  <a:lnTo>
                    <a:pt x="1196848" y="298704"/>
                  </a:lnTo>
                  <a:lnTo>
                    <a:pt x="578103" y="298704"/>
                  </a:lnTo>
                  <a:lnTo>
                    <a:pt x="312927" y="298704"/>
                  </a:lnTo>
                  <a:lnTo>
                    <a:pt x="136144" y="298704"/>
                  </a:lnTo>
                  <a:lnTo>
                    <a:pt x="136144" y="248920"/>
                  </a:lnTo>
                  <a:lnTo>
                    <a:pt x="0" y="226314"/>
                  </a:lnTo>
                  <a:lnTo>
                    <a:pt x="136144" y="174244"/>
                  </a:lnTo>
                  <a:lnTo>
                    <a:pt x="136144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697218" y="2468117"/>
            <a:ext cx="1061085" cy="299085"/>
          </a:xfrm>
          <a:prstGeom prst="rect">
            <a:avLst/>
          </a:prstGeom>
          <a:ln w="28955">
            <a:solidFill>
              <a:srgbClr val="1F38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0025">
              <a:lnSpc>
                <a:spcPts val="2135"/>
              </a:lnSpc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546595" y="1827276"/>
            <a:ext cx="1226185" cy="327660"/>
            <a:chOff x="6546595" y="1827276"/>
            <a:chExt cx="1226185" cy="327660"/>
          </a:xfrm>
        </p:grpSpPr>
        <p:sp>
          <p:nvSpPr>
            <p:cNvPr id="56" name="object 56"/>
            <p:cNvSpPr/>
            <p:nvPr/>
          </p:nvSpPr>
          <p:spPr>
            <a:xfrm>
              <a:off x="6561073" y="1841754"/>
              <a:ext cx="1196975" cy="299085"/>
            </a:xfrm>
            <a:custGeom>
              <a:avLst/>
              <a:gdLst/>
              <a:ahLst/>
              <a:cxnLst/>
              <a:rect l="l" t="t" r="r" b="b"/>
              <a:pathLst>
                <a:path w="1196975" h="299085">
                  <a:moveTo>
                    <a:pt x="1196848" y="0"/>
                  </a:moveTo>
                  <a:lnTo>
                    <a:pt x="136144" y="0"/>
                  </a:lnTo>
                  <a:lnTo>
                    <a:pt x="136144" y="174244"/>
                  </a:lnTo>
                  <a:lnTo>
                    <a:pt x="0" y="226313"/>
                  </a:lnTo>
                  <a:lnTo>
                    <a:pt x="136144" y="248920"/>
                  </a:lnTo>
                  <a:lnTo>
                    <a:pt x="136144" y="298704"/>
                  </a:lnTo>
                  <a:lnTo>
                    <a:pt x="1196848" y="298704"/>
                  </a:lnTo>
                  <a:lnTo>
                    <a:pt x="119684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561073" y="1841754"/>
              <a:ext cx="1196975" cy="299085"/>
            </a:xfrm>
            <a:custGeom>
              <a:avLst/>
              <a:gdLst/>
              <a:ahLst/>
              <a:cxnLst/>
              <a:rect l="l" t="t" r="r" b="b"/>
              <a:pathLst>
                <a:path w="1196975" h="299085">
                  <a:moveTo>
                    <a:pt x="136144" y="0"/>
                  </a:moveTo>
                  <a:lnTo>
                    <a:pt x="312927" y="0"/>
                  </a:lnTo>
                  <a:lnTo>
                    <a:pt x="578103" y="0"/>
                  </a:lnTo>
                  <a:lnTo>
                    <a:pt x="1196848" y="0"/>
                  </a:lnTo>
                  <a:lnTo>
                    <a:pt x="1196848" y="174244"/>
                  </a:lnTo>
                  <a:lnTo>
                    <a:pt x="1196848" y="248920"/>
                  </a:lnTo>
                  <a:lnTo>
                    <a:pt x="1196848" y="298704"/>
                  </a:lnTo>
                  <a:lnTo>
                    <a:pt x="578103" y="298704"/>
                  </a:lnTo>
                  <a:lnTo>
                    <a:pt x="312927" y="298704"/>
                  </a:lnTo>
                  <a:lnTo>
                    <a:pt x="136144" y="298704"/>
                  </a:lnTo>
                  <a:lnTo>
                    <a:pt x="136144" y="248920"/>
                  </a:lnTo>
                  <a:lnTo>
                    <a:pt x="0" y="226313"/>
                  </a:lnTo>
                  <a:lnTo>
                    <a:pt x="136144" y="174244"/>
                  </a:lnTo>
                  <a:lnTo>
                    <a:pt x="136144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697218" y="1841754"/>
            <a:ext cx="1061085" cy="299085"/>
          </a:xfrm>
          <a:prstGeom prst="rect">
            <a:avLst/>
          </a:prstGeom>
          <a:ln w="28955">
            <a:solidFill>
              <a:srgbClr val="1F38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ts val="2140"/>
              </a:lnSpc>
            </a:pPr>
            <a:r>
              <a:rPr sz="1800" b="1" spc="-10" dirty="0">
                <a:latin typeface="Calibri"/>
                <a:cs typeface="Calibri"/>
              </a:rPr>
              <a:t>develop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545332" y="473438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" name="object 60"/>
          <p:cNvGrpSpPr/>
          <p:nvPr/>
        </p:nvGrpSpPr>
        <p:grpSpPr>
          <a:xfrm>
            <a:off x="3072383" y="4636008"/>
            <a:ext cx="411480" cy="413384"/>
            <a:chOff x="3072383" y="4636008"/>
            <a:chExt cx="411480" cy="413384"/>
          </a:xfrm>
        </p:grpSpPr>
        <p:sp>
          <p:nvSpPr>
            <p:cNvPr id="61" name="object 61"/>
            <p:cNvSpPr/>
            <p:nvPr/>
          </p:nvSpPr>
          <p:spPr>
            <a:xfrm>
              <a:off x="3091433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4"/>
                  </a:lnTo>
                  <a:lnTo>
                    <a:pt x="236325" y="368206"/>
                  </a:lnTo>
                  <a:lnTo>
                    <a:pt x="280923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091433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3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4044696" y="4325873"/>
            <a:ext cx="1386840" cy="1235710"/>
            <a:chOff x="4044696" y="4325873"/>
            <a:chExt cx="1386840" cy="1235710"/>
          </a:xfrm>
        </p:grpSpPr>
        <p:sp>
          <p:nvSpPr>
            <p:cNvPr id="64" name="object 64"/>
            <p:cNvSpPr/>
            <p:nvPr/>
          </p:nvSpPr>
          <p:spPr>
            <a:xfrm>
              <a:off x="4063746" y="4655057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063746" y="4655057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037582" y="4655057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037582" y="4655057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437634" y="4325873"/>
              <a:ext cx="492759" cy="288290"/>
            </a:xfrm>
            <a:custGeom>
              <a:avLst/>
              <a:gdLst/>
              <a:ahLst/>
              <a:cxnLst/>
              <a:rect l="l" t="t" r="r" b="b"/>
              <a:pathLst>
                <a:path w="492760" h="288289">
                  <a:moveTo>
                    <a:pt x="429840" y="35506"/>
                  </a:moveTo>
                  <a:lnTo>
                    <a:pt x="393652" y="35735"/>
                  </a:lnTo>
                  <a:lnTo>
                    <a:pt x="0" y="257682"/>
                  </a:lnTo>
                  <a:lnTo>
                    <a:pt x="17271" y="288289"/>
                  </a:lnTo>
                  <a:lnTo>
                    <a:pt x="410919" y="66345"/>
                  </a:lnTo>
                  <a:lnTo>
                    <a:pt x="429840" y="35506"/>
                  </a:lnTo>
                  <a:close/>
                </a:path>
                <a:path w="492760" h="288289">
                  <a:moveTo>
                    <a:pt x="491279" y="2412"/>
                  </a:moveTo>
                  <a:lnTo>
                    <a:pt x="452754" y="2412"/>
                  </a:lnTo>
                  <a:lnTo>
                    <a:pt x="470026" y="33019"/>
                  </a:lnTo>
                  <a:lnTo>
                    <a:pt x="410919" y="66345"/>
                  </a:lnTo>
                  <a:lnTo>
                    <a:pt x="352043" y="162306"/>
                  </a:lnTo>
                  <a:lnTo>
                    <a:pt x="349652" y="168844"/>
                  </a:lnTo>
                  <a:lnTo>
                    <a:pt x="349964" y="175561"/>
                  </a:lnTo>
                  <a:lnTo>
                    <a:pt x="352776" y="181683"/>
                  </a:lnTo>
                  <a:lnTo>
                    <a:pt x="357886" y="186436"/>
                  </a:lnTo>
                  <a:lnTo>
                    <a:pt x="364404" y="188847"/>
                  </a:lnTo>
                  <a:lnTo>
                    <a:pt x="371078" y="188579"/>
                  </a:lnTo>
                  <a:lnTo>
                    <a:pt x="377156" y="185810"/>
                  </a:lnTo>
                  <a:lnTo>
                    <a:pt x="381888" y="180720"/>
                  </a:lnTo>
                  <a:lnTo>
                    <a:pt x="491279" y="2412"/>
                  </a:lnTo>
                  <a:close/>
                </a:path>
                <a:path w="492760" h="288289">
                  <a:moveTo>
                    <a:pt x="456195" y="8508"/>
                  </a:moveTo>
                  <a:lnTo>
                    <a:pt x="446404" y="8508"/>
                  </a:lnTo>
                  <a:lnTo>
                    <a:pt x="461517" y="35306"/>
                  </a:lnTo>
                  <a:lnTo>
                    <a:pt x="429840" y="35506"/>
                  </a:lnTo>
                  <a:lnTo>
                    <a:pt x="410919" y="66345"/>
                  </a:lnTo>
                  <a:lnTo>
                    <a:pt x="470026" y="33019"/>
                  </a:lnTo>
                  <a:lnTo>
                    <a:pt x="456195" y="8508"/>
                  </a:lnTo>
                  <a:close/>
                </a:path>
                <a:path w="492760" h="288289">
                  <a:moveTo>
                    <a:pt x="492760" y="0"/>
                  </a:moveTo>
                  <a:lnTo>
                    <a:pt x="280796" y="1396"/>
                  </a:lnTo>
                  <a:lnTo>
                    <a:pt x="271144" y="1396"/>
                  </a:lnTo>
                  <a:lnTo>
                    <a:pt x="263270" y="9270"/>
                  </a:lnTo>
                  <a:lnTo>
                    <a:pt x="263398" y="18923"/>
                  </a:lnTo>
                  <a:lnTo>
                    <a:pt x="263398" y="28701"/>
                  </a:lnTo>
                  <a:lnTo>
                    <a:pt x="271399" y="36449"/>
                  </a:lnTo>
                  <a:lnTo>
                    <a:pt x="281050" y="36449"/>
                  </a:lnTo>
                  <a:lnTo>
                    <a:pt x="393652" y="35735"/>
                  </a:lnTo>
                  <a:lnTo>
                    <a:pt x="452754" y="2412"/>
                  </a:lnTo>
                  <a:lnTo>
                    <a:pt x="491279" y="2412"/>
                  </a:lnTo>
                  <a:lnTo>
                    <a:pt x="492760" y="0"/>
                  </a:lnTo>
                  <a:close/>
                </a:path>
                <a:path w="492760" h="288289">
                  <a:moveTo>
                    <a:pt x="452754" y="2412"/>
                  </a:moveTo>
                  <a:lnTo>
                    <a:pt x="393652" y="35735"/>
                  </a:lnTo>
                  <a:lnTo>
                    <a:pt x="429840" y="35506"/>
                  </a:lnTo>
                  <a:lnTo>
                    <a:pt x="446404" y="8508"/>
                  </a:lnTo>
                  <a:lnTo>
                    <a:pt x="456195" y="8508"/>
                  </a:lnTo>
                  <a:lnTo>
                    <a:pt x="452754" y="2412"/>
                  </a:lnTo>
                  <a:close/>
                </a:path>
                <a:path w="492760" h="288289">
                  <a:moveTo>
                    <a:pt x="446404" y="8508"/>
                  </a:moveTo>
                  <a:lnTo>
                    <a:pt x="429840" y="35506"/>
                  </a:lnTo>
                  <a:lnTo>
                    <a:pt x="461517" y="35306"/>
                  </a:lnTo>
                  <a:lnTo>
                    <a:pt x="446404" y="850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060698" y="5106542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4"/>
                  </a:lnTo>
                  <a:lnTo>
                    <a:pt x="914400" y="440054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060698" y="5106542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4"/>
                  </a:lnTo>
                  <a:lnTo>
                    <a:pt x="914400" y="264921"/>
                  </a:lnTo>
                  <a:lnTo>
                    <a:pt x="914400" y="440054"/>
                  </a:lnTo>
                  <a:lnTo>
                    <a:pt x="381000" y="440054"/>
                  </a:lnTo>
                  <a:lnTo>
                    <a:pt x="152400" y="440054"/>
                  </a:lnTo>
                  <a:lnTo>
                    <a:pt x="0" y="440054"/>
                  </a:lnTo>
                  <a:lnTo>
                    <a:pt x="0" y="264921"/>
                  </a:lnTo>
                  <a:lnTo>
                    <a:pt x="0" y="189864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/>
          <p:nvPr/>
        </p:nvSpPr>
        <p:spPr>
          <a:xfrm>
            <a:off x="4517644" y="473438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491479" y="473438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3" name="object 73"/>
          <p:cNvGrpSpPr/>
          <p:nvPr/>
        </p:nvGrpSpPr>
        <p:grpSpPr>
          <a:xfrm>
            <a:off x="5992367" y="4636008"/>
            <a:ext cx="411480" cy="413384"/>
            <a:chOff x="5992367" y="4636008"/>
            <a:chExt cx="411480" cy="413384"/>
          </a:xfrm>
        </p:grpSpPr>
        <p:sp>
          <p:nvSpPr>
            <p:cNvPr id="74" name="object 74"/>
            <p:cNvSpPr/>
            <p:nvPr/>
          </p:nvSpPr>
          <p:spPr>
            <a:xfrm>
              <a:off x="6011417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4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011417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object 76"/>
          <p:cNvGrpSpPr/>
          <p:nvPr/>
        </p:nvGrpSpPr>
        <p:grpSpPr>
          <a:xfrm>
            <a:off x="5004815" y="4009644"/>
            <a:ext cx="413384" cy="413384"/>
            <a:chOff x="5004815" y="4009644"/>
            <a:chExt cx="413384" cy="413384"/>
          </a:xfrm>
        </p:grpSpPr>
        <p:pic>
          <p:nvPicPr>
            <p:cNvPr id="77" name="object 7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3865" y="4028694"/>
              <a:ext cx="374904" cy="374904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5023865" y="402869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/>
          <p:nvPr/>
        </p:nvSpPr>
        <p:spPr>
          <a:xfrm>
            <a:off x="5491479" y="41095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0" name="object 80"/>
          <p:cNvGrpSpPr/>
          <p:nvPr/>
        </p:nvGrpSpPr>
        <p:grpSpPr>
          <a:xfrm>
            <a:off x="5992367" y="4009644"/>
            <a:ext cx="411480" cy="413384"/>
            <a:chOff x="5992367" y="4009644"/>
            <a:chExt cx="411480" cy="413384"/>
          </a:xfrm>
        </p:grpSpPr>
        <p:pic>
          <p:nvPicPr>
            <p:cNvPr id="81" name="object 8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11417" y="4028694"/>
              <a:ext cx="373380" cy="374904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6011417" y="4028694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3" name="object 83"/>
          <p:cNvGrpSpPr/>
          <p:nvPr/>
        </p:nvGrpSpPr>
        <p:grpSpPr>
          <a:xfrm>
            <a:off x="6557771" y="4640579"/>
            <a:ext cx="1845945" cy="327660"/>
            <a:chOff x="6557771" y="4640579"/>
            <a:chExt cx="1845945" cy="327660"/>
          </a:xfrm>
        </p:grpSpPr>
        <p:sp>
          <p:nvSpPr>
            <p:cNvPr id="84" name="object 84"/>
            <p:cNvSpPr/>
            <p:nvPr/>
          </p:nvSpPr>
          <p:spPr>
            <a:xfrm>
              <a:off x="6572249" y="4655057"/>
              <a:ext cx="1816735" cy="299085"/>
            </a:xfrm>
            <a:custGeom>
              <a:avLst/>
              <a:gdLst/>
              <a:ahLst/>
              <a:cxnLst/>
              <a:rect l="l" t="t" r="r" b="b"/>
              <a:pathLst>
                <a:path w="1816734" h="299085">
                  <a:moveTo>
                    <a:pt x="1816607" y="0"/>
                  </a:moveTo>
                  <a:lnTo>
                    <a:pt x="124968" y="0"/>
                  </a:lnTo>
                  <a:lnTo>
                    <a:pt x="124968" y="174244"/>
                  </a:lnTo>
                  <a:lnTo>
                    <a:pt x="0" y="212090"/>
                  </a:lnTo>
                  <a:lnTo>
                    <a:pt x="124968" y="248920"/>
                  </a:lnTo>
                  <a:lnTo>
                    <a:pt x="124968" y="298704"/>
                  </a:lnTo>
                  <a:lnTo>
                    <a:pt x="1816607" y="298704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572249" y="4655057"/>
              <a:ext cx="1816735" cy="299085"/>
            </a:xfrm>
            <a:custGeom>
              <a:avLst/>
              <a:gdLst/>
              <a:ahLst/>
              <a:cxnLst/>
              <a:rect l="l" t="t" r="r" b="b"/>
              <a:pathLst>
                <a:path w="1816734" h="299085">
                  <a:moveTo>
                    <a:pt x="124968" y="0"/>
                  </a:moveTo>
                  <a:lnTo>
                    <a:pt x="406907" y="0"/>
                  </a:lnTo>
                  <a:lnTo>
                    <a:pt x="829818" y="0"/>
                  </a:lnTo>
                  <a:lnTo>
                    <a:pt x="1816607" y="0"/>
                  </a:lnTo>
                  <a:lnTo>
                    <a:pt x="1816607" y="174244"/>
                  </a:lnTo>
                  <a:lnTo>
                    <a:pt x="1816607" y="248920"/>
                  </a:lnTo>
                  <a:lnTo>
                    <a:pt x="1816607" y="298704"/>
                  </a:lnTo>
                  <a:lnTo>
                    <a:pt x="829818" y="298704"/>
                  </a:lnTo>
                  <a:lnTo>
                    <a:pt x="406907" y="298704"/>
                  </a:lnTo>
                  <a:lnTo>
                    <a:pt x="124968" y="298704"/>
                  </a:lnTo>
                  <a:lnTo>
                    <a:pt x="124968" y="248920"/>
                  </a:lnTo>
                  <a:lnTo>
                    <a:pt x="0" y="212090"/>
                  </a:lnTo>
                  <a:lnTo>
                    <a:pt x="124968" y="174244"/>
                  </a:lnTo>
                  <a:lnTo>
                    <a:pt x="124968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6697218" y="4655058"/>
            <a:ext cx="1691639" cy="299085"/>
          </a:xfrm>
          <a:prstGeom prst="rect">
            <a:avLst/>
          </a:prstGeom>
          <a:ln w="28955">
            <a:solidFill>
              <a:srgbClr val="1F38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2405">
              <a:lnSpc>
                <a:spcPts val="2140"/>
              </a:lnSpc>
            </a:pPr>
            <a:r>
              <a:rPr sz="1800" b="1" spc="-10" dirty="0">
                <a:solidFill>
                  <a:srgbClr val="FFE699"/>
                </a:solidFill>
                <a:latin typeface="Calibri"/>
                <a:cs typeface="Calibri"/>
              </a:rPr>
              <a:t>origin/master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175252" y="5232653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464819" y="5922264"/>
            <a:ext cx="7923530" cy="600710"/>
          </a:xfrm>
          <a:custGeom>
            <a:avLst/>
            <a:gdLst/>
            <a:ahLst/>
            <a:cxnLst/>
            <a:rect l="l" t="t" r="r" b="b"/>
            <a:pathLst>
              <a:path w="7923530" h="600709">
                <a:moveTo>
                  <a:pt x="7923276" y="0"/>
                </a:moveTo>
                <a:lnTo>
                  <a:pt x="0" y="0"/>
                </a:lnTo>
                <a:lnTo>
                  <a:pt x="0" y="600456"/>
                </a:lnTo>
                <a:lnTo>
                  <a:pt x="7923276" y="600456"/>
                </a:lnTo>
                <a:lnTo>
                  <a:pt x="79232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464819" y="5922264"/>
            <a:ext cx="792353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  <a:tabLst>
                <a:tab pos="2466340" algn="l"/>
              </a:tabLst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fetch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	#Baixa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os</a:t>
            </a:r>
            <a:r>
              <a:rPr sz="2400" b="1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dados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do</a:t>
            </a:r>
            <a:r>
              <a:rPr sz="2400" b="1" spc="-4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servidor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7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204085" y="3503803"/>
            <a:ext cx="661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fetch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50185">
              <a:lnSpc>
                <a:spcPct val="100000"/>
              </a:lnSpc>
              <a:spcBef>
                <a:spcPts val="95"/>
              </a:spcBef>
            </a:pPr>
            <a:r>
              <a:rPr dirty="0"/>
              <a:t>Usando</a:t>
            </a:r>
            <a:r>
              <a:rPr spc="-80" dirty="0"/>
              <a:t> </a:t>
            </a:r>
            <a:r>
              <a:rPr i="1" spc="-20" dirty="0">
                <a:latin typeface="Calibri Light"/>
                <a:cs typeface="Calibri Light"/>
              </a:rPr>
              <a:t>pull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690" y="1902078"/>
            <a:ext cx="1063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Servidor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8218" y="1678892"/>
            <a:ext cx="1963420" cy="1453515"/>
            <a:chOff x="458218" y="1678892"/>
            <a:chExt cx="1963420" cy="1453515"/>
          </a:xfrm>
        </p:grpSpPr>
        <p:sp>
          <p:nvSpPr>
            <p:cNvPr id="5" name="object 5"/>
            <p:cNvSpPr/>
            <p:nvPr/>
          </p:nvSpPr>
          <p:spPr>
            <a:xfrm>
              <a:off x="464314" y="1684988"/>
              <a:ext cx="1617980" cy="1005205"/>
            </a:xfrm>
            <a:custGeom>
              <a:avLst/>
              <a:gdLst/>
              <a:ahLst/>
              <a:cxnLst/>
              <a:rect l="l" t="t" r="r" b="b"/>
              <a:pathLst>
                <a:path w="1617980" h="1005205">
                  <a:moveTo>
                    <a:pt x="146479" y="330501"/>
                  </a:moveTo>
                  <a:lnTo>
                    <a:pt x="144704" y="287187"/>
                  </a:lnTo>
                  <a:lnTo>
                    <a:pt x="152903" y="245711"/>
                  </a:lnTo>
                  <a:lnTo>
                    <a:pt x="170209" y="207041"/>
                  </a:lnTo>
                  <a:lnTo>
                    <a:pt x="195750" y="172148"/>
                  </a:lnTo>
                  <a:lnTo>
                    <a:pt x="228657" y="141999"/>
                  </a:lnTo>
                  <a:lnTo>
                    <a:pt x="268060" y="117564"/>
                  </a:lnTo>
                  <a:lnTo>
                    <a:pt x="313089" y="99811"/>
                  </a:lnTo>
                  <a:lnTo>
                    <a:pt x="362874" y="89709"/>
                  </a:lnTo>
                  <a:lnTo>
                    <a:pt x="404942" y="87852"/>
                  </a:lnTo>
                  <a:lnTo>
                    <a:pt x="446507" y="91900"/>
                  </a:lnTo>
                  <a:lnTo>
                    <a:pt x="486715" y="101711"/>
                  </a:lnTo>
                  <a:lnTo>
                    <a:pt x="524710" y="117141"/>
                  </a:lnTo>
                  <a:lnTo>
                    <a:pt x="555900" y="80242"/>
                  </a:lnTo>
                  <a:lnTo>
                    <a:pt x="596040" y="52540"/>
                  </a:lnTo>
                  <a:lnTo>
                    <a:pt x="642557" y="34702"/>
                  </a:lnTo>
                  <a:lnTo>
                    <a:pt x="692877" y="27394"/>
                  </a:lnTo>
                  <a:lnTo>
                    <a:pt x="744428" y="31284"/>
                  </a:lnTo>
                  <a:lnTo>
                    <a:pt x="794636" y="47037"/>
                  </a:lnTo>
                  <a:lnTo>
                    <a:pt x="830355" y="67611"/>
                  </a:lnTo>
                  <a:lnTo>
                    <a:pt x="840991" y="75866"/>
                  </a:lnTo>
                  <a:lnTo>
                    <a:pt x="871494" y="39903"/>
                  </a:lnTo>
                  <a:lnTo>
                    <a:pt x="912280" y="14687"/>
                  </a:lnTo>
                  <a:lnTo>
                    <a:pt x="959735" y="1242"/>
                  </a:lnTo>
                  <a:lnTo>
                    <a:pt x="1010245" y="593"/>
                  </a:lnTo>
                  <a:lnTo>
                    <a:pt x="1060193" y="13763"/>
                  </a:lnTo>
                  <a:lnTo>
                    <a:pt x="1076388" y="21657"/>
                  </a:lnTo>
                  <a:lnTo>
                    <a:pt x="1091356" y="31003"/>
                  </a:lnTo>
                  <a:lnTo>
                    <a:pt x="1104967" y="41731"/>
                  </a:lnTo>
                  <a:lnTo>
                    <a:pt x="1117089" y="53768"/>
                  </a:lnTo>
                  <a:lnTo>
                    <a:pt x="1153333" y="26151"/>
                  </a:lnTo>
                  <a:lnTo>
                    <a:pt x="1195415" y="8175"/>
                  </a:lnTo>
                  <a:lnTo>
                    <a:pt x="1240898" y="0"/>
                  </a:lnTo>
                  <a:lnTo>
                    <a:pt x="1287345" y="1783"/>
                  </a:lnTo>
                  <a:lnTo>
                    <a:pt x="1332316" y="13684"/>
                  </a:lnTo>
                  <a:lnTo>
                    <a:pt x="1373375" y="35861"/>
                  </a:lnTo>
                  <a:lnTo>
                    <a:pt x="1413285" y="76342"/>
                  </a:lnTo>
                  <a:lnTo>
                    <a:pt x="1434716" y="125777"/>
                  </a:lnTo>
                  <a:lnTo>
                    <a:pt x="1484066" y="143470"/>
                  </a:lnTo>
                  <a:lnTo>
                    <a:pt x="1524802" y="170589"/>
                  </a:lnTo>
                  <a:lnTo>
                    <a:pt x="1555589" y="205152"/>
                  </a:lnTo>
                  <a:lnTo>
                    <a:pt x="1575094" y="245176"/>
                  </a:lnTo>
                  <a:lnTo>
                    <a:pt x="1581983" y="288678"/>
                  </a:lnTo>
                  <a:lnTo>
                    <a:pt x="1574924" y="333676"/>
                  </a:lnTo>
                  <a:lnTo>
                    <a:pt x="1572511" y="341296"/>
                  </a:lnTo>
                  <a:lnTo>
                    <a:pt x="1569463" y="348662"/>
                  </a:lnTo>
                  <a:lnTo>
                    <a:pt x="1565780" y="355901"/>
                  </a:lnTo>
                  <a:lnTo>
                    <a:pt x="1592833" y="392895"/>
                  </a:lnTo>
                  <a:lnTo>
                    <a:pt x="1610111" y="432488"/>
                  </a:lnTo>
                  <a:lnTo>
                    <a:pt x="1617805" y="473472"/>
                  </a:lnTo>
                  <a:lnTo>
                    <a:pt x="1616104" y="514635"/>
                  </a:lnTo>
                  <a:lnTo>
                    <a:pt x="1605200" y="554769"/>
                  </a:lnTo>
                  <a:lnTo>
                    <a:pt x="1585283" y="592663"/>
                  </a:lnTo>
                  <a:lnTo>
                    <a:pt x="1556543" y="627107"/>
                  </a:lnTo>
                  <a:lnTo>
                    <a:pt x="1519171" y="656891"/>
                  </a:lnTo>
                  <a:lnTo>
                    <a:pt x="1463053" y="684514"/>
                  </a:lnTo>
                  <a:lnTo>
                    <a:pt x="1400553" y="699182"/>
                  </a:lnTo>
                  <a:lnTo>
                    <a:pt x="1394418" y="741160"/>
                  </a:lnTo>
                  <a:lnTo>
                    <a:pt x="1377755" y="779610"/>
                  </a:lnTo>
                  <a:lnTo>
                    <a:pt x="1351871" y="813445"/>
                  </a:lnTo>
                  <a:lnTo>
                    <a:pt x="1318071" y="841581"/>
                  </a:lnTo>
                  <a:lnTo>
                    <a:pt x="1277661" y="862929"/>
                  </a:lnTo>
                  <a:lnTo>
                    <a:pt x="1231949" y="876404"/>
                  </a:lnTo>
                  <a:lnTo>
                    <a:pt x="1182240" y="880919"/>
                  </a:lnTo>
                  <a:lnTo>
                    <a:pt x="1152544" y="878984"/>
                  </a:lnTo>
                  <a:lnTo>
                    <a:pt x="1123550" y="873632"/>
                  </a:lnTo>
                  <a:lnTo>
                    <a:pt x="1095676" y="864971"/>
                  </a:lnTo>
                  <a:lnTo>
                    <a:pt x="1069337" y="853106"/>
                  </a:lnTo>
                  <a:lnTo>
                    <a:pt x="1049683" y="893229"/>
                  </a:lnTo>
                  <a:lnTo>
                    <a:pt x="1021855" y="928155"/>
                  </a:lnTo>
                  <a:lnTo>
                    <a:pt x="987120" y="957307"/>
                  </a:lnTo>
                  <a:lnTo>
                    <a:pt x="946747" y="980106"/>
                  </a:lnTo>
                  <a:lnTo>
                    <a:pt x="902004" y="995976"/>
                  </a:lnTo>
                  <a:lnTo>
                    <a:pt x="854157" y="1004339"/>
                  </a:lnTo>
                  <a:lnTo>
                    <a:pt x="804475" y="1004618"/>
                  </a:lnTo>
                  <a:lnTo>
                    <a:pt x="754225" y="996235"/>
                  </a:lnTo>
                  <a:lnTo>
                    <a:pt x="713794" y="982549"/>
                  </a:lnTo>
                  <a:lnTo>
                    <a:pt x="676991" y="963326"/>
                  </a:lnTo>
                  <a:lnTo>
                    <a:pt x="644592" y="939032"/>
                  </a:lnTo>
                  <a:lnTo>
                    <a:pt x="617370" y="910129"/>
                  </a:lnTo>
                  <a:lnTo>
                    <a:pt x="570454" y="929477"/>
                  </a:lnTo>
                  <a:lnTo>
                    <a:pt x="521639" y="941111"/>
                  </a:lnTo>
                  <a:lnTo>
                    <a:pt x="472045" y="945266"/>
                  </a:lnTo>
                  <a:lnTo>
                    <a:pt x="422793" y="942177"/>
                  </a:lnTo>
                  <a:lnTo>
                    <a:pt x="375000" y="932080"/>
                  </a:lnTo>
                  <a:lnTo>
                    <a:pt x="329789" y="915209"/>
                  </a:lnTo>
                  <a:lnTo>
                    <a:pt x="288278" y="891800"/>
                  </a:lnTo>
                  <a:lnTo>
                    <a:pt x="251588" y="862089"/>
                  </a:lnTo>
                  <a:lnTo>
                    <a:pt x="220838" y="826309"/>
                  </a:lnTo>
                  <a:lnTo>
                    <a:pt x="219796" y="824785"/>
                  </a:lnTo>
                  <a:lnTo>
                    <a:pt x="218780" y="823388"/>
                  </a:lnTo>
                  <a:lnTo>
                    <a:pt x="217777" y="821864"/>
                  </a:lnTo>
                  <a:lnTo>
                    <a:pt x="165580" y="819971"/>
                  </a:lnTo>
                  <a:lnTo>
                    <a:pt x="118389" y="804954"/>
                  </a:lnTo>
                  <a:lnTo>
                    <a:pt x="79187" y="778805"/>
                  </a:lnTo>
                  <a:lnTo>
                    <a:pt x="50955" y="743518"/>
                  </a:lnTo>
                  <a:lnTo>
                    <a:pt x="36675" y="701087"/>
                  </a:lnTo>
                  <a:lnTo>
                    <a:pt x="36405" y="671040"/>
                  </a:lnTo>
                  <a:lnTo>
                    <a:pt x="43733" y="641969"/>
                  </a:lnTo>
                  <a:lnTo>
                    <a:pt x="58267" y="614898"/>
                  </a:lnTo>
                  <a:lnTo>
                    <a:pt x="79614" y="590851"/>
                  </a:lnTo>
                  <a:lnTo>
                    <a:pt x="39445" y="562660"/>
                  </a:lnTo>
                  <a:lnTo>
                    <a:pt x="12588" y="526502"/>
                  </a:lnTo>
                  <a:lnTo>
                    <a:pt x="0" y="485503"/>
                  </a:lnTo>
                  <a:lnTo>
                    <a:pt x="2638" y="442791"/>
                  </a:lnTo>
                  <a:lnTo>
                    <a:pt x="21460" y="401494"/>
                  </a:lnTo>
                  <a:lnTo>
                    <a:pt x="73780" y="355012"/>
                  </a:lnTo>
                  <a:lnTo>
                    <a:pt x="145120" y="333676"/>
                  </a:lnTo>
                  <a:lnTo>
                    <a:pt x="146479" y="33050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398" y="2679064"/>
              <a:ext cx="223824" cy="3704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5668" y="1735454"/>
              <a:ext cx="1483995" cy="855980"/>
            </a:xfrm>
            <a:custGeom>
              <a:avLst/>
              <a:gdLst/>
              <a:ahLst/>
              <a:cxnLst/>
              <a:rect l="l" t="t" r="r" b="b"/>
              <a:pathLst>
                <a:path w="1483995" h="855980">
                  <a:moveTo>
                    <a:pt x="94805" y="554990"/>
                  </a:moveTo>
                  <a:lnTo>
                    <a:pt x="70062" y="555003"/>
                  </a:lnTo>
                  <a:lnTo>
                    <a:pt x="45735" y="551862"/>
                  </a:lnTo>
                  <a:lnTo>
                    <a:pt x="22242" y="545649"/>
                  </a:lnTo>
                  <a:lnTo>
                    <a:pt x="0" y="536448"/>
                  </a:lnTo>
                </a:path>
                <a:path w="1483995" h="855980">
                  <a:moveTo>
                    <a:pt x="178460" y="758063"/>
                  </a:moveTo>
                  <a:lnTo>
                    <a:pt x="168370" y="761130"/>
                  </a:lnTo>
                  <a:lnTo>
                    <a:pt x="158068" y="763651"/>
                  </a:lnTo>
                  <a:lnTo>
                    <a:pt x="147594" y="765599"/>
                  </a:lnTo>
                  <a:lnTo>
                    <a:pt x="136982" y="766953"/>
                  </a:lnTo>
                </a:path>
                <a:path w="1483995" h="855980">
                  <a:moveTo>
                    <a:pt x="535914" y="855599"/>
                  </a:moveTo>
                  <a:lnTo>
                    <a:pt x="528717" y="845911"/>
                  </a:lnTo>
                  <a:lnTo>
                    <a:pt x="522146" y="835913"/>
                  </a:lnTo>
                  <a:lnTo>
                    <a:pt x="516210" y="825630"/>
                  </a:lnTo>
                  <a:lnTo>
                    <a:pt x="510920" y="815086"/>
                  </a:lnTo>
                </a:path>
                <a:path w="1483995" h="855980">
                  <a:moveTo>
                    <a:pt x="998143" y="754634"/>
                  </a:moveTo>
                  <a:lnTo>
                    <a:pt x="996665" y="765919"/>
                  </a:lnTo>
                  <a:lnTo>
                    <a:pt x="994508" y="777097"/>
                  </a:lnTo>
                  <a:lnTo>
                    <a:pt x="991660" y="788156"/>
                  </a:lnTo>
                  <a:lnTo>
                    <a:pt x="988110" y="799084"/>
                  </a:lnTo>
                </a:path>
                <a:path w="1483995" h="855980">
                  <a:moveTo>
                    <a:pt x="1196644" y="479933"/>
                  </a:moveTo>
                  <a:lnTo>
                    <a:pt x="1238132" y="502341"/>
                  </a:lnTo>
                  <a:lnTo>
                    <a:pt x="1272023" y="531492"/>
                  </a:lnTo>
                  <a:lnTo>
                    <a:pt x="1297338" y="566051"/>
                  </a:lnTo>
                  <a:lnTo>
                    <a:pt x="1313094" y="604681"/>
                  </a:lnTo>
                  <a:lnTo>
                    <a:pt x="1318310" y="646049"/>
                  </a:lnTo>
                </a:path>
                <a:path w="1483995" h="855980">
                  <a:moveTo>
                    <a:pt x="1483664" y="303022"/>
                  </a:moveTo>
                  <a:lnTo>
                    <a:pt x="1473352" y="320496"/>
                  </a:lnTo>
                  <a:lnTo>
                    <a:pt x="1460788" y="336804"/>
                  </a:lnTo>
                  <a:lnTo>
                    <a:pt x="1446106" y="351778"/>
                  </a:lnTo>
                  <a:lnTo>
                    <a:pt x="1429435" y="365252"/>
                  </a:lnTo>
                </a:path>
                <a:path w="1483995" h="855980">
                  <a:moveTo>
                    <a:pt x="1353616" y="71882"/>
                  </a:moveTo>
                  <a:lnTo>
                    <a:pt x="1354946" y="79162"/>
                  </a:lnTo>
                  <a:lnTo>
                    <a:pt x="1355871" y="86502"/>
                  </a:lnTo>
                  <a:lnTo>
                    <a:pt x="1356367" y="93866"/>
                  </a:lnTo>
                  <a:lnTo>
                    <a:pt x="1356410" y="101219"/>
                  </a:lnTo>
                </a:path>
                <a:path w="1483995" h="855980">
                  <a:moveTo>
                    <a:pt x="1007541" y="37592"/>
                  </a:moveTo>
                  <a:lnTo>
                    <a:pt x="1013280" y="27574"/>
                  </a:lnTo>
                  <a:lnTo>
                    <a:pt x="1019829" y="17938"/>
                  </a:lnTo>
                  <a:lnTo>
                    <a:pt x="1027187" y="8731"/>
                  </a:lnTo>
                  <a:lnTo>
                    <a:pt x="1035354" y="0"/>
                  </a:lnTo>
                </a:path>
                <a:path w="1483995" h="855980">
                  <a:moveTo>
                    <a:pt x="747826" y="55372"/>
                  </a:moveTo>
                  <a:lnTo>
                    <a:pt x="750323" y="47045"/>
                  </a:lnTo>
                  <a:lnTo>
                    <a:pt x="753414" y="38862"/>
                  </a:lnTo>
                  <a:lnTo>
                    <a:pt x="757077" y="30868"/>
                  </a:lnTo>
                  <a:lnTo>
                    <a:pt x="761288" y="23114"/>
                  </a:lnTo>
                </a:path>
                <a:path w="1483995" h="855980">
                  <a:moveTo>
                    <a:pt x="443166" y="66421"/>
                  </a:moveTo>
                  <a:lnTo>
                    <a:pt x="456160" y="73322"/>
                  </a:lnTo>
                  <a:lnTo>
                    <a:pt x="468622" y="80867"/>
                  </a:lnTo>
                  <a:lnTo>
                    <a:pt x="480519" y="89030"/>
                  </a:lnTo>
                  <a:lnTo>
                    <a:pt x="491820" y="97790"/>
                  </a:lnTo>
                </a:path>
                <a:path w="1483995" h="855980">
                  <a:moveTo>
                    <a:pt x="73621" y="313182"/>
                  </a:moveTo>
                  <a:lnTo>
                    <a:pt x="70924" y="305040"/>
                  </a:lnTo>
                  <a:lnTo>
                    <a:pt x="68608" y="296814"/>
                  </a:lnTo>
                  <a:lnTo>
                    <a:pt x="66678" y="288518"/>
                  </a:lnTo>
                  <a:lnTo>
                    <a:pt x="65138" y="280162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7448" y="2686811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228600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228600" y="438912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7448" y="2686811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0" y="438912"/>
                  </a:moveTo>
                  <a:lnTo>
                    <a:pt x="228600" y="438912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48027" y="2191511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147827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147827" y="158496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48027" y="2191511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0" y="158496"/>
                  </a:moveTo>
                  <a:lnTo>
                    <a:pt x="147827" y="158496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5849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45158" y="2392044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8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4" y="94741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7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4" y="676528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8" y="581787"/>
                  </a:lnTo>
                  <a:lnTo>
                    <a:pt x="75742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45158" y="2297429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4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5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4" y="189357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8" y="94615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4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45158" y="2297429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8" y="94615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4" y="189357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5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4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8" y="94615"/>
                  </a:lnTo>
                  <a:close/>
                </a:path>
                <a:path w="757555" h="771525">
                  <a:moveTo>
                    <a:pt x="757428" y="94615"/>
                  </a:moveTo>
                  <a:lnTo>
                    <a:pt x="757428" y="676402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4" y="771144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2"/>
                  </a:lnTo>
                  <a:lnTo>
                    <a:pt x="0" y="94615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88847" y="4256989"/>
            <a:ext cx="344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PC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5695" y="4064508"/>
            <a:ext cx="1801495" cy="1351915"/>
            <a:chOff x="615695" y="4064508"/>
            <a:chExt cx="1801495" cy="1351915"/>
          </a:xfrm>
        </p:grpSpPr>
        <p:sp>
          <p:nvSpPr>
            <p:cNvPr id="17" name="object 17"/>
            <p:cNvSpPr/>
            <p:nvPr/>
          </p:nvSpPr>
          <p:spPr>
            <a:xfrm>
              <a:off x="630173" y="4078986"/>
              <a:ext cx="1266825" cy="767080"/>
            </a:xfrm>
            <a:custGeom>
              <a:avLst/>
              <a:gdLst/>
              <a:ahLst/>
              <a:cxnLst/>
              <a:rect l="l" t="t" r="r" b="b"/>
              <a:pathLst>
                <a:path w="1266825" h="767079">
                  <a:moveTo>
                    <a:pt x="0" y="0"/>
                  </a:moveTo>
                  <a:lnTo>
                    <a:pt x="1266444" y="0"/>
                  </a:lnTo>
                  <a:lnTo>
                    <a:pt x="1266444" y="766571"/>
                  </a:lnTo>
                  <a:lnTo>
                    <a:pt x="0" y="766571"/>
                  </a:lnTo>
                  <a:lnTo>
                    <a:pt x="0" y="0"/>
                  </a:lnTo>
                  <a:close/>
                </a:path>
                <a:path w="1266825" h="767079">
                  <a:moveTo>
                    <a:pt x="95821" y="95757"/>
                  </a:moveTo>
                  <a:lnTo>
                    <a:pt x="95821" y="670687"/>
                  </a:lnTo>
                  <a:lnTo>
                    <a:pt x="1170686" y="670687"/>
                  </a:lnTo>
                  <a:lnTo>
                    <a:pt x="1170686" y="95757"/>
                  </a:lnTo>
                  <a:lnTo>
                    <a:pt x="95821" y="95757"/>
                  </a:lnTo>
                  <a:close/>
                </a:path>
              </a:pathLst>
            </a:custGeom>
            <a:ln w="28956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4513" y="4845558"/>
              <a:ext cx="398145" cy="169545"/>
            </a:xfrm>
            <a:custGeom>
              <a:avLst/>
              <a:gdLst/>
              <a:ahLst/>
              <a:cxnLst/>
              <a:rect l="l" t="t" r="r" b="b"/>
              <a:pathLst>
                <a:path w="398144" h="169545">
                  <a:moveTo>
                    <a:pt x="355473" y="0"/>
                  </a:moveTo>
                  <a:lnTo>
                    <a:pt x="42291" y="0"/>
                  </a:lnTo>
                  <a:lnTo>
                    <a:pt x="0" y="169164"/>
                  </a:lnTo>
                  <a:lnTo>
                    <a:pt x="397764" y="169164"/>
                  </a:lnTo>
                  <a:lnTo>
                    <a:pt x="3554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4513" y="4845558"/>
              <a:ext cx="398145" cy="169545"/>
            </a:xfrm>
            <a:custGeom>
              <a:avLst/>
              <a:gdLst/>
              <a:ahLst/>
              <a:cxnLst/>
              <a:rect l="l" t="t" r="r" b="b"/>
              <a:pathLst>
                <a:path w="398144" h="169545">
                  <a:moveTo>
                    <a:pt x="0" y="169164"/>
                  </a:moveTo>
                  <a:lnTo>
                    <a:pt x="42291" y="0"/>
                  </a:lnTo>
                  <a:lnTo>
                    <a:pt x="355473" y="0"/>
                  </a:lnTo>
                  <a:lnTo>
                    <a:pt x="397764" y="169164"/>
                  </a:lnTo>
                  <a:lnTo>
                    <a:pt x="0" y="169164"/>
                  </a:lnTo>
                  <a:close/>
                </a:path>
              </a:pathLst>
            </a:custGeom>
            <a:ln w="28956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40585" y="4720717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7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3" y="94741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6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3" y="676528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7" y="581786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40585" y="4626102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3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5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3" y="189356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7" y="94615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3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40585" y="4626102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7" y="94615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3" y="189356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5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3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7" y="94615"/>
                  </a:lnTo>
                  <a:close/>
                </a:path>
                <a:path w="757555" h="771525">
                  <a:moveTo>
                    <a:pt x="757427" y="94615"/>
                  </a:moveTo>
                  <a:lnTo>
                    <a:pt x="757427" y="676402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3" y="771144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2"/>
                  </a:lnTo>
                  <a:lnTo>
                    <a:pt x="0" y="94615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3545332" y="25474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3072383" y="2449067"/>
            <a:ext cx="411480" cy="413384"/>
            <a:chOff x="3072383" y="2449067"/>
            <a:chExt cx="411480" cy="413384"/>
          </a:xfrm>
        </p:grpSpPr>
        <p:sp>
          <p:nvSpPr>
            <p:cNvPr id="25" name="object 25"/>
            <p:cNvSpPr/>
            <p:nvPr/>
          </p:nvSpPr>
          <p:spPr>
            <a:xfrm>
              <a:off x="3091433" y="2468117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4"/>
                  </a:lnTo>
                  <a:lnTo>
                    <a:pt x="236325" y="368206"/>
                  </a:lnTo>
                  <a:lnTo>
                    <a:pt x="280923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91433" y="2468117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3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044696" y="2114550"/>
            <a:ext cx="885825" cy="748030"/>
            <a:chOff x="4044696" y="2114550"/>
            <a:chExt cx="885825" cy="748030"/>
          </a:xfrm>
        </p:grpSpPr>
        <p:sp>
          <p:nvSpPr>
            <p:cNvPr id="28" name="object 28"/>
            <p:cNvSpPr/>
            <p:nvPr/>
          </p:nvSpPr>
          <p:spPr>
            <a:xfrm>
              <a:off x="4063746" y="2468118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63746" y="2468118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37126" y="2114550"/>
              <a:ext cx="493395" cy="313055"/>
            </a:xfrm>
            <a:custGeom>
              <a:avLst/>
              <a:gdLst/>
              <a:ahLst/>
              <a:cxnLst/>
              <a:rect l="l" t="t" r="r" b="b"/>
              <a:pathLst>
                <a:path w="493395" h="313055">
                  <a:moveTo>
                    <a:pt x="431789" y="37825"/>
                  </a:moveTo>
                  <a:lnTo>
                    <a:pt x="395708" y="39402"/>
                  </a:lnTo>
                  <a:lnTo>
                    <a:pt x="0" y="282701"/>
                  </a:lnTo>
                  <a:lnTo>
                    <a:pt x="18287" y="312547"/>
                  </a:lnTo>
                  <a:lnTo>
                    <a:pt x="414153" y="69150"/>
                  </a:lnTo>
                  <a:lnTo>
                    <a:pt x="431789" y="37825"/>
                  </a:lnTo>
                  <a:close/>
                </a:path>
                <a:path w="493395" h="313055">
                  <a:moveTo>
                    <a:pt x="491054" y="3937"/>
                  </a:moveTo>
                  <a:lnTo>
                    <a:pt x="453389" y="3937"/>
                  </a:lnTo>
                  <a:lnTo>
                    <a:pt x="471677" y="33782"/>
                  </a:lnTo>
                  <a:lnTo>
                    <a:pt x="414153" y="69150"/>
                  </a:lnTo>
                  <a:lnTo>
                    <a:pt x="358775" y="167512"/>
                  </a:lnTo>
                  <a:lnTo>
                    <a:pt x="356647" y="174172"/>
                  </a:lnTo>
                  <a:lnTo>
                    <a:pt x="357187" y="180879"/>
                  </a:lnTo>
                  <a:lnTo>
                    <a:pt x="360203" y="186872"/>
                  </a:lnTo>
                  <a:lnTo>
                    <a:pt x="365506" y="191388"/>
                  </a:lnTo>
                  <a:lnTo>
                    <a:pt x="372094" y="193571"/>
                  </a:lnTo>
                  <a:lnTo>
                    <a:pt x="378777" y="193039"/>
                  </a:lnTo>
                  <a:lnTo>
                    <a:pt x="384794" y="190031"/>
                  </a:lnTo>
                  <a:lnTo>
                    <a:pt x="389382" y="184785"/>
                  </a:lnTo>
                  <a:lnTo>
                    <a:pt x="491054" y="3937"/>
                  </a:lnTo>
                  <a:close/>
                </a:path>
                <a:path w="493395" h="313055">
                  <a:moveTo>
                    <a:pt x="457281" y="10287"/>
                  </a:moveTo>
                  <a:lnTo>
                    <a:pt x="447294" y="10287"/>
                  </a:lnTo>
                  <a:lnTo>
                    <a:pt x="463296" y="36449"/>
                  </a:lnTo>
                  <a:lnTo>
                    <a:pt x="431789" y="37825"/>
                  </a:lnTo>
                  <a:lnTo>
                    <a:pt x="414153" y="69150"/>
                  </a:lnTo>
                  <a:lnTo>
                    <a:pt x="471677" y="33782"/>
                  </a:lnTo>
                  <a:lnTo>
                    <a:pt x="457281" y="10287"/>
                  </a:lnTo>
                  <a:close/>
                </a:path>
                <a:path w="493395" h="313055">
                  <a:moveTo>
                    <a:pt x="493268" y="0"/>
                  </a:moveTo>
                  <a:lnTo>
                    <a:pt x="271907" y="9778"/>
                  </a:lnTo>
                  <a:lnTo>
                    <a:pt x="264413" y="18034"/>
                  </a:lnTo>
                  <a:lnTo>
                    <a:pt x="264795" y="27686"/>
                  </a:lnTo>
                  <a:lnTo>
                    <a:pt x="266455" y="34428"/>
                  </a:lnTo>
                  <a:lnTo>
                    <a:pt x="270462" y="39814"/>
                  </a:lnTo>
                  <a:lnTo>
                    <a:pt x="276207" y="43295"/>
                  </a:lnTo>
                  <a:lnTo>
                    <a:pt x="283083" y="44323"/>
                  </a:lnTo>
                  <a:lnTo>
                    <a:pt x="395708" y="39402"/>
                  </a:lnTo>
                  <a:lnTo>
                    <a:pt x="453389" y="3937"/>
                  </a:lnTo>
                  <a:lnTo>
                    <a:pt x="491054" y="3937"/>
                  </a:lnTo>
                  <a:lnTo>
                    <a:pt x="493268" y="0"/>
                  </a:lnTo>
                  <a:close/>
                </a:path>
                <a:path w="493395" h="313055">
                  <a:moveTo>
                    <a:pt x="453389" y="3937"/>
                  </a:moveTo>
                  <a:lnTo>
                    <a:pt x="395708" y="39402"/>
                  </a:lnTo>
                  <a:lnTo>
                    <a:pt x="431789" y="37825"/>
                  </a:lnTo>
                  <a:lnTo>
                    <a:pt x="447294" y="10287"/>
                  </a:lnTo>
                  <a:lnTo>
                    <a:pt x="457281" y="10287"/>
                  </a:lnTo>
                  <a:lnTo>
                    <a:pt x="453389" y="3937"/>
                  </a:lnTo>
                  <a:close/>
                </a:path>
                <a:path w="493395" h="313055">
                  <a:moveTo>
                    <a:pt x="447294" y="10287"/>
                  </a:moveTo>
                  <a:lnTo>
                    <a:pt x="431789" y="37825"/>
                  </a:lnTo>
                  <a:lnTo>
                    <a:pt x="463296" y="36449"/>
                  </a:lnTo>
                  <a:lnTo>
                    <a:pt x="447294" y="1028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4517644" y="25474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5018532" y="2449067"/>
            <a:ext cx="413384" cy="413384"/>
            <a:chOff x="5018532" y="2449067"/>
            <a:chExt cx="413384" cy="413384"/>
          </a:xfrm>
        </p:grpSpPr>
        <p:sp>
          <p:nvSpPr>
            <p:cNvPr id="33" name="object 33"/>
            <p:cNvSpPr/>
            <p:nvPr/>
          </p:nvSpPr>
          <p:spPr>
            <a:xfrm>
              <a:off x="5037582" y="2468117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37582" y="2468117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5491479" y="25474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5992367" y="2449067"/>
            <a:ext cx="411480" cy="413384"/>
            <a:chOff x="5992367" y="2449067"/>
            <a:chExt cx="411480" cy="413384"/>
          </a:xfrm>
        </p:grpSpPr>
        <p:sp>
          <p:nvSpPr>
            <p:cNvPr id="37" name="object 37"/>
            <p:cNvSpPr/>
            <p:nvPr/>
          </p:nvSpPr>
          <p:spPr>
            <a:xfrm>
              <a:off x="6011417" y="2468117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4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11417" y="2468117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5004815" y="1822704"/>
            <a:ext cx="413384" cy="413384"/>
            <a:chOff x="5004815" y="1822704"/>
            <a:chExt cx="413384" cy="413384"/>
          </a:xfrm>
        </p:grpSpPr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3865" y="1841754"/>
              <a:ext cx="374904" cy="37490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023865" y="184175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5491479" y="192260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5992367" y="1822704"/>
            <a:ext cx="411480" cy="413384"/>
            <a:chOff x="5992367" y="1822704"/>
            <a:chExt cx="411480" cy="413384"/>
          </a:xfrm>
        </p:grpSpPr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1417" y="1841754"/>
              <a:ext cx="373380" cy="374904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011417" y="1841754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6546595" y="2453639"/>
            <a:ext cx="1226185" cy="327660"/>
            <a:chOff x="6546595" y="2453639"/>
            <a:chExt cx="1226185" cy="327660"/>
          </a:xfrm>
        </p:grpSpPr>
        <p:sp>
          <p:nvSpPr>
            <p:cNvPr id="47" name="object 47"/>
            <p:cNvSpPr/>
            <p:nvPr/>
          </p:nvSpPr>
          <p:spPr>
            <a:xfrm>
              <a:off x="6561073" y="2468117"/>
              <a:ext cx="1196975" cy="299085"/>
            </a:xfrm>
            <a:custGeom>
              <a:avLst/>
              <a:gdLst/>
              <a:ahLst/>
              <a:cxnLst/>
              <a:rect l="l" t="t" r="r" b="b"/>
              <a:pathLst>
                <a:path w="1196975" h="299085">
                  <a:moveTo>
                    <a:pt x="1196848" y="0"/>
                  </a:moveTo>
                  <a:lnTo>
                    <a:pt x="136144" y="0"/>
                  </a:lnTo>
                  <a:lnTo>
                    <a:pt x="136144" y="174244"/>
                  </a:lnTo>
                  <a:lnTo>
                    <a:pt x="0" y="226314"/>
                  </a:lnTo>
                  <a:lnTo>
                    <a:pt x="136144" y="248920"/>
                  </a:lnTo>
                  <a:lnTo>
                    <a:pt x="136144" y="298704"/>
                  </a:lnTo>
                  <a:lnTo>
                    <a:pt x="1196848" y="298704"/>
                  </a:lnTo>
                  <a:lnTo>
                    <a:pt x="119684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561073" y="2468117"/>
              <a:ext cx="1196975" cy="299085"/>
            </a:xfrm>
            <a:custGeom>
              <a:avLst/>
              <a:gdLst/>
              <a:ahLst/>
              <a:cxnLst/>
              <a:rect l="l" t="t" r="r" b="b"/>
              <a:pathLst>
                <a:path w="1196975" h="299085">
                  <a:moveTo>
                    <a:pt x="136144" y="0"/>
                  </a:moveTo>
                  <a:lnTo>
                    <a:pt x="312927" y="0"/>
                  </a:lnTo>
                  <a:lnTo>
                    <a:pt x="578103" y="0"/>
                  </a:lnTo>
                  <a:lnTo>
                    <a:pt x="1196848" y="0"/>
                  </a:lnTo>
                  <a:lnTo>
                    <a:pt x="1196848" y="174244"/>
                  </a:lnTo>
                  <a:lnTo>
                    <a:pt x="1196848" y="248920"/>
                  </a:lnTo>
                  <a:lnTo>
                    <a:pt x="1196848" y="298704"/>
                  </a:lnTo>
                  <a:lnTo>
                    <a:pt x="578103" y="298704"/>
                  </a:lnTo>
                  <a:lnTo>
                    <a:pt x="312927" y="298704"/>
                  </a:lnTo>
                  <a:lnTo>
                    <a:pt x="136144" y="298704"/>
                  </a:lnTo>
                  <a:lnTo>
                    <a:pt x="136144" y="248920"/>
                  </a:lnTo>
                  <a:lnTo>
                    <a:pt x="0" y="226314"/>
                  </a:lnTo>
                  <a:lnTo>
                    <a:pt x="136144" y="174244"/>
                  </a:lnTo>
                  <a:lnTo>
                    <a:pt x="136144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697218" y="2468117"/>
            <a:ext cx="1061085" cy="299085"/>
          </a:xfrm>
          <a:prstGeom prst="rect">
            <a:avLst/>
          </a:prstGeom>
          <a:ln w="28955">
            <a:solidFill>
              <a:srgbClr val="1F38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0025">
              <a:lnSpc>
                <a:spcPts val="2135"/>
              </a:lnSpc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546595" y="1827276"/>
            <a:ext cx="1226185" cy="327660"/>
            <a:chOff x="6546595" y="1827276"/>
            <a:chExt cx="1226185" cy="327660"/>
          </a:xfrm>
        </p:grpSpPr>
        <p:sp>
          <p:nvSpPr>
            <p:cNvPr id="51" name="object 51"/>
            <p:cNvSpPr/>
            <p:nvPr/>
          </p:nvSpPr>
          <p:spPr>
            <a:xfrm>
              <a:off x="6561073" y="1841754"/>
              <a:ext cx="1196975" cy="299085"/>
            </a:xfrm>
            <a:custGeom>
              <a:avLst/>
              <a:gdLst/>
              <a:ahLst/>
              <a:cxnLst/>
              <a:rect l="l" t="t" r="r" b="b"/>
              <a:pathLst>
                <a:path w="1196975" h="299085">
                  <a:moveTo>
                    <a:pt x="1196848" y="0"/>
                  </a:moveTo>
                  <a:lnTo>
                    <a:pt x="136144" y="0"/>
                  </a:lnTo>
                  <a:lnTo>
                    <a:pt x="136144" y="174244"/>
                  </a:lnTo>
                  <a:lnTo>
                    <a:pt x="0" y="226313"/>
                  </a:lnTo>
                  <a:lnTo>
                    <a:pt x="136144" y="248920"/>
                  </a:lnTo>
                  <a:lnTo>
                    <a:pt x="136144" y="298704"/>
                  </a:lnTo>
                  <a:lnTo>
                    <a:pt x="1196848" y="298704"/>
                  </a:lnTo>
                  <a:lnTo>
                    <a:pt x="119684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61073" y="1841754"/>
              <a:ext cx="1196975" cy="299085"/>
            </a:xfrm>
            <a:custGeom>
              <a:avLst/>
              <a:gdLst/>
              <a:ahLst/>
              <a:cxnLst/>
              <a:rect l="l" t="t" r="r" b="b"/>
              <a:pathLst>
                <a:path w="1196975" h="299085">
                  <a:moveTo>
                    <a:pt x="136144" y="0"/>
                  </a:moveTo>
                  <a:lnTo>
                    <a:pt x="312927" y="0"/>
                  </a:lnTo>
                  <a:lnTo>
                    <a:pt x="578103" y="0"/>
                  </a:lnTo>
                  <a:lnTo>
                    <a:pt x="1196848" y="0"/>
                  </a:lnTo>
                  <a:lnTo>
                    <a:pt x="1196848" y="174244"/>
                  </a:lnTo>
                  <a:lnTo>
                    <a:pt x="1196848" y="248920"/>
                  </a:lnTo>
                  <a:lnTo>
                    <a:pt x="1196848" y="298704"/>
                  </a:lnTo>
                  <a:lnTo>
                    <a:pt x="578103" y="298704"/>
                  </a:lnTo>
                  <a:lnTo>
                    <a:pt x="312927" y="298704"/>
                  </a:lnTo>
                  <a:lnTo>
                    <a:pt x="136144" y="298704"/>
                  </a:lnTo>
                  <a:lnTo>
                    <a:pt x="136144" y="248920"/>
                  </a:lnTo>
                  <a:lnTo>
                    <a:pt x="0" y="226313"/>
                  </a:lnTo>
                  <a:lnTo>
                    <a:pt x="136144" y="174244"/>
                  </a:lnTo>
                  <a:lnTo>
                    <a:pt x="136144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697218" y="1841754"/>
            <a:ext cx="1061085" cy="299085"/>
          </a:xfrm>
          <a:prstGeom prst="rect">
            <a:avLst/>
          </a:prstGeom>
          <a:ln w="28955">
            <a:solidFill>
              <a:srgbClr val="1F38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ts val="2140"/>
              </a:lnSpc>
            </a:pPr>
            <a:r>
              <a:rPr sz="1800" b="1" spc="-10" dirty="0">
                <a:latin typeface="Calibri"/>
                <a:cs typeface="Calibri"/>
              </a:rPr>
              <a:t>develop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545332" y="473438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3072383" y="4636008"/>
            <a:ext cx="411480" cy="413384"/>
            <a:chOff x="3072383" y="4636008"/>
            <a:chExt cx="411480" cy="413384"/>
          </a:xfrm>
        </p:grpSpPr>
        <p:sp>
          <p:nvSpPr>
            <p:cNvPr id="56" name="object 56"/>
            <p:cNvSpPr/>
            <p:nvPr/>
          </p:nvSpPr>
          <p:spPr>
            <a:xfrm>
              <a:off x="3091433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4"/>
                  </a:lnTo>
                  <a:lnTo>
                    <a:pt x="236325" y="368206"/>
                  </a:lnTo>
                  <a:lnTo>
                    <a:pt x="280923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91433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3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4044696" y="4636008"/>
            <a:ext cx="944880" cy="925194"/>
            <a:chOff x="4044696" y="4636008"/>
            <a:chExt cx="944880" cy="925194"/>
          </a:xfrm>
        </p:grpSpPr>
        <p:sp>
          <p:nvSpPr>
            <p:cNvPr id="59" name="object 59"/>
            <p:cNvSpPr/>
            <p:nvPr/>
          </p:nvSpPr>
          <p:spPr>
            <a:xfrm>
              <a:off x="4063746" y="4655058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063746" y="4655058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060698" y="5106543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4"/>
                  </a:lnTo>
                  <a:lnTo>
                    <a:pt x="914400" y="440054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060698" y="5106543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4"/>
                  </a:lnTo>
                  <a:lnTo>
                    <a:pt x="914400" y="264921"/>
                  </a:lnTo>
                  <a:lnTo>
                    <a:pt x="914400" y="440054"/>
                  </a:lnTo>
                  <a:lnTo>
                    <a:pt x="381000" y="440054"/>
                  </a:lnTo>
                  <a:lnTo>
                    <a:pt x="152400" y="440054"/>
                  </a:lnTo>
                  <a:lnTo>
                    <a:pt x="0" y="440054"/>
                  </a:lnTo>
                  <a:lnTo>
                    <a:pt x="0" y="264921"/>
                  </a:lnTo>
                  <a:lnTo>
                    <a:pt x="0" y="189864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175252" y="5232653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5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50185">
              <a:lnSpc>
                <a:spcPct val="100000"/>
              </a:lnSpc>
              <a:spcBef>
                <a:spcPts val="95"/>
              </a:spcBef>
            </a:pPr>
            <a:r>
              <a:rPr dirty="0"/>
              <a:t>Usando</a:t>
            </a:r>
            <a:r>
              <a:rPr spc="-80" dirty="0"/>
              <a:t> </a:t>
            </a:r>
            <a:r>
              <a:rPr i="1" spc="-20" dirty="0">
                <a:latin typeface="Calibri Light"/>
                <a:cs typeface="Calibri Light"/>
              </a:rPr>
              <a:t>pull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690" y="1902078"/>
            <a:ext cx="1063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Servidor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8218" y="1678892"/>
            <a:ext cx="1963420" cy="1453515"/>
            <a:chOff x="458218" y="1678892"/>
            <a:chExt cx="1963420" cy="1453515"/>
          </a:xfrm>
        </p:grpSpPr>
        <p:sp>
          <p:nvSpPr>
            <p:cNvPr id="5" name="object 5"/>
            <p:cNvSpPr/>
            <p:nvPr/>
          </p:nvSpPr>
          <p:spPr>
            <a:xfrm>
              <a:off x="464314" y="1684988"/>
              <a:ext cx="1617980" cy="1005205"/>
            </a:xfrm>
            <a:custGeom>
              <a:avLst/>
              <a:gdLst/>
              <a:ahLst/>
              <a:cxnLst/>
              <a:rect l="l" t="t" r="r" b="b"/>
              <a:pathLst>
                <a:path w="1617980" h="1005205">
                  <a:moveTo>
                    <a:pt x="146479" y="330501"/>
                  </a:moveTo>
                  <a:lnTo>
                    <a:pt x="144704" y="287187"/>
                  </a:lnTo>
                  <a:lnTo>
                    <a:pt x="152903" y="245711"/>
                  </a:lnTo>
                  <a:lnTo>
                    <a:pt x="170209" y="207041"/>
                  </a:lnTo>
                  <a:lnTo>
                    <a:pt x="195750" y="172148"/>
                  </a:lnTo>
                  <a:lnTo>
                    <a:pt x="228657" y="141999"/>
                  </a:lnTo>
                  <a:lnTo>
                    <a:pt x="268060" y="117564"/>
                  </a:lnTo>
                  <a:lnTo>
                    <a:pt x="313089" y="99811"/>
                  </a:lnTo>
                  <a:lnTo>
                    <a:pt x="362874" y="89709"/>
                  </a:lnTo>
                  <a:lnTo>
                    <a:pt x="404942" y="87852"/>
                  </a:lnTo>
                  <a:lnTo>
                    <a:pt x="446507" y="91900"/>
                  </a:lnTo>
                  <a:lnTo>
                    <a:pt x="486715" y="101711"/>
                  </a:lnTo>
                  <a:lnTo>
                    <a:pt x="524710" y="117141"/>
                  </a:lnTo>
                  <a:lnTo>
                    <a:pt x="555900" y="80242"/>
                  </a:lnTo>
                  <a:lnTo>
                    <a:pt x="596040" y="52540"/>
                  </a:lnTo>
                  <a:lnTo>
                    <a:pt x="642557" y="34702"/>
                  </a:lnTo>
                  <a:lnTo>
                    <a:pt x="692877" y="27394"/>
                  </a:lnTo>
                  <a:lnTo>
                    <a:pt x="744428" y="31284"/>
                  </a:lnTo>
                  <a:lnTo>
                    <a:pt x="794636" y="47037"/>
                  </a:lnTo>
                  <a:lnTo>
                    <a:pt x="830355" y="67611"/>
                  </a:lnTo>
                  <a:lnTo>
                    <a:pt x="840991" y="75866"/>
                  </a:lnTo>
                  <a:lnTo>
                    <a:pt x="871494" y="39903"/>
                  </a:lnTo>
                  <a:lnTo>
                    <a:pt x="912280" y="14687"/>
                  </a:lnTo>
                  <a:lnTo>
                    <a:pt x="959735" y="1242"/>
                  </a:lnTo>
                  <a:lnTo>
                    <a:pt x="1010245" y="593"/>
                  </a:lnTo>
                  <a:lnTo>
                    <a:pt x="1060193" y="13763"/>
                  </a:lnTo>
                  <a:lnTo>
                    <a:pt x="1076388" y="21657"/>
                  </a:lnTo>
                  <a:lnTo>
                    <a:pt x="1091356" y="31003"/>
                  </a:lnTo>
                  <a:lnTo>
                    <a:pt x="1104967" y="41731"/>
                  </a:lnTo>
                  <a:lnTo>
                    <a:pt x="1117089" y="53768"/>
                  </a:lnTo>
                  <a:lnTo>
                    <a:pt x="1153333" y="26151"/>
                  </a:lnTo>
                  <a:lnTo>
                    <a:pt x="1195415" y="8175"/>
                  </a:lnTo>
                  <a:lnTo>
                    <a:pt x="1240898" y="0"/>
                  </a:lnTo>
                  <a:lnTo>
                    <a:pt x="1287345" y="1783"/>
                  </a:lnTo>
                  <a:lnTo>
                    <a:pt x="1332316" y="13684"/>
                  </a:lnTo>
                  <a:lnTo>
                    <a:pt x="1373375" y="35861"/>
                  </a:lnTo>
                  <a:lnTo>
                    <a:pt x="1413285" y="76342"/>
                  </a:lnTo>
                  <a:lnTo>
                    <a:pt x="1434716" y="125777"/>
                  </a:lnTo>
                  <a:lnTo>
                    <a:pt x="1484066" y="143470"/>
                  </a:lnTo>
                  <a:lnTo>
                    <a:pt x="1524802" y="170589"/>
                  </a:lnTo>
                  <a:lnTo>
                    <a:pt x="1555589" y="205152"/>
                  </a:lnTo>
                  <a:lnTo>
                    <a:pt x="1575094" y="245176"/>
                  </a:lnTo>
                  <a:lnTo>
                    <a:pt x="1581983" y="288678"/>
                  </a:lnTo>
                  <a:lnTo>
                    <a:pt x="1574924" y="333676"/>
                  </a:lnTo>
                  <a:lnTo>
                    <a:pt x="1572511" y="341296"/>
                  </a:lnTo>
                  <a:lnTo>
                    <a:pt x="1569463" y="348662"/>
                  </a:lnTo>
                  <a:lnTo>
                    <a:pt x="1565780" y="355901"/>
                  </a:lnTo>
                  <a:lnTo>
                    <a:pt x="1592833" y="392895"/>
                  </a:lnTo>
                  <a:lnTo>
                    <a:pt x="1610111" y="432488"/>
                  </a:lnTo>
                  <a:lnTo>
                    <a:pt x="1617805" y="473472"/>
                  </a:lnTo>
                  <a:lnTo>
                    <a:pt x="1616104" y="514635"/>
                  </a:lnTo>
                  <a:lnTo>
                    <a:pt x="1605200" y="554769"/>
                  </a:lnTo>
                  <a:lnTo>
                    <a:pt x="1585283" y="592663"/>
                  </a:lnTo>
                  <a:lnTo>
                    <a:pt x="1556543" y="627107"/>
                  </a:lnTo>
                  <a:lnTo>
                    <a:pt x="1519171" y="656891"/>
                  </a:lnTo>
                  <a:lnTo>
                    <a:pt x="1463053" y="684514"/>
                  </a:lnTo>
                  <a:lnTo>
                    <a:pt x="1400553" y="699182"/>
                  </a:lnTo>
                  <a:lnTo>
                    <a:pt x="1394418" y="741160"/>
                  </a:lnTo>
                  <a:lnTo>
                    <a:pt x="1377755" y="779610"/>
                  </a:lnTo>
                  <a:lnTo>
                    <a:pt x="1351871" y="813445"/>
                  </a:lnTo>
                  <a:lnTo>
                    <a:pt x="1318071" y="841581"/>
                  </a:lnTo>
                  <a:lnTo>
                    <a:pt x="1277661" y="862929"/>
                  </a:lnTo>
                  <a:lnTo>
                    <a:pt x="1231949" y="876404"/>
                  </a:lnTo>
                  <a:lnTo>
                    <a:pt x="1182240" y="880919"/>
                  </a:lnTo>
                  <a:lnTo>
                    <a:pt x="1152544" y="878984"/>
                  </a:lnTo>
                  <a:lnTo>
                    <a:pt x="1123550" y="873632"/>
                  </a:lnTo>
                  <a:lnTo>
                    <a:pt x="1095676" y="864971"/>
                  </a:lnTo>
                  <a:lnTo>
                    <a:pt x="1069337" y="853106"/>
                  </a:lnTo>
                  <a:lnTo>
                    <a:pt x="1049683" y="893229"/>
                  </a:lnTo>
                  <a:lnTo>
                    <a:pt x="1021855" y="928155"/>
                  </a:lnTo>
                  <a:lnTo>
                    <a:pt x="987120" y="957307"/>
                  </a:lnTo>
                  <a:lnTo>
                    <a:pt x="946747" y="980106"/>
                  </a:lnTo>
                  <a:lnTo>
                    <a:pt x="902004" y="995976"/>
                  </a:lnTo>
                  <a:lnTo>
                    <a:pt x="854157" y="1004339"/>
                  </a:lnTo>
                  <a:lnTo>
                    <a:pt x="804475" y="1004618"/>
                  </a:lnTo>
                  <a:lnTo>
                    <a:pt x="754225" y="996235"/>
                  </a:lnTo>
                  <a:lnTo>
                    <a:pt x="713794" y="982549"/>
                  </a:lnTo>
                  <a:lnTo>
                    <a:pt x="676991" y="963326"/>
                  </a:lnTo>
                  <a:lnTo>
                    <a:pt x="644592" y="939032"/>
                  </a:lnTo>
                  <a:lnTo>
                    <a:pt x="617370" y="910129"/>
                  </a:lnTo>
                  <a:lnTo>
                    <a:pt x="570454" y="929477"/>
                  </a:lnTo>
                  <a:lnTo>
                    <a:pt x="521639" y="941111"/>
                  </a:lnTo>
                  <a:lnTo>
                    <a:pt x="472045" y="945266"/>
                  </a:lnTo>
                  <a:lnTo>
                    <a:pt x="422793" y="942177"/>
                  </a:lnTo>
                  <a:lnTo>
                    <a:pt x="375000" y="932080"/>
                  </a:lnTo>
                  <a:lnTo>
                    <a:pt x="329789" y="915209"/>
                  </a:lnTo>
                  <a:lnTo>
                    <a:pt x="288278" y="891800"/>
                  </a:lnTo>
                  <a:lnTo>
                    <a:pt x="251588" y="862089"/>
                  </a:lnTo>
                  <a:lnTo>
                    <a:pt x="220838" y="826309"/>
                  </a:lnTo>
                  <a:lnTo>
                    <a:pt x="219796" y="824785"/>
                  </a:lnTo>
                  <a:lnTo>
                    <a:pt x="218780" y="823388"/>
                  </a:lnTo>
                  <a:lnTo>
                    <a:pt x="217777" y="821864"/>
                  </a:lnTo>
                  <a:lnTo>
                    <a:pt x="165580" y="819971"/>
                  </a:lnTo>
                  <a:lnTo>
                    <a:pt x="118389" y="804954"/>
                  </a:lnTo>
                  <a:lnTo>
                    <a:pt x="79187" y="778805"/>
                  </a:lnTo>
                  <a:lnTo>
                    <a:pt x="50955" y="743518"/>
                  </a:lnTo>
                  <a:lnTo>
                    <a:pt x="36675" y="701087"/>
                  </a:lnTo>
                  <a:lnTo>
                    <a:pt x="36405" y="671040"/>
                  </a:lnTo>
                  <a:lnTo>
                    <a:pt x="43733" y="641969"/>
                  </a:lnTo>
                  <a:lnTo>
                    <a:pt x="58267" y="614898"/>
                  </a:lnTo>
                  <a:lnTo>
                    <a:pt x="79614" y="590851"/>
                  </a:lnTo>
                  <a:lnTo>
                    <a:pt x="39445" y="562660"/>
                  </a:lnTo>
                  <a:lnTo>
                    <a:pt x="12588" y="526502"/>
                  </a:lnTo>
                  <a:lnTo>
                    <a:pt x="0" y="485503"/>
                  </a:lnTo>
                  <a:lnTo>
                    <a:pt x="2638" y="442791"/>
                  </a:lnTo>
                  <a:lnTo>
                    <a:pt x="21460" y="401494"/>
                  </a:lnTo>
                  <a:lnTo>
                    <a:pt x="73780" y="355012"/>
                  </a:lnTo>
                  <a:lnTo>
                    <a:pt x="145120" y="333676"/>
                  </a:lnTo>
                  <a:lnTo>
                    <a:pt x="146479" y="33050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398" y="2679064"/>
              <a:ext cx="223824" cy="3704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5668" y="1735454"/>
              <a:ext cx="1483995" cy="855980"/>
            </a:xfrm>
            <a:custGeom>
              <a:avLst/>
              <a:gdLst/>
              <a:ahLst/>
              <a:cxnLst/>
              <a:rect l="l" t="t" r="r" b="b"/>
              <a:pathLst>
                <a:path w="1483995" h="855980">
                  <a:moveTo>
                    <a:pt x="94805" y="554990"/>
                  </a:moveTo>
                  <a:lnTo>
                    <a:pt x="70062" y="555003"/>
                  </a:lnTo>
                  <a:lnTo>
                    <a:pt x="45735" y="551862"/>
                  </a:lnTo>
                  <a:lnTo>
                    <a:pt x="22242" y="545649"/>
                  </a:lnTo>
                  <a:lnTo>
                    <a:pt x="0" y="536448"/>
                  </a:lnTo>
                </a:path>
                <a:path w="1483995" h="855980">
                  <a:moveTo>
                    <a:pt x="178460" y="758063"/>
                  </a:moveTo>
                  <a:lnTo>
                    <a:pt x="168370" y="761130"/>
                  </a:lnTo>
                  <a:lnTo>
                    <a:pt x="158068" y="763651"/>
                  </a:lnTo>
                  <a:lnTo>
                    <a:pt x="147594" y="765599"/>
                  </a:lnTo>
                  <a:lnTo>
                    <a:pt x="136982" y="766953"/>
                  </a:lnTo>
                </a:path>
                <a:path w="1483995" h="855980">
                  <a:moveTo>
                    <a:pt x="535914" y="855599"/>
                  </a:moveTo>
                  <a:lnTo>
                    <a:pt x="528717" y="845911"/>
                  </a:lnTo>
                  <a:lnTo>
                    <a:pt x="522146" y="835913"/>
                  </a:lnTo>
                  <a:lnTo>
                    <a:pt x="516210" y="825630"/>
                  </a:lnTo>
                  <a:lnTo>
                    <a:pt x="510920" y="815086"/>
                  </a:lnTo>
                </a:path>
                <a:path w="1483995" h="855980">
                  <a:moveTo>
                    <a:pt x="998143" y="754634"/>
                  </a:moveTo>
                  <a:lnTo>
                    <a:pt x="996665" y="765919"/>
                  </a:lnTo>
                  <a:lnTo>
                    <a:pt x="994508" y="777097"/>
                  </a:lnTo>
                  <a:lnTo>
                    <a:pt x="991660" y="788156"/>
                  </a:lnTo>
                  <a:lnTo>
                    <a:pt x="988110" y="799084"/>
                  </a:lnTo>
                </a:path>
                <a:path w="1483995" h="855980">
                  <a:moveTo>
                    <a:pt x="1196644" y="479933"/>
                  </a:moveTo>
                  <a:lnTo>
                    <a:pt x="1238132" y="502341"/>
                  </a:lnTo>
                  <a:lnTo>
                    <a:pt x="1272023" y="531492"/>
                  </a:lnTo>
                  <a:lnTo>
                    <a:pt x="1297338" y="566051"/>
                  </a:lnTo>
                  <a:lnTo>
                    <a:pt x="1313094" y="604681"/>
                  </a:lnTo>
                  <a:lnTo>
                    <a:pt x="1318310" y="646049"/>
                  </a:lnTo>
                </a:path>
                <a:path w="1483995" h="855980">
                  <a:moveTo>
                    <a:pt x="1483664" y="303022"/>
                  </a:moveTo>
                  <a:lnTo>
                    <a:pt x="1473352" y="320496"/>
                  </a:lnTo>
                  <a:lnTo>
                    <a:pt x="1460788" y="336804"/>
                  </a:lnTo>
                  <a:lnTo>
                    <a:pt x="1446106" y="351778"/>
                  </a:lnTo>
                  <a:lnTo>
                    <a:pt x="1429435" y="365252"/>
                  </a:lnTo>
                </a:path>
                <a:path w="1483995" h="855980">
                  <a:moveTo>
                    <a:pt x="1353616" y="71882"/>
                  </a:moveTo>
                  <a:lnTo>
                    <a:pt x="1354946" y="79162"/>
                  </a:lnTo>
                  <a:lnTo>
                    <a:pt x="1355871" y="86502"/>
                  </a:lnTo>
                  <a:lnTo>
                    <a:pt x="1356367" y="93866"/>
                  </a:lnTo>
                  <a:lnTo>
                    <a:pt x="1356410" y="101219"/>
                  </a:lnTo>
                </a:path>
                <a:path w="1483995" h="855980">
                  <a:moveTo>
                    <a:pt x="1007541" y="37592"/>
                  </a:moveTo>
                  <a:lnTo>
                    <a:pt x="1013280" y="27574"/>
                  </a:lnTo>
                  <a:lnTo>
                    <a:pt x="1019829" y="17938"/>
                  </a:lnTo>
                  <a:lnTo>
                    <a:pt x="1027187" y="8731"/>
                  </a:lnTo>
                  <a:lnTo>
                    <a:pt x="1035354" y="0"/>
                  </a:lnTo>
                </a:path>
                <a:path w="1483995" h="855980">
                  <a:moveTo>
                    <a:pt x="747826" y="55372"/>
                  </a:moveTo>
                  <a:lnTo>
                    <a:pt x="750323" y="47045"/>
                  </a:lnTo>
                  <a:lnTo>
                    <a:pt x="753414" y="38862"/>
                  </a:lnTo>
                  <a:lnTo>
                    <a:pt x="757077" y="30868"/>
                  </a:lnTo>
                  <a:lnTo>
                    <a:pt x="761288" y="23114"/>
                  </a:lnTo>
                </a:path>
                <a:path w="1483995" h="855980">
                  <a:moveTo>
                    <a:pt x="443166" y="66421"/>
                  </a:moveTo>
                  <a:lnTo>
                    <a:pt x="456160" y="73322"/>
                  </a:lnTo>
                  <a:lnTo>
                    <a:pt x="468622" y="80867"/>
                  </a:lnTo>
                  <a:lnTo>
                    <a:pt x="480519" y="89030"/>
                  </a:lnTo>
                  <a:lnTo>
                    <a:pt x="491820" y="97790"/>
                  </a:lnTo>
                </a:path>
                <a:path w="1483995" h="855980">
                  <a:moveTo>
                    <a:pt x="73621" y="313182"/>
                  </a:moveTo>
                  <a:lnTo>
                    <a:pt x="70924" y="305040"/>
                  </a:lnTo>
                  <a:lnTo>
                    <a:pt x="68608" y="296814"/>
                  </a:lnTo>
                  <a:lnTo>
                    <a:pt x="66678" y="288518"/>
                  </a:lnTo>
                  <a:lnTo>
                    <a:pt x="65138" y="280162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7448" y="2686811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228600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228600" y="438912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7448" y="2686811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0" y="438912"/>
                  </a:moveTo>
                  <a:lnTo>
                    <a:pt x="228600" y="438912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48027" y="2191511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147827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147827" y="158496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48027" y="2191511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0" y="158496"/>
                  </a:moveTo>
                  <a:lnTo>
                    <a:pt x="147827" y="158496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5849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45158" y="2392044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8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4" y="94741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7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4" y="676528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8" y="581787"/>
                  </a:lnTo>
                  <a:lnTo>
                    <a:pt x="75742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45158" y="2297429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4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5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4" y="189357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8" y="94615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4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45158" y="2297429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8" y="94615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4" y="189357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5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4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8" y="94615"/>
                  </a:lnTo>
                  <a:close/>
                </a:path>
                <a:path w="757555" h="771525">
                  <a:moveTo>
                    <a:pt x="757428" y="94615"/>
                  </a:moveTo>
                  <a:lnTo>
                    <a:pt x="757428" y="676402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4" y="771144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2"/>
                  </a:lnTo>
                  <a:lnTo>
                    <a:pt x="0" y="94615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88847" y="4256989"/>
            <a:ext cx="344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PC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5695" y="3207257"/>
            <a:ext cx="1801495" cy="2209165"/>
            <a:chOff x="615695" y="3207257"/>
            <a:chExt cx="1801495" cy="2209165"/>
          </a:xfrm>
        </p:grpSpPr>
        <p:sp>
          <p:nvSpPr>
            <p:cNvPr id="17" name="object 17"/>
            <p:cNvSpPr/>
            <p:nvPr/>
          </p:nvSpPr>
          <p:spPr>
            <a:xfrm>
              <a:off x="630173" y="4078985"/>
              <a:ext cx="1266825" cy="767080"/>
            </a:xfrm>
            <a:custGeom>
              <a:avLst/>
              <a:gdLst/>
              <a:ahLst/>
              <a:cxnLst/>
              <a:rect l="l" t="t" r="r" b="b"/>
              <a:pathLst>
                <a:path w="1266825" h="767079">
                  <a:moveTo>
                    <a:pt x="0" y="0"/>
                  </a:moveTo>
                  <a:lnTo>
                    <a:pt x="1266444" y="0"/>
                  </a:lnTo>
                  <a:lnTo>
                    <a:pt x="1266444" y="766571"/>
                  </a:lnTo>
                  <a:lnTo>
                    <a:pt x="0" y="766571"/>
                  </a:lnTo>
                  <a:lnTo>
                    <a:pt x="0" y="0"/>
                  </a:lnTo>
                  <a:close/>
                </a:path>
                <a:path w="1266825" h="767079">
                  <a:moveTo>
                    <a:pt x="95821" y="95757"/>
                  </a:moveTo>
                  <a:lnTo>
                    <a:pt x="95821" y="670687"/>
                  </a:lnTo>
                  <a:lnTo>
                    <a:pt x="1170686" y="670687"/>
                  </a:lnTo>
                  <a:lnTo>
                    <a:pt x="1170686" y="95757"/>
                  </a:lnTo>
                  <a:lnTo>
                    <a:pt x="95821" y="95757"/>
                  </a:lnTo>
                  <a:close/>
                </a:path>
              </a:pathLst>
            </a:custGeom>
            <a:ln w="28956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4513" y="4845557"/>
              <a:ext cx="398145" cy="169545"/>
            </a:xfrm>
            <a:custGeom>
              <a:avLst/>
              <a:gdLst/>
              <a:ahLst/>
              <a:cxnLst/>
              <a:rect l="l" t="t" r="r" b="b"/>
              <a:pathLst>
                <a:path w="398144" h="169545">
                  <a:moveTo>
                    <a:pt x="355473" y="0"/>
                  </a:moveTo>
                  <a:lnTo>
                    <a:pt x="42291" y="0"/>
                  </a:lnTo>
                  <a:lnTo>
                    <a:pt x="0" y="169164"/>
                  </a:lnTo>
                  <a:lnTo>
                    <a:pt x="397764" y="169164"/>
                  </a:lnTo>
                  <a:lnTo>
                    <a:pt x="3554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4513" y="4845557"/>
              <a:ext cx="398145" cy="169545"/>
            </a:xfrm>
            <a:custGeom>
              <a:avLst/>
              <a:gdLst/>
              <a:ahLst/>
              <a:cxnLst/>
              <a:rect l="l" t="t" r="r" b="b"/>
              <a:pathLst>
                <a:path w="398144" h="169545">
                  <a:moveTo>
                    <a:pt x="0" y="169164"/>
                  </a:moveTo>
                  <a:lnTo>
                    <a:pt x="42291" y="0"/>
                  </a:lnTo>
                  <a:lnTo>
                    <a:pt x="355473" y="0"/>
                  </a:lnTo>
                  <a:lnTo>
                    <a:pt x="397764" y="169164"/>
                  </a:lnTo>
                  <a:lnTo>
                    <a:pt x="0" y="169164"/>
                  </a:lnTo>
                  <a:close/>
                </a:path>
              </a:pathLst>
            </a:custGeom>
            <a:ln w="28956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40585" y="4720716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7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3" y="94741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6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3" y="676528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7" y="581786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40585" y="4626101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3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5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3" y="189356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7" y="94615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3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40585" y="4626101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7" y="94615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3" y="189356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5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3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7" y="94615"/>
                  </a:lnTo>
                  <a:close/>
                </a:path>
                <a:path w="757555" h="771525">
                  <a:moveTo>
                    <a:pt x="757427" y="94615"/>
                  </a:moveTo>
                  <a:lnTo>
                    <a:pt x="757427" y="676402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3" y="771144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2"/>
                  </a:lnTo>
                  <a:lnTo>
                    <a:pt x="0" y="94615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77441" y="3207257"/>
              <a:ext cx="210820" cy="1228090"/>
            </a:xfrm>
            <a:custGeom>
              <a:avLst/>
              <a:gdLst/>
              <a:ahLst/>
              <a:cxnLst/>
              <a:rect l="l" t="t" r="r" b="b"/>
              <a:pathLst>
                <a:path w="210819" h="1228089">
                  <a:moveTo>
                    <a:pt x="15624" y="1016305"/>
                  </a:moveTo>
                  <a:lnTo>
                    <a:pt x="8965" y="1018412"/>
                  </a:lnTo>
                  <a:lnTo>
                    <a:pt x="3643" y="1022929"/>
                  </a:lnTo>
                  <a:lnTo>
                    <a:pt x="583" y="1028922"/>
                  </a:lnTo>
                  <a:lnTo>
                    <a:pt x="0" y="1035629"/>
                  </a:lnTo>
                  <a:lnTo>
                    <a:pt x="2107" y="1042288"/>
                  </a:lnTo>
                  <a:lnTo>
                    <a:pt x="105104" y="1227581"/>
                  </a:lnTo>
                  <a:lnTo>
                    <a:pt x="125153" y="1191514"/>
                  </a:lnTo>
                  <a:lnTo>
                    <a:pt x="87578" y="1191514"/>
                  </a:lnTo>
                  <a:lnTo>
                    <a:pt x="87578" y="1123797"/>
                  </a:lnTo>
                  <a:lnTo>
                    <a:pt x="32841" y="1025270"/>
                  </a:lnTo>
                  <a:lnTo>
                    <a:pt x="28324" y="1019948"/>
                  </a:lnTo>
                  <a:lnTo>
                    <a:pt x="22332" y="1016888"/>
                  </a:lnTo>
                  <a:lnTo>
                    <a:pt x="15624" y="1016305"/>
                  </a:lnTo>
                  <a:close/>
                </a:path>
                <a:path w="210819" h="1228089">
                  <a:moveTo>
                    <a:pt x="87578" y="1123797"/>
                  </a:moveTo>
                  <a:lnTo>
                    <a:pt x="87578" y="1191514"/>
                  </a:lnTo>
                  <a:lnTo>
                    <a:pt x="122630" y="1191514"/>
                  </a:lnTo>
                  <a:lnTo>
                    <a:pt x="122630" y="1183004"/>
                  </a:lnTo>
                  <a:lnTo>
                    <a:pt x="89737" y="1183004"/>
                  </a:lnTo>
                  <a:lnTo>
                    <a:pt x="105104" y="1155344"/>
                  </a:lnTo>
                  <a:lnTo>
                    <a:pt x="87578" y="1123797"/>
                  </a:lnTo>
                  <a:close/>
                </a:path>
                <a:path w="210819" h="1228089">
                  <a:moveTo>
                    <a:pt x="194583" y="1016305"/>
                  </a:moveTo>
                  <a:lnTo>
                    <a:pt x="187876" y="1016888"/>
                  </a:lnTo>
                  <a:lnTo>
                    <a:pt x="181883" y="1019948"/>
                  </a:lnTo>
                  <a:lnTo>
                    <a:pt x="177367" y="1025270"/>
                  </a:lnTo>
                  <a:lnTo>
                    <a:pt x="122630" y="1123797"/>
                  </a:lnTo>
                  <a:lnTo>
                    <a:pt x="122630" y="1191514"/>
                  </a:lnTo>
                  <a:lnTo>
                    <a:pt x="125153" y="1191514"/>
                  </a:lnTo>
                  <a:lnTo>
                    <a:pt x="208101" y="1042288"/>
                  </a:lnTo>
                  <a:lnTo>
                    <a:pt x="210208" y="1035629"/>
                  </a:lnTo>
                  <a:lnTo>
                    <a:pt x="209625" y="1028922"/>
                  </a:lnTo>
                  <a:lnTo>
                    <a:pt x="206565" y="1022929"/>
                  </a:lnTo>
                  <a:lnTo>
                    <a:pt x="201243" y="1018412"/>
                  </a:lnTo>
                  <a:lnTo>
                    <a:pt x="194583" y="1016305"/>
                  </a:lnTo>
                  <a:close/>
                </a:path>
                <a:path w="210819" h="1228089">
                  <a:moveTo>
                    <a:pt x="105104" y="1155344"/>
                  </a:moveTo>
                  <a:lnTo>
                    <a:pt x="89737" y="1183004"/>
                  </a:lnTo>
                  <a:lnTo>
                    <a:pt x="120471" y="1183004"/>
                  </a:lnTo>
                  <a:lnTo>
                    <a:pt x="105104" y="1155344"/>
                  </a:lnTo>
                  <a:close/>
                </a:path>
                <a:path w="210819" h="1228089">
                  <a:moveTo>
                    <a:pt x="122630" y="1123797"/>
                  </a:moveTo>
                  <a:lnTo>
                    <a:pt x="105104" y="1155344"/>
                  </a:lnTo>
                  <a:lnTo>
                    <a:pt x="120471" y="1183004"/>
                  </a:lnTo>
                  <a:lnTo>
                    <a:pt x="122630" y="1183004"/>
                  </a:lnTo>
                  <a:lnTo>
                    <a:pt x="122630" y="1123797"/>
                  </a:lnTo>
                  <a:close/>
                </a:path>
                <a:path w="210819" h="1228089">
                  <a:moveTo>
                    <a:pt x="122630" y="0"/>
                  </a:moveTo>
                  <a:lnTo>
                    <a:pt x="87578" y="0"/>
                  </a:lnTo>
                  <a:lnTo>
                    <a:pt x="87578" y="1123797"/>
                  </a:lnTo>
                  <a:lnTo>
                    <a:pt x="105104" y="1155344"/>
                  </a:lnTo>
                  <a:lnTo>
                    <a:pt x="122630" y="1123797"/>
                  </a:lnTo>
                  <a:lnTo>
                    <a:pt x="12263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3545332" y="25474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3072383" y="2449067"/>
            <a:ext cx="411480" cy="413384"/>
            <a:chOff x="3072383" y="2449067"/>
            <a:chExt cx="411480" cy="413384"/>
          </a:xfrm>
        </p:grpSpPr>
        <p:sp>
          <p:nvSpPr>
            <p:cNvPr id="26" name="object 26"/>
            <p:cNvSpPr/>
            <p:nvPr/>
          </p:nvSpPr>
          <p:spPr>
            <a:xfrm>
              <a:off x="3091433" y="2468117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4"/>
                  </a:lnTo>
                  <a:lnTo>
                    <a:pt x="236325" y="368206"/>
                  </a:lnTo>
                  <a:lnTo>
                    <a:pt x="280923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91433" y="2468117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3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4044696" y="2114550"/>
            <a:ext cx="885825" cy="748030"/>
            <a:chOff x="4044696" y="2114550"/>
            <a:chExt cx="885825" cy="748030"/>
          </a:xfrm>
        </p:grpSpPr>
        <p:sp>
          <p:nvSpPr>
            <p:cNvPr id="29" name="object 29"/>
            <p:cNvSpPr/>
            <p:nvPr/>
          </p:nvSpPr>
          <p:spPr>
            <a:xfrm>
              <a:off x="4063746" y="2468118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63746" y="2468118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37126" y="2114550"/>
              <a:ext cx="493395" cy="313055"/>
            </a:xfrm>
            <a:custGeom>
              <a:avLst/>
              <a:gdLst/>
              <a:ahLst/>
              <a:cxnLst/>
              <a:rect l="l" t="t" r="r" b="b"/>
              <a:pathLst>
                <a:path w="493395" h="313055">
                  <a:moveTo>
                    <a:pt x="431789" y="37825"/>
                  </a:moveTo>
                  <a:lnTo>
                    <a:pt x="395708" y="39402"/>
                  </a:lnTo>
                  <a:lnTo>
                    <a:pt x="0" y="282701"/>
                  </a:lnTo>
                  <a:lnTo>
                    <a:pt x="18287" y="312547"/>
                  </a:lnTo>
                  <a:lnTo>
                    <a:pt x="414153" y="69150"/>
                  </a:lnTo>
                  <a:lnTo>
                    <a:pt x="431789" y="37825"/>
                  </a:lnTo>
                  <a:close/>
                </a:path>
                <a:path w="493395" h="313055">
                  <a:moveTo>
                    <a:pt x="491054" y="3937"/>
                  </a:moveTo>
                  <a:lnTo>
                    <a:pt x="453389" y="3937"/>
                  </a:lnTo>
                  <a:lnTo>
                    <a:pt x="471677" y="33782"/>
                  </a:lnTo>
                  <a:lnTo>
                    <a:pt x="414153" y="69150"/>
                  </a:lnTo>
                  <a:lnTo>
                    <a:pt x="358775" y="167512"/>
                  </a:lnTo>
                  <a:lnTo>
                    <a:pt x="356647" y="174172"/>
                  </a:lnTo>
                  <a:lnTo>
                    <a:pt x="357187" y="180879"/>
                  </a:lnTo>
                  <a:lnTo>
                    <a:pt x="360203" y="186872"/>
                  </a:lnTo>
                  <a:lnTo>
                    <a:pt x="365506" y="191388"/>
                  </a:lnTo>
                  <a:lnTo>
                    <a:pt x="372094" y="193571"/>
                  </a:lnTo>
                  <a:lnTo>
                    <a:pt x="378777" y="193039"/>
                  </a:lnTo>
                  <a:lnTo>
                    <a:pt x="384794" y="190031"/>
                  </a:lnTo>
                  <a:lnTo>
                    <a:pt x="389382" y="184785"/>
                  </a:lnTo>
                  <a:lnTo>
                    <a:pt x="491054" y="3937"/>
                  </a:lnTo>
                  <a:close/>
                </a:path>
                <a:path w="493395" h="313055">
                  <a:moveTo>
                    <a:pt x="457281" y="10287"/>
                  </a:moveTo>
                  <a:lnTo>
                    <a:pt x="447294" y="10287"/>
                  </a:lnTo>
                  <a:lnTo>
                    <a:pt x="463296" y="36449"/>
                  </a:lnTo>
                  <a:lnTo>
                    <a:pt x="431789" y="37825"/>
                  </a:lnTo>
                  <a:lnTo>
                    <a:pt x="414153" y="69150"/>
                  </a:lnTo>
                  <a:lnTo>
                    <a:pt x="471677" y="33782"/>
                  </a:lnTo>
                  <a:lnTo>
                    <a:pt x="457281" y="10287"/>
                  </a:lnTo>
                  <a:close/>
                </a:path>
                <a:path w="493395" h="313055">
                  <a:moveTo>
                    <a:pt x="493268" y="0"/>
                  </a:moveTo>
                  <a:lnTo>
                    <a:pt x="271907" y="9778"/>
                  </a:lnTo>
                  <a:lnTo>
                    <a:pt x="264413" y="18034"/>
                  </a:lnTo>
                  <a:lnTo>
                    <a:pt x="264795" y="27686"/>
                  </a:lnTo>
                  <a:lnTo>
                    <a:pt x="266455" y="34428"/>
                  </a:lnTo>
                  <a:lnTo>
                    <a:pt x="270462" y="39814"/>
                  </a:lnTo>
                  <a:lnTo>
                    <a:pt x="276207" y="43295"/>
                  </a:lnTo>
                  <a:lnTo>
                    <a:pt x="283083" y="44323"/>
                  </a:lnTo>
                  <a:lnTo>
                    <a:pt x="395708" y="39402"/>
                  </a:lnTo>
                  <a:lnTo>
                    <a:pt x="453389" y="3937"/>
                  </a:lnTo>
                  <a:lnTo>
                    <a:pt x="491054" y="3937"/>
                  </a:lnTo>
                  <a:lnTo>
                    <a:pt x="493268" y="0"/>
                  </a:lnTo>
                  <a:close/>
                </a:path>
                <a:path w="493395" h="313055">
                  <a:moveTo>
                    <a:pt x="453389" y="3937"/>
                  </a:moveTo>
                  <a:lnTo>
                    <a:pt x="395708" y="39402"/>
                  </a:lnTo>
                  <a:lnTo>
                    <a:pt x="431789" y="37825"/>
                  </a:lnTo>
                  <a:lnTo>
                    <a:pt x="447294" y="10287"/>
                  </a:lnTo>
                  <a:lnTo>
                    <a:pt x="457281" y="10287"/>
                  </a:lnTo>
                  <a:lnTo>
                    <a:pt x="453389" y="3937"/>
                  </a:lnTo>
                  <a:close/>
                </a:path>
                <a:path w="493395" h="313055">
                  <a:moveTo>
                    <a:pt x="447294" y="10287"/>
                  </a:moveTo>
                  <a:lnTo>
                    <a:pt x="431789" y="37825"/>
                  </a:lnTo>
                  <a:lnTo>
                    <a:pt x="463296" y="36449"/>
                  </a:lnTo>
                  <a:lnTo>
                    <a:pt x="447294" y="1028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4517644" y="25474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5018532" y="2449067"/>
            <a:ext cx="413384" cy="413384"/>
            <a:chOff x="5018532" y="2449067"/>
            <a:chExt cx="413384" cy="413384"/>
          </a:xfrm>
        </p:grpSpPr>
        <p:sp>
          <p:nvSpPr>
            <p:cNvPr id="34" name="object 34"/>
            <p:cNvSpPr/>
            <p:nvPr/>
          </p:nvSpPr>
          <p:spPr>
            <a:xfrm>
              <a:off x="5037582" y="2468117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37582" y="2468117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5491479" y="25474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5992367" y="2449067"/>
            <a:ext cx="411480" cy="413384"/>
            <a:chOff x="5992367" y="2449067"/>
            <a:chExt cx="411480" cy="413384"/>
          </a:xfrm>
        </p:grpSpPr>
        <p:sp>
          <p:nvSpPr>
            <p:cNvPr id="38" name="object 38"/>
            <p:cNvSpPr/>
            <p:nvPr/>
          </p:nvSpPr>
          <p:spPr>
            <a:xfrm>
              <a:off x="6011417" y="2468117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4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011417" y="2468117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5004815" y="1822704"/>
            <a:ext cx="413384" cy="413384"/>
            <a:chOff x="5004815" y="1822704"/>
            <a:chExt cx="413384" cy="413384"/>
          </a:xfrm>
        </p:grpSpPr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3865" y="1841754"/>
              <a:ext cx="374904" cy="37490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023865" y="184175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5491479" y="192260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5992367" y="1822704"/>
            <a:ext cx="411480" cy="413384"/>
            <a:chOff x="5992367" y="1822704"/>
            <a:chExt cx="411480" cy="413384"/>
          </a:xfrm>
        </p:grpSpPr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1417" y="1841754"/>
              <a:ext cx="373380" cy="3749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011417" y="1841754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6557771" y="4014215"/>
            <a:ext cx="1845945" cy="327660"/>
            <a:chOff x="6557771" y="4014215"/>
            <a:chExt cx="1845945" cy="327660"/>
          </a:xfrm>
        </p:grpSpPr>
        <p:sp>
          <p:nvSpPr>
            <p:cNvPr id="48" name="object 48"/>
            <p:cNvSpPr/>
            <p:nvPr/>
          </p:nvSpPr>
          <p:spPr>
            <a:xfrm>
              <a:off x="6572249" y="4028693"/>
              <a:ext cx="1816735" cy="299085"/>
            </a:xfrm>
            <a:custGeom>
              <a:avLst/>
              <a:gdLst/>
              <a:ahLst/>
              <a:cxnLst/>
              <a:rect l="l" t="t" r="r" b="b"/>
              <a:pathLst>
                <a:path w="1816734" h="299085">
                  <a:moveTo>
                    <a:pt x="1816607" y="0"/>
                  </a:moveTo>
                  <a:lnTo>
                    <a:pt x="124968" y="0"/>
                  </a:lnTo>
                  <a:lnTo>
                    <a:pt x="124968" y="174243"/>
                  </a:lnTo>
                  <a:lnTo>
                    <a:pt x="0" y="212089"/>
                  </a:lnTo>
                  <a:lnTo>
                    <a:pt x="124968" y="248919"/>
                  </a:lnTo>
                  <a:lnTo>
                    <a:pt x="124968" y="298703"/>
                  </a:lnTo>
                  <a:lnTo>
                    <a:pt x="1816607" y="298703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72249" y="4028693"/>
              <a:ext cx="1816735" cy="299085"/>
            </a:xfrm>
            <a:custGeom>
              <a:avLst/>
              <a:gdLst/>
              <a:ahLst/>
              <a:cxnLst/>
              <a:rect l="l" t="t" r="r" b="b"/>
              <a:pathLst>
                <a:path w="1816734" h="299085">
                  <a:moveTo>
                    <a:pt x="124968" y="0"/>
                  </a:moveTo>
                  <a:lnTo>
                    <a:pt x="406907" y="0"/>
                  </a:lnTo>
                  <a:lnTo>
                    <a:pt x="829818" y="0"/>
                  </a:lnTo>
                  <a:lnTo>
                    <a:pt x="1816607" y="0"/>
                  </a:lnTo>
                  <a:lnTo>
                    <a:pt x="1816607" y="174243"/>
                  </a:lnTo>
                  <a:lnTo>
                    <a:pt x="1816607" y="248919"/>
                  </a:lnTo>
                  <a:lnTo>
                    <a:pt x="1816607" y="298703"/>
                  </a:lnTo>
                  <a:lnTo>
                    <a:pt x="829818" y="298703"/>
                  </a:lnTo>
                  <a:lnTo>
                    <a:pt x="406907" y="298703"/>
                  </a:lnTo>
                  <a:lnTo>
                    <a:pt x="124968" y="298703"/>
                  </a:lnTo>
                  <a:lnTo>
                    <a:pt x="124968" y="248919"/>
                  </a:lnTo>
                  <a:lnTo>
                    <a:pt x="0" y="212089"/>
                  </a:lnTo>
                  <a:lnTo>
                    <a:pt x="124968" y="174243"/>
                  </a:lnTo>
                  <a:lnTo>
                    <a:pt x="124968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697218" y="4028694"/>
            <a:ext cx="1691639" cy="299085"/>
          </a:xfrm>
          <a:prstGeom prst="rect">
            <a:avLst/>
          </a:prstGeom>
          <a:ln w="28955">
            <a:solidFill>
              <a:srgbClr val="1F38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3510">
              <a:lnSpc>
                <a:spcPts val="2145"/>
              </a:lnSpc>
            </a:pPr>
            <a:r>
              <a:rPr sz="1800" b="1" spc="-10" dirty="0">
                <a:solidFill>
                  <a:srgbClr val="FFE699"/>
                </a:solidFill>
                <a:latin typeface="Calibri"/>
                <a:cs typeface="Calibri"/>
              </a:rPr>
              <a:t>origin/develop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546595" y="2453639"/>
            <a:ext cx="1226185" cy="327660"/>
            <a:chOff x="6546595" y="2453639"/>
            <a:chExt cx="1226185" cy="327660"/>
          </a:xfrm>
        </p:grpSpPr>
        <p:sp>
          <p:nvSpPr>
            <p:cNvPr id="52" name="object 52"/>
            <p:cNvSpPr/>
            <p:nvPr/>
          </p:nvSpPr>
          <p:spPr>
            <a:xfrm>
              <a:off x="6561073" y="2468117"/>
              <a:ext cx="1196975" cy="299085"/>
            </a:xfrm>
            <a:custGeom>
              <a:avLst/>
              <a:gdLst/>
              <a:ahLst/>
              <a:cxnLst/>
              <a:rect l="l" t="t" r="r" b="b"/>
              <a:pathLst>
                <a:path w="1196975" h="299085">
                  <a:moveTo>
                    <a:pt x="1196848" y="0"/>
                  </a:moveTo>
                  <a:lnTo>
                    <a:pt x="136144" y="0"/>
                  </a:lnTo>
                  <a:lnTo>
                    <a:pt x="136144" y="174244"/>
                  </a:lnTo>
                  <a:lnTo>
                    <a:pt x="0" y="226314"/>
                  </a:lnTo>
                  <a:lnTo>
                    <a:pt x="136144" y="248920"/>
                  </a:lnTo>
                  <a:lnTo>
                    <a:pt x="136144" y="298704"/>
                  </a:lnTo>
                  <a:lnTo>
                    <a:pt x="1196848" y="298704"/>
                  </a:lnTo>
                  <a:lnTo>
                    <a:pt x="119684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561073" y="2468117"/>
              <a:ext cx="1196975" cy="299085"/>
            </a:xfrm>
            <a:custGeom>
              <a:avLst/>
              <a:gdLst/>
              <a:ahLst/>
              <a:cxnLst/>
              <a:rect l="l" t="t" r="r" b="b"/>
              <a:pathLst>
                <a:path w="1196975" h="299085">
                  <a:moveTo>
                    <a:pt x="136144" y="0"/>
                  </a:moveTo>
                  <a:lnTo>
                    <a:pt x="312927" y="0"/>
                  </a:lnTo>
                  <a:lnTo>
                    <a:pt x="578103" y="0"/>
                  </a:lnTo>
                  <a:lnTo>
                    <a:pt x="1196848" y="0"/>
                  </a:lnTo>
                  <a:lnTo>
                    <a:pt x="1196848" y="174244"/>
                  </a:lnTo>
                  <a:lnTo>
                    <a:pt x="1196848" y="248920"/>
                  </a:lnTo>
                  <a:lnTo>
                    <a:pt x="1196848" y="298704"/>
                  </a:lnTo>
                  <a:lnTo>
                    <a:pt x="578103" y="298704"/>
                  </a:lnTo>
                  <a:lnTo>
                    <a:pt x="312927" y="298704"/>
                  </a:lnTo>
                  <a:lnTo>
                    <a:pt x="136144" y="298704"/>
                  </a:lnTo>
                  <a:lnTo>
                    <a:pt x="136144" y="248920"/>
                  </a:lnTo>
                  <a:lnTo>
                    <a:pt x="0" y="226314"/>
                  </a:lnTo>
                  <a:lnTo>
                    <a:pt x="136144" y="174244"/>
                  </a:lnTo>
                  <a:lnTo>
                    <a:pt x="136144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697218" y="2468117"/>
            <a:ext cx="1061085" cy="299085"/>
          </a:xfrm>
          <a:prstGeom prst="rect">
            <a:avLst/>
          </a:prstGeom>
          <a:ln w="28955">
            <a:solidFill>
              <a:srgbClr val="1F38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0025">
              <a:lnSpc>
                <a:spcPts val="2135"/>
              </a:lnSpc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546595" y="1827276"/>
            <a:ext cx="1226185" cy="327660"/>
            <a:chOff x="6546595" y="1827276"/>
            <a:chExt cx="1226185" cy="327660"/>
          </a:xfrm>
        </p:grpSpPr>
        <p:sp>
          <p:nvSpPr>
            <p:cNvPr id="56" name="object 56"/>
            <p:cNvSpPr/>
            <p:nvPr/>
          </p:nvSpPr>
          <p:spPr>
            <a:xfrm>
              <a:off x="6561073" y="1841754"/>
              <a:ext cx="1196975" cy="299085"/>
            </a:xfrm>
            <a:custGeom>
              <a:avLst/>
              <a:gdLst/>
              <a:ahLst/>
              <a:cxnLst/>
              <a:rect l="l" t="t" r="r" b="b"/>
              <a:pathLst>
                <a:path w="1196975" h="299085">
                  <a:moveTo>
                    <a:pt x="1196848" y="0"/>
                  </a:moveTo>
                  <a:lnTo>
                    <a:pt x="136144" y="0"/>
                  </a:lnTo>
                  <a:lnTo>
                    <a:pt x="136144" y="174244"/>
                  </a:lnTo>
                  <a:lnTo>
                    <a:pt x="0" y="226313"/>
                  </a:lnTo>
                  <a:lnTo>
                    <a:pt x="136144" y="248920"/>
                  </a:lnTo>
                  <a:lnTo>
                    <a:pt x="136144" y="298704"/>
                  </a:lnTo>
                  <a:lnTo>
                    <a:pt x="1196848" y="298704"/>
                  </a:lnTo>
                  <a:lnTo>
                    <a:pt x="119684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561073" y="1841754"/>
              <a:ext cx="1196975" cy="299085"/>
            </a:xfrm>
            <a:custGeom>
              <a:avLst/>
              <a:gdLst/>
              <a:ahLst/>
              <a:cxnLst/>
              <a:rect l="l" t="t" r="r" b="b"/>
              <a:pathLst>
                <a:path w="1196975" h="299085">
                  <a:moveTo>
                    <a:pt x="136144" y="0"/>
                  </a:moveTo>
                  <a:lnTo>
                    <a:pt x="312927" y="0"/>
                  </a:lnTo>
                  <a:lnTo>
                    <a:pt x="578103" y="0"/>
                  </a:lnTo>
                  <a:lnTo>
                    <a:pt x="1196848" y="0"/>
                  </a:lnTo>
                  <a:lnTo>
                    <a:pt x="1196848" y="174244"/>
                  </a:lnTo>
                  <a:lnTo>
                    <a:pt x="1196848" y="248920"/>
                  </a:lnTo>
                  <a:lnTo>
                    <a:pt x="1196848" y="298704"/>
                  </a:lnTo>
                  <a:lnTo>
                    <a:pt x="578103" y="298704"/>
                  </a:lnTo>
                  <a:lnTo>
                    <a:pt x="312927" y="298704"/>
                  </a:lnTo>
                  <a:lnTo>
                    <a:pt x="136144" y="298704"/>
                  </a:lnTo>
                  <a:lnTo>
                    <a:pt x="136144" y="248920"/>
                  </a:lnTo>
                  <a:lnTo>
                    <a:pt x="0" y="226313"/>
                  </a:lnTo>
                  <a:lnTo>
                    <a:pt x="136144" y="174244"/>
                  </a:lnTo>
                  <a:lnTo>
                    <a:pt x="136144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697218" y="1841754"/>
            <a:ext cx="1061085" cy="299085"/>
          </a:xfrm>
          <a:prstGeom prst="rect">
            <a:avLst/>
          </a:prstGeom>
          <a:ln w="28955">
            <a:solidFill>
              <a:srgbClr val="1F38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ts val="2140"/>
              </a:lnSpc>
            </a:pPr>
            <a:r>
              <a:rPr sz="1800" b="1" spc="-10" dirty="0">
                <a:latin typeface="Calibri"/>
                <a:cs typeface="Calibri"/>
              </a:rPr>
              <a:t>develop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545332" y="473438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" name="object 60"/>
          <p:cNvGrpSpPr/>
          <p:nvPr/>
        </p:nvGrpSpPr>
        <p:grpSpPr>
          <a:xfrm>
            <a:off x="3072383" y="4636008"/>
            <a:ext cx="411480" cy="413384"/>
            <a:chOff x="3072383" y="4636008"/>
            <a:chExt cx="411480" cy="413384"/>
          </a:xfrm>
        </p:grpSpPr>
        <p:sp>
          <p:nvSpPr>
            <p:cNvPr id="61" name="object 61"/>
            <p:cNvSpPr/>
            <p:nvPr/>
          </p:nvSpPr>
          <p:spPr>
            <a:xfrm>
              <a:off x="3091433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4"/>
                  </a:lnTo>
                  <a:lnTo>
                    <a:pt x="236325" y="368206"/>
                  </a:lnTo>
                  <a:lnTo>
                    <a:pt x="280923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091433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3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4044696" y="4325873"/>
            <a:ext cx="885825" cy="723265"/>
            <a:chOff x="4044696" y="4325873"/>
            <a:chExt cx="885825" cy="723265"/>
          </a:xfrm>
        </p:grpSpPr>
        <p:sp>
          <p:nvSpPr>
            <p:cNvPr id="64" name="object 64"/>
            <p:cNvSpPr/>
            <p:nvPr/>
          </p:nvSpPr>
          <p:spPr>
            <a:xfrm>
              <a:off x="4063746" y="4655057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063746" y="4655057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437634" y="4325873"/>
              <a:ext cx="492759" cy="288290"/>
            </a:xfrm>
            <a:custGeom>
              <a:avLst/>
              <a:gdLst/>
              <a:ahLst/>
              <a:cxnLst/>
              <a:rect l="l" t="t" r="r" b="b"/>
              <a:pathLst>
                <a:path w="492760" h="288289">
                  <a:moveTo>
                    <a:pt x="429840" y="35506"/>
                  </a:moveTo>
                  <a:lnTo>
                    <a:pt x="393652" y="35735"/>
                  </a:lnTo>
                  <a:lnTo>
                    <a:pt x="0" y="257682"/>
                  </a:lnTo>
                  <a:lnTo>
                    <a:pt x="17271" y="288289"/>
                  </a:lnTo>
                  <a:lnTo>
                    <a:pt x="410919" y="66345"/>
                  </a:lnTo>
                  <a:lnTo>
                    <a:pt x="429840" y="35506"/>
                  </a:lnTo>
                  <a:close/>
                </a:path>
                <a:path w="492760" h="288289">
                  <a:moveTo>
                    <a:pt x="491279" y="2412"/>
                  </a:moveTo>
                  <a:lnTo>
                    <a:pt x="452754" y="2412"/>
                  </a:lnTo>
                  <a:lnTo>
                    <a:pt x="470026" y="33019"/>
                  </a:lnTo>
                  <a:lnTo>
                    <a:pt x="410919" y="66345"/>
                  </a:lnTo>
                  <a:lnTo>
                    <a:pt x="352043" y="162306"/>
                  </a:lnTo>
                  <a:lnTo>
                    <a:pt x="349652" y="168844"/>
                  </a:lnTo>
                  <a:lnTo>
                    <a:pt x="349964" y="175561"/>
                  </a:lnTo>
                  <a:lnTo>
                    <a:pt x="352776" y="181683"/>
                  </a:lnTo>
                  <a:lnTo>
                    <a:pt x="357886" y="186436"/>
                  </a:lnTo>
                  <a:lnTo>
                    <a:pt x="364404" y="188847"/>
                  </a:lnTo>
                  <a:lnTo>
                    <a:pt x="371078" y="188579"/>
                  </a:lnTo>
                  <a:lnTo>
                    <a:pt x="377156" y="185810"/>
                  </a:lnTo>
                  <a:lnTo>
                    <a:pt x="381888" y="180720"/>
                  </a:lnTo>
                  <a:lnTo>
                    <a:pt x="491279" y="2412"/>
                  </a:lnTo>
                  <a:close/>
                </a:path>
                <a:path w="492760" h="288289">
                  <a:moveTo>
                    <a:pt x="456195" y="8508"/>
                  </a:moveTo>
                  <a:lnTo>
                    <a:pt x="446404" y="8508"/>
                  </a:lnTo>
                  <a:lnTo>
                    <a:pt x="461517" y="35306"/>
                  </a:lnTo>
                  <a:lnTo>
                    <a:pt x="429840" y="35506"/>
                  </a:lnTo>
                  <a:lnTo>
                    <a:pt x="410919" y="66345"/>
                  </a:lnTo>
                  <a:lnTo>
                    <a:pt x="470026" y="33019"/>
                  </a:lnTo>
                  <a:lnTo>
                    <a:pt x="456195" y="8508"/>
                  </a:lnTo>
                  <a:close/>
                </a:path>
                <a:path w="492760" h="288289">
                  <a:moveTo>
                    <a:pt x="492760" y="0"/>
                  </a:moveTo>
                  <a:lnTo>
                    <a:pt x="280796" y="1396"/>
                  </a:lnTo>
                  <a:lnTo>
                    <a:pt x="271144" y="1396"/>
                  </a:lnTo>
                  <a:lnTo>
                    <a:pt x="263270" y="9270"/>
                  </a:lnTo>
                  <a:lnTo>
                    <a:pt x="263398" y="18923"/>
                  </a:lnTo>
                  <a:lnTo>
                    <a:pt x="263398" y="28701"/>
                  </a:lnTo>
                  <a:lnTo>
                    <a:pt x="271399" y="36449"/>
                  </a:lnTo>
                  <a:lnTo>
                    <a:pt x="281050" y="36449"/>
                  </a:lnTo>
                  <a:lnTo>
                    <a:pt x="393652" y="35735"/>
                  </a:lnTo>
                  <a:lnTo>
                    <a:pt x="452754" y="2412"/>
                  </a:lnTo>
                  <a:lnTo>
                    <a:pt x="491279" y="2412"/>
                  </a:lnTo>
                  <a:lnTo>
                    <a:pt x="492760" y="0"/>
                  </a:lnTo>
                  <a:close/>
                </a:path>
                <a:path w="492760" h="288289">
                  <a:moveTo>
                    <a:pt x="452754" y="2412"/>
                  </a:moveTo>
                  <a:lnTo>
                    <a:pt x="393652" y="35735"/>
                  </a:lnTo>
                  <a:lnTo>
                    <a:pt x="429840" y="35506"/>
                  </a:lnTo>
                  <a:lnTo>
                    <a:pt x="446404" y="8508"/>
                  </a:lnTo>
                  <a:lnTo>
                    <a:pt x="456195" y="8508"/>
                  </a:lnTo>
                  <a:lnTo>
                    <a:pt x="452754" y="2412"/>
                  </a:lnTo>
                  <a:close/>
                </a:path>
                <a:path w="492760" h="288289">
                  <a:moveTo>
                    <a:pt x="446404" y="8508"/>
                  </a:moveTo>
                  <a:lnTo>
                    <a:pt x="429840" y="35506"/>
                  </a:lnTo>
                  <a:lnTo>
                    <a:pt x="461517" y="35306"/>
                  </a:lnTo>
                  <a:lnTo>
                    <a:pt x="446404" y="850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/>
          <p:nvPr/>
        </p:nvSpPr>
        <p:spPr>
          <a:xfrm>
            <a:off x="4517644" y="473438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8" name="object 68"/>
          <p:cNvGrpSpPr/>
          <p:nvPr/>
        </p:nvGrpSpPr>
        <p:grpSpPr>
          <a:xfrm>
            <a:off x="5018532" y="4636008"/>
            <a:ext cx="413384" cy="413384"/>
            <a:chOff x="5018532" y="4636008"/>
            <a:chExt cx="413384" cy="413384"/>
          </a:xfrm>
        </p:grpSpPr>
        <p:sp>
          <p:nvSpPr>
            <p:cNvPr id="69" name="object 69"/>
            <p:cNvSpPr/>
            <p:nvPr/>
          </p:nvSpPr>
          <p:spPr>
            <a:xfrm>
              <a:off x="5037582" y="4655058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37582" y="4655058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/>
          <p:nvPr/>
        </p:nvSpPr>
        <p:spPr>
          <a:xfrm>
            <a:off x="5491479" y="473438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2" name="object 72"/>
          <p:cNvGrpSpPr/>
          <p:nvPr/>
        </p:nvGrpSpPr>
        <p:grpSpPr>
          <a:xfrm>
            <a:off x="5992367" y="4636008"/>
            <a:ext cx="411480" cy="413384"/>
            <a:chOff x="5992367" y="4636008"/>
            <a:chExt cx="411480" cy="413384"/>
          </a:xfrm>
        </p:grpSpPr>
        <p:sp>
          <p:nvSpPr>
            <p:cNvPr id="73" name="object 73"/>
            <p:cNvSpPr/>
            <p:nvPr/>
          </p:nvSpPr>
          <p:spPr>
            <a:xfrm>
              <a:off x="6011417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4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011417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5004815" y="4009644"/>
            <a:ext cx="413384" cy="413384"/>
            <a:chOff x="5004815" y="4009644"/>
            <a:chExt cx="413384" cy="413384"/>
          </a:xfrm>
        </p:grpSpPr>
        <p:pic>
          <p:nvPicPr>
            <p:cNvPr id="76" name="object 7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3865" y="4028694"/>
              <a:ext cx="374904" cy="374904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5023865" y="402869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/>
          <p:nvPr/>
        </p:nvSpPr>
        <p:spPr>
          <a:xfrm>
            <a:off x="5491479" y="41095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9" name="object 79"/>
          <p:cNvGrpSpPr/>
          <p:nvPr/>
        </p:nvGrpSpPr>
        <p:grpSpPr>
          <a:xfrm>
            <a:off x="5992367" y="4009644"/>
            <a:ext cx="411480" cy="413384"/>
            <a:chOff x="5992367" y="4009644"/>
            <a:chExt cx="411480" cy="413384"/>
          </a:xfrm>
        </p:grpSpPr>
        <p:pic>
          <p:nvPicPr>
            <p:cNvPr id="80" name="object 8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11417" y="4028694"/>
              <a:ext cx="373380" cy="374904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6011417" y="4028694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2" name="object 82"/>
          <p:cNvGrpSpPr/>
          <p:nvPr/>
        </p:nvGrpSpPr>
        <p:grpSpPr>
          <a:xfrm>
            <a:off x="6557771" y="4640579"/>
            <a:ext cx="1845945" cy="327660"/>
            <a:chOff x="6557771" y="4640579"/>
            <a:chExt cx="1845945" cy="327660"/>
          </a:xfrm>
        </p:grpSpPr>
        <p:sp>
          <p:nvSpPr>
            <p:cNvPr id="83" name="object 83"/>
            <p:cNvSpPr/>
            <p:nvPr/>
          </p:nvSpPr>
          <p:spPr>
            <a:xfrm>
              <a:off x="6572249" y="4655057"/>
              <a:ext cx="1816735" cy="299085"/>
            </a:xfrm>
            <a:custGeom>
              <a:avLst/>
              <a:gdLst/>
              <a:ahLst/>
              <a:cxnLst/>
              <a:rect l="l" t="t" r="r" b="b"/>
              <a:pathLst>
                <a:path w="1816734" h="299085">
                  <a:moveTo>
                    <a:pt x="1816607" y="0"/>
                  </a:moveTo>
                  <a:lnTo>
                    <a:pt x="124968" y="0"/>
                  </a:lnTo>
                  <a:lnTo>
                    <a:pt x="124968" y="174244"/>
                  </a:lnTo>
                  <a:lnTo>
                    <a:pt x="0" y="212090"/>
                  </a:lnTo>
                  <a:lnTo>
                    <a:pt x="124968" y="248920"/>
                  </a:lnTo>
                  <a:lnTo>
                    <a:pt x="124968" y="298704"/>
                  </a:lnTo>
                  <a:lnTo>
                    <a:pt x="1816607" y="298704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572249" y="4655057"/>
              <a:ext cx="1816735" cy="299085"/>
            </a:xfrm>
            <a:custGeom>
              <a:avLst/>
              <a:gdLst/>
              <a:ahLst/>
              <a:cxnLst/>
              <a:rect l="l" t="t" r="r" b="b"/>
              <a:pathLst>
                <a:path w="1816734" h="299085">
                  <a:moveTo>
                    <a:pt x="124968" y="0"/>
                  </a:moveTo>
                  <a:lnTo>
                    <a:pt x="406907" y="0"/>
                  </a:lnTo>
                  <a:lnTo>
                    <a:pt x="829818" y="0"/>
                  </a:lnTo>
                  <a:lnTo>
                    <a:pt x="1816607" y="0"/>
                  </a:lnTo>
                  <a:lnTo>
                    <a:pt x="1816607" y="174244"/>
                  </a:lnTo>
                  <a:lnTo>
                    <a:pt x="1816607" y="248920"/>
                  </a:lnTo>
                  <a:lnTo>
                    <a:pt x="1816607" y="298704"/>
                  </a:lnTo>
                  <a:lnTo>
                    <a:pt x="829818" y="298704"/>
                  </a:lnTo>
                  <a:lnTo>
                    <a:pt x="406907" y="298704"/>
                  </a:lnTo>
                  <a:lnTo>
                    <a:pt x="124968" y="298704"/>
                  </a:lnTo>
                  <a:lnTo>
                    <a:pt x="124968" y="248920"/>
                  </a:lnTo>
                  <a:lnTo>
                    <a:pt x="0" y="212090"/>
                  </a:lnTo>
                  <a:lnTo>
                    <a:pt x="124968" y="174244"/>
                  </a:lnTo>
                  <a:lnTo>
                    <a:pt x="124968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6697218" y="4655058"/>
            <a:ext cx="1691639" cy="299085"/>
          </a:xfrm>
          <a:prstGeom prst="rect">
            <a:avLst/>
          </a:prstGeom>
          <a:ln w="28955">
            <a:solidFill>
              <a:srgbClr val="1F38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2405">
              <a:lnSpc>
                <a:spcPts val="2140"/>
              </a:lnSpc>
            </a:pPr>
            <a:r>
              <a:rPr sz="1800" b="1" spc="-10" dirty="0">
                <a:solidFill>
                  <a:srgbClr val="FFE699"/>
                </a:solidFill>
                <a:latin typeface="Calibri"/>
                <a:cs typeface="Calibri"/>
              </a:rPr>
              <a:t>origin/master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5996940" y="5101209"/>
            <a:ext cx="943610" cy="469265"/>
            <a:chOff x="5996940" y="5101209"/>
            <a:chExt cx="943610" cy="469265"/>
          </a:xfrm>
        </p:grpSpPr>
        <p:sp>
          <p:nvSpPr>
            <p:cNvPr id="87" name="object 87"/>
            <p:cNvSpPr/>
            <p:nvPr/>
          </p:nvSpPr>
          <p:spPr>
            <a:xfrm>
              <a:off x="6011418" y="5115687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4"/>
                  </a:lnTo>
                  <a:lnTo>
                    <a:pt x="914400" y="440054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011418" y="5115687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5"/>
                  </a:lnTo>
                  <a:lnTo>
                    <a:pt x="914400" y="264922"/>
                  </a:lnTo>
                  <a:lnTo>
                    <a:pt x="914400" y="440054"/>
                  </a:lnTo>
                  <a:lnTo>
                    <a:pt x="381000" y="440054"/>
                  </a:lnTo>
                  <a:lnTo>
                    <a:pt x="152400" y="440054"/>
                  </a:lnTo>
                  <a:lnTo>
                    <a:pt x="0" y="440054"/>
                  </a:lnTo>
                  <a:lnTo>
                    <a:pt x="0" y="264922"/>
                  </a:lnTo>
                  <a:lnTo>
                    <a:pt x="0" y="189865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6125717" y="5240782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464819" y="5922264"/>
            <a:ext cx="7923530" cy="600710"/>
          </a:xfrm>
          <a:custGeom>
            <a:avLst/>
            <a:gdLst/>
            <a:ahLst/>
            <a:cxnLst/>
            <a:rect l="l" t="t" r="r" b="b"/>
            <a:pathLst>
              <a:path w="7923530" h="600709">
                <a:moveTo>
                  <a:pt x="7923276" y="0"/>
                </a:moveTo>
                <a:lnTo>
                  <a:pt x="0" y="0"/>
                </a:lnTo>
                <a:lnTo>
                  <a:pt x="0" y="600456"/>
                </a:lnTo>
                <a:lnTo>
                  <a:pt x="7923276" y="600456"/>
                </a:lnTo>
                <a:lnTo>
                  <a:pt x="79232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464819" y="5922264"/>
            <a:ext cx="792353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  <a:tabLst>
                <a:tab pos="2283460" algn="l"/>
              </a:tabLst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pull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	#Atualiza</a:t>
            </a:r>
            <a:r>
              <a:rPr sz="2400" b="1" spc="-7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o</a:t>
            </a:r>
            <a:r>
              <a:rPr sz="2400" b="1" spc="-7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repositório</a:t>
            </a:r>
            <a:r>
              <a:rPr sz="2400" b="1" spc="-4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local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7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204085" y="3503803"/>
            <a:ext cx="501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pull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01065">
              <a:lnSpc>
                <a:spcPct val="100000"/>
              </a:lnSpc>
              <a:spcBef>
                <a:spcPts val="95"/>
              </a:spcBef>
            </a:pPr>
            <a:r>
              <a:rPr dirty="0"/>
              <a:t>Excluindo</a:t>
            </a:r>
            <a:r>
              <a:rPr spc="-85" dirty="0"/>
              <a:t> </a:t>
            </a:r>
            <a:r>
              <a:rPr dirty="0"/>
              <a:t>no</a:t>
            </a:r>
            <a:r>
              <a:rPr spc="-100" dirty="0"/>
              <a:t> </a:t>
            </a:r>
            <a:r>
              <a:rPr spc="-10" dirty="0"/>
              <a:t>Repositório</a:t>
            </a:r>
            <a:r>
              <a:rPr spc="-85" dirty="0"/>
              <a:t> </a:t>
            </a:r>
            <a:r>
              <a:rPr spc="-10" dirty="0"/>
              <a:t>Remoto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76527" y="2295144"/>
            <a:ext cx="7056120" cy="520065"/>
            <a:chOff x="1176527" y="2295144"/>
            <a:chExt cx="7056120" cy="520065"/>
          </a:xfrm>
        </p:grpSpPr>
        <p:sp>
          <p:nvSpPr>
            <p:cNvPr id="4" name="object 4"/>
            <p:cNvSpPr/>
            <p:nvPr/>
          </p:nvSpPr>
          <p:spPr>
            <a:xfrm>
              <a:off x="1181099" y="2299716"/>
              <a:ext cx="7047230" cy="510540"/>
            </a:xfrm>
            <a:custGeom>
              <a:avLst/>
              <a:gdLst/>
              <a:ahLst/>
              <a:cxnLst/>
              <a:rect l="l" t="t" r="r" b="b"/>
              <a:pathLst>
                <a:path w="7047230" h="510539">
                  <a:moveTo>
                    <a:pt x="6961885" y="0"/>
                  </a:moveTo>
                  <a:lnTo>
                    <a:pt x="85090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90" y="510539"/>
                  </a:lnTo>
                  <a:lnTo>
                    <a:pt x="6961885" y="510539"/>
                  </a:lnTo>
                  <a:lnTo>
                    <a:pt x="6995005" y="503852"/>
                  </a:lnTo>
                  <a:lnTo>
                    <a:pt x="7022052" y="485616"/>
                  </a:lnTo>
                  <a:lnTo>
                    <a:pt x="7040288" y="458569"/>
                  </a:lnTo>
                  <a:lnTo>
                    <a:pt x="7046976" y="425450"/>
                  </a:lnTo>
                  <a:lnTo>
                    <a:pt x="7046976" y="85089"/>
                  </a:lnTo>
                  <a:lnTo>
                    <a:pt x="7040288" y="51970"/>
                  </a:lnTo>
                  <a:lnTo>
                    <a:pt x="7022052" y="24923"/>
                  </a:lnTo>
                  <a:lnTo>
                    <a:pt x="6995005" y="6687"/>
                  </a:lnTo>
                  <a:lnTo>
                    <a:pt x="696188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1099" y="2299716"/>
              <a:ext cx="7047230" cy="510540"/>
            </a:xfrm>
            <a:custGeom>
              <a:avLst/>
              <a:gdLst/>
              <a:ahLst/>
              <a:cxnLst/>
              <a:rect l="l" t="t" r="r" b="b"/>
              <a:pathLst>
                <a:path w="704723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90" y="0"/>
                  </a:lnTo>
                  <a:lnTo>
                    <a:pt x="6961885" y="0"/>
                  </a:lnTo>
                  <a:lnTo>
                    <a:pt x="6995005" y="6687"/>
                  </a:lnTo>
                  <a:lnTo>
                    <a:pt x="7022052" y="24923"/>
                  </a:lnTo>
                  <a:lnTo>
                    <a:pt x="7040288" y="51970"/>
                  </a:lnTo>
                  <a:lnTo>
                    <a:pt x="7046976" y="85089"/>
                  </a:lnTo>
                  <a:lnTo>
                    <a:pt x="7046976" y="425450"/>
                  </a:lnTo>
                  <a:lnTo>
                    <a:pt x="7040288" y="458569"/>
                  </a:lnTo>
                  <a:lnTo>
                    <a:pt x="7022052" y="485616"/>
                  </a:lnTo>
                  <a:lnTo>
                    <a:pt x="6995005" y="503852"/>
                  </a:lnTo>
                  <a:lnTo>
                    <a:pt x="6961885" y="510539"/>
                  </a:lnTo>
                  <a:lnTo>
                    <a:pt x="85090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176527" y="3813047"/>
            <a:ext cx="7056120" cy="520065"/>
            <a:chOff x="1176527" y="3813047"/>
            <a:chExt cx="7056120" cy="520065"/>
          </a:xfrm>
        </p:grpSpPr>
        <p:sp>
          <p:nvSpPr>
            <p:cNvPr id="7" name="object 7"/>
            <p:cNvSpPr/>
            <p:nvPr/>
          </p:nvSpPr>
          <p:spPr>
            <a:xfrm>
              <a:off x="1181099" y="3817619"/>
              <a:ext cx="7047230" cy="510540"/>
            </a:xfrm>
            <a:custGeom>
              <a:avLst/>
              <a:gdLst/>
              <a:ahLst/>
              <a:cxnLst/>
              <a:rect l="l" t="t" r="r" b="b"/>
              <a:pathLst>
                <a:path w="7047230" h="510539">
                  <a:moveTo>
                    <a:pt x="6961885" y="0"/>
                  </a:moveTo>
                  <a:lnTo>
                    <a:pt x="85090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49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90" y="510539"/>
                  </a:lnTo>
                  <a:lnTo>
                    <a:pt x="6961885" y="510539"/>
                  </a:lnTo>
                  <a:lnTo>
                    <a:pt x="6995005" y="503852"/>
                  </a:lnTo>
                  <a:lnTo>
                    <a:pt x="7022052" y="485616"/>
                  </a:lnTo>
                  <a:lnTo>
                    <a:pt x="7040288" y="458569"/>
                  </a:lnTo>
                  <a:lnTo>
                    <a:pt x="7046976" y="425449"/>
                  </a:lnTo>
                  <a:lnTo>
                    <a:pt x="7046976" y="85089"/>
                  </a:lnTo>
                  <a:lnTo>
                    <a:pt x="7040288" y="51970"/>
                  </a:lnTo>
                  <a:lnTo>
                    <a:pt x="7022052" y="24923"/>
                  </a:lnTo>
                  <a:lnTo>
                    <a:pt x="6995005" y="6687"/>
                  </a:lnTo>
                  <a:lnTo>
                    <a:pt x="696188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81099" y="3817619"/>
              <a:ext cx="7047230" cy="510540"/>
            </a:xfrm>
            <a:custGeom>
              <a:avLst/>
              <a:gdLst/>
              <a:ahLst/>
              <a:cxnLst/>
              <a:rect l="l" t="t" r="r" b="b"/>
              <a:pathLst>
                <a:path w="704723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90" y="0"/>
                  </a:lnTo>
                  <a:lnTo>
                    <a:pt x="6961885" y="0"/>
                  </a:lnTo>
                  <a:lnTo>
                    <a:pt x="6995005" y="6687"/>
                  </a:lnTo>
                  <a:lnTo>
                    <a:pt x="7022052" y="24923"/>
                  </a:lnTo>
                  <a:lnTo>
                    <a:pt x="7040288" y="51970"/>
                  </a:lnTo>
                  <a:lnTo>
                    <a:pt x="7046976" y="85089"/>
                  </a:lnTo>
                  <a:lnTo>
                    <a:pt x="7046976" y="425449"/>
                  </a:lnTo>
                  <a:lnTo>
                    <a:pt x="7040288" y="458569"/>
                  </a:lnTo>
                  <a:lnTo>
                    <a:pt x="7022052" y="485616"/>
                  </a:lnTo>
                  <a:lnTo>
                    <a:pt x="6995005" y="503852"/>
                  </a:lnTo>
                  <a:lnTo>
                    <a:pt x="6961885" y="510539"/>
                  </a:lnTo>
                  <a:lnTo>
                    <a:pt x="85090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49"/>
                  </a:lnTo>
                  <a:lnTo>
                    <a:pt x="0" y="8508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84858" y="2321763"/>
            <a:ext cx="6110605" cy="249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9980" algn="l"/>
              </a:tabLst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	push</a:t>
            </a:r>
            <a:r>
              <a:rPr sz="2400" b="1" spc="-6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&lt;repo&gt;</a:t>
            </a:r>
            <a:r>
              <a:rPr sz="2400" b="1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:&lt;branch&gt;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1764"/>
              </a:spcBef>
            </a:pPr>
            <a:r>
              <a:rPr sz="2400" dirty="0">
                <a:latin typeface="Calibri"/>
                <a:cs typeface="Calibri"/>
              </a:rPr>
              <a:t>Exclui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branch</a:t>
            </a:r>
            <a:r>
              <a:rPr sz="2400" i="1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&lt;branch&gt;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repositório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&lt;repo&gt;.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9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109980" algn="l"/>
              </a:tabLst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	push</a:t>
            </a:r>
            <a:r>
              <a:rPr sz="2400" b="1" spc="-6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&lt;repo&gt;</a:t>
            </a:r>
            <a:r>
              <a:rPr sz="2400" b="1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:&lt;tag&gt;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1764"/>
              </a:spcBef>
            </a:pPr>
            <a:r>
              <a:rPr sz="2400" dirty="0">
                <a:latin typeface="Calibri"/>
                <a:cs typeface="Calibri"/>
              </a:rPr>
              <a:t>Exclui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tag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&lt;tag&gt;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repositório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&lt;repo&gt;.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49375">
              <a:lnSpc>
                <a:spcPct val="100000"/>
              </a:lnSpc>
              <a:spcBef>
                <a:spcPts val="95"/>
              </a:spcBef>
            </a:pPr>
            <a:r>
              <a:rPr dirty="0"/>
              <a:t>Enviando</a:t>
            </a:r>
            <a:r>
              <a:rPr spc="-85" dirty="0"/>
              <a:t> </a:t>
            </a:r>
            <a:r>
              <a:rPr spc="-10" dirty="0"/>
              <a:t>Para</a:t>
            </a:r>
            <a:r>
              <a:rPr spc="-90" dirty="0"/>
              <a:t> </a:t>
            </a:r>
            <a:r>
              <a:rPr dirty="0"/>
              <a:t>o</a:t>
            </a:r>
            <a:r>
              <a:rPr spc="-105" dirty="0"/>
              <a:t> </a:t>
            </a:r>
            <a:r>
              <a:rPr spc="-10" dirty="0"/>
              <a:t>Repositório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99132" y="2162555"/>
            <a:ext cx="6149340" cy="520065"/>
            <a:chOff x="2199132" y="2162555"/>
            <a:chExt cx="6149340" cy="520065"/>
          </a:xfrm>
        </p:grpSpPr>
        <p:sp>
          <p:nvSpPr>
            <p:cNvPr id="4" name="object 4"/>
            <p:cNvSpPr/>
            <p:nvPr/>
          </p:nvSpPr>
          <p:spPr>
            <a:xfrm>
              <a:off x="2203704" y="2167127"/>
              <a:ext cx="6140450" cy="510540"/>
            </a:xfrm>
            <a:custGeom>
              <a:avLst/>
              <a:gdLst/>
              <a:ahLst/>
              <a:cxnLst/>
              <a:rect l="l" t="t" r="r" b="b"/>
              <a:pathLst>
                <a:path w="6140450" h="510539">
                  <a:moveTo>
                    <a:pt x="6055106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6055106" y="510539"/>
                  </a:lnTo>
                  <a:lnTo>
                    <a:pt x="6088225" y="503852"/>
                  </a:lnTo>
                  <a:lnTo>
                    <a:pt x="6115272" y="485616"/>
                  </a:lnTo>
                  <a:lnTo>
                    <a:pt x="6133508" y="458569"/>
                  </a:lnTo>
                  <a:lnTo>
                    <a:pt x="6140196" y="425450"/>
                  </a:lnTo>
                  <a:lnTo>
                    <a:pt x="6140196" y="85089"/>
                  </a:lnTo>
                  <a:lnTo>
                    <a:pt x="6133508" y="51970"/>
                  </a:lnTo>
                  <a:lnTo>
                    <a:pt x="6115272" y="24923"/>
                  </a:lnTo>
                  <a:lnTo>
                    <a:pt x="6088225" y="6687"/>
                  </a:lnTo>
                  <a:lnTo>
                    <a:pt x="605510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03704" y="2167127"/>
              <a:ext cx="6140450" cy="510540"/>
            </a:xfrm>
            <a:custGeom>
              <a:avLst/>
              <a:gdLst/>
              <a:ahLst/>
              <a:cxnLst/>
              <a:rect l="l" t="t" r="r" b="b"/>
              <a:pathLst>
                <a:path w="614045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6055106" y="0"/>
                  </a:lnTo>
                  <a:lnTo>
                    <a:pt x="6088225" y="6687"/>
                  </a:lnTo>
                  <a:lnTo>
                    <a:pt x="6115272" y="24923"/>
                  </a:lnTo>
                  <a:lnTo>
                    <a:pt x="6133508" y="51970"/>
                  </a:lnTo>
                  <a:lnTo>
                    <a:pt x="6140196" y="85089"/>
                  </a:lnTo>
                  <a:lnTo>
                    <a:pt x="6140196" y="425450"/>
                  </a:lnTo>
                  <a:lnTo>
                    <a:pt x="6133508" y="458569"/>
                  </a:lnTo>
                  <a:lnTo>
                    <a:pt x="6115272" y="485616"/>
                  </a:lnTo>
                  <a:lnTo>
                    <a:pt x="6088225" y="503852"/>
                  </a:lnTo>
                  <a:lnTo>
                    <a:pt x="6055106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87680" y="2129027"/>
            <a:ext cx="1278890" cy="2929255"/>
            <a:chOff x="487680" y="2129027"/>
            <a:chExt cx="1278890" cy="2929255"/>
          </a:xfrm>
        </p:grpSpPr>
        <p:sp>
          <p:nvSpPr>
            <p:cNvPr id="7" name="object 7"/>
            <p:cNvSpPr/>
            <p:nvPr/>
          </p:nvSpPr>
          <p:spPr>
            <a:xfrm>
              <a:off x="506730" y="4170933"/>
              <a:ext cx="1003300" cy="868680"/>
            </a:xfrm>
            <a:custGeom>
              <a:avLst/>
              <a:gdLst/>
              <a:ahLst/>
              <a:cxnLst/>
              <a:rect l="l" t="t" r="r" b="b"/>
              <a:pathLst>
                <a:path w="1003300" h="868679">
                  <a:moveTo>
                    <a:pt x="1002792" y="0"/>
                  </a:moveTo>
                  <a:lnTo>
                    <a:pt x="981559" y="35855"/>
                  </a:lnTo>
                  <a:lnTo>
                    <a:pt x="922000" y="67585"/>
                  </a:lnTo>
                  <a:lnTo>
                    <a:pt x="879789" y="81426"/>
                  </a:lnTo>
                  <a:lnTo>
                    <a:pt x="830326" y="93662"/>
                  </a:lnTo>
                  <a:lnTo>
                    <a:pt x="774387" y="104102"/>
                  </a:lnTo>
                  <a:lnTo>
                    <a:pt x="712748" y="112555"/>
                  </a:lnTo>
                  <a:lnTo>
                    <a:pt x="646186" y="118829"/>
                  </a:lnTo>
                  <a:lnTo>
                    <a:pt x="575476" y="122734"/>
                  </a:lnTo>
                  <a:lnTo>
                    <a:pt x="501395" y="124079"/>
                  </a:lnTo>
                  <a:lnTo>
                    <a:pt x="427303" y="122734"/>
                  </a:lnTo>
                  <a:lnTo>
                    <a:pt x="356587" y="118829"/>
                  </a:lnTo>
                  <a:lnTo>
                    <a:pt x="290021" y="112555"/>
                  </a:lnTo>
                  <a:lnTo>
                    <a:pt x="228381" y="104102"/>
                  </a:lnTo>
                  <a:lnTo>
                    <a:pt x="172444" y="93662"/>
                  </a:lnTo>
                  <a:lnTo>
                    <a:pt x="122984" y="81426"/>
                  </a:lnTo>
                  <a:lnTo>
                    <a:pt x="80778" y="67585"/>
                  </a:lnTo>
                  <a:lnTo>
                    <a:pt x="21228" y="35855"/>
                  </a:lnTo>
                  <a:lnTo>
                    <a:pt x="0" y="0"/>
                  </a:lnTo>
                  <a:lnTo>
                    <a:pt x="0" y="744093"/>
                  </a:lnTo>
                  <a:lnTo>
                    <a:pt x="21228" y="779948"/>
                  </a:lnTo>
                  <a:lnTo>
                    <a:pt x="80778" y="811678"/>
                  </a:lnTo>
                  <a:lnTo>
                    <a:pt x="122984" y="825519"/>
                  </a:lnTo>
                  <a:lnTo>
                    <a:pt x="172444" y="837755"/>
                  </a:lnTo>
                  <a:lnTo>
                    <a:pt x="228381" y="848195"/>
                  </a:lnTo>
                  <a:lnTo>
                    <a:pt x="290021" y="856648"/>
                  </a:lnTo>
                  <a:lnTo>
                    <a:pt x="356587" y="862922"/>
                  </a:lnTo>
                  <a:lnTo>
                    <a:pt x="427303" y="866827"/>
                  </a:lnTo>
                  <a:lnTo>
                    <a:pt x="501395" y="868172"/>
                  </a:lnTo>
                  <a:lnTo>
                    <a:pt x="575476" y="866827"/>
                  </a:lnTo>
                  <a:lnTo>
                    <a:pt x="646186" y="862922"/>
                  </a:lnTo>
                  <a:lnTo>
                    <a:pt x="712748" y="856648"/>
                  </a:lnTo>
                  <a:lnTo>
                    <a:pt x="774387" y="848195"/>
                  </a:lnTo>
                  <a:lnTo>
                    <a:pt x="830326" y="837755"/>
                  </a:lnTo>
                  <a:lnTo>
                    <a:pt x="879789" y="825519"/>
                  </a:lnTo>
                  <a:lnTo>
                    <a:pt x="922000" y="811678"/>
                  </a:lnTo>
                  <a:lnTo>
                    <a:pt x="981559" y="779948"/>
                  </a:lnTo>
                  <a:lnTo>
                    <a:pt x="1002792" y="744093"/>
                  </a:lnTo>
                  <a:lnTo>
                    <a:pt x="1002792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730" y="4046982"/>
              <a:ext cx="1003300" cy="248285"/>
            </a:xfrm>
            <a:custGeom>
              <a:avLst/>
              <a:gdLst/>
              <a:ahLst/>
              <a:cxnLst/>
              <a:rect l="l" t="t" r="r" b="b"/>
              <a:pathLst>
                <a:path w="1003300" h="248285">
                  <a:moveTo>
                    <a:pt x="501395" y="0"/>
                  </a:moveTo>
                  <a:lnTo>
                    <a:pt x="427303" y="1344"/>
                  </a:lnTo>
                  <a:lnTo>
                    <a:pt x="356587" y="5248"/>
                  </a:lnTo>
                  <a:lnTo>
                    <a:pt x="290021" y="11521"/>
                  </a:lnTo>
                  <a:lnTo>
                    <a:pt x="228381" y="19970"/>
                  </a:lnTo>
                  <a:lnTo>
                    <a:pt x="172444" y="30404"/>
                  </a:lnTo>
                  <a:lnTo>
                    <a:pt x="122984" y="42631"/>
                  </a:lnTo>
                  <a:lnTo>
                    <a:pt x="80778" y="56460"/>
                  </a:lnTo>
                  <a:lnTo>
                    <a:pt x="21228" y="88154"/>
                  </a:lnTo>
                  <a:lnTo>
                    <a:pt x="0" y="123952"/>
                  </a:lnTo>
                  <a:lnTo>
                    <a:pt x="5436" y="142299"/>
                  </a:lnTo>
                  <a:lnTo>
                    <a:pt x="46601" y="176283"/>
                  </a:lnTo>
                  <a:lnTo>
                    <a:pt x="122984" y="205378"/>
                  </a:lnTo>
                  <a:lnTo>
                    <a:pt x="172444" y="217614"/>
                  </a:lnTo>
                  <a:lnTo>
                    <a:pt x="228381" y="228054"/>
                  </a:lnTo>
                  <a:lnTo>
                    <a:pt x="290021" y="236507"/>
                  </a:lnTo>
                  <a:lnTo>
                    <a:pt x="356587" y="242781"/>
                  </a:lnTo>
                  <a:lnTo>
                    <a:pt x="427303" y="246686"/>
                  </a:lnTo>
                  <a:lnTo>
                    <a:pt x="501395" y="248031"/>
                  </a:lnTo>
                  <a:lnTo>
                    <a:pt x="575476" y="246686"/>
                  </a:lnTo>
                  <a:lnTo>
                    <a:pt x="646186" y="242781"/>
                  </a:lnTo>
                  <a:lnTo>
                    <a:pt x="712748" y="236507"/>
                  </a:lnTo>
                  <a:lnTo>
                    <a:pt x="774387" y="228054"/>
                  </a:lnTo>
                  <a:lnTo>
                    <a:pt x="830326" y="217614"/>
                  </a:lnTo>
                  <a:lnTo>
                    <a:pt x="879789" y="205378"/>
                  </a:lnTo>
                  <a:lnTo>
                    <a:pt x="922000" y="191537"/>
                  </a:lnTo>
                  <a:lnTo>
                    <a:pt x="981559" y="159807"/>
                  </a:lnTo>
                  <a:lnTo>
                    <a:pt x="1002792" y="123952"/>
                  </a:lnTo>
                  <a:lnTo>
                    <a:pt x="997354" y="105636"/>
                  </a:lnTo>
                  <a:lnTo>
                    <a:pt x="956182" y="71698"/>
                  </a:lnTo>
                  <a:lnTo>
                    <a:pt x="879789" y="42631"/>
                  </a:lnTo>
                  <a:lnTo>
                    <a:pt x="830326" y="30404"/>
                  </a:lnTo>
                  <a:lnTo>
                    <a:pt x="774387" y="19970"/>
                  </a:lnTo>
                  <a:lnTo>
                    <a:pt x="712748" y="11521"/>
                  </a:lnTo>
                  <a:lnTo>
                    <a:pt x="646186" y="5248"/>
                  </a:lnTo>
                  <a:lnTo>
                    <a:pt x="575476" y="1344"/>
                  </a:lnTo>
                  <a:lnTo>
                    <a:pt x="501395" y="0"/>
                  </a:lnTo>
                  <a:close/>
                </a:path>
              </a:pathLst>
            </a:custGeom>
            <a:solidFill>
              <a:srgbClr val="C4DB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6730" y="4046982"/>
              <a:ext cx="1003300" cy="992505"/>
            </a:xfrm>
            <a:custGeom>
              <a:avLst/>
              <a:gdLst/>
              <a:ahLst/>
              <a:cxnLst/>
              <a:rect l="l" t="t" r="r" b="b"/>
              <a:pathLst>
                <a:path w="1003300" h="992504">
                  <a:moveTo>
                    <a:pt x="1002792" y="123952"/>
                  </a:moveTo>
                  <a:lnTo>
                    <a:pt x="981559" y="159807"/>
                  </a:lnTo>
                  <a:lnTo>
                    <a:pt x="922000" y="191537"/>
                  </a:lnTo>
                  <a:lnTo>
                    <a:pt x="879789" y="205378"/>
                  </a:lnTo>
                  <a:lnTo>
                    <a:pt x="830326" y="217614"/>
                  </a:lnTo>
                  <a:lnTo>
                    <a:pt x="774387" y="228054"/>
                  </a:lnTo>
                  <a:lnTo>
                    <a:pt x="712748" y="236507"/>
                  </a:lnTo>
                  <a:lnTo>
                    <a:pt x="646186" y="242781"/>
                  </a:lnTo>
                  <a:lnTo>
                    <a:pt x="575476" y="246686"/>
                  </a:lnTo>
                  <a:lnTo>
                    <a:pt x="501395" y="248031"/>
                  </a:lnTo>
                  <a:lnTo>
                    <a:pt x="427303" y="246686"/>
                  </a:lnTo>
                  <a:lnTo>
                    <a:pt x="356587" y="242781"/>
                  </a:lnTo>
                  <a:lnTo>
                    <a:pt x="290021" y="236507"/>
                  </a:lnTo>
                  <a:lnTo>
                    <a:pt x="228381" y="228054"/>
                  </a:lnTo>
                  <a:lnTo>
                    <a:pt x="172444" y="217614"/>
                  </a:lnTo>
                  <a:lnTo>
                    <a:pt x="122984" y="205378"/>
                  </a:lnTo>
                  <a:lnTo>
                    <a:pt x="80778" y="191537"/>
                  </a:lnTo>
                  <a:lnTo>
                    <a:pt x="21228" y="159807"/>
                  </a:lnTo>
                  <a:lnTo>
                    <a:pt x="0" y="123952"/>
                  </a:lnTo>
                  <a:lnTo>
                    <a:pt x="5436" y="105636"/>
                  </a:lnTo>
                  <a:lnTo>
                    <a:pt x="46601" y="71698"/>
                  </a:lnTo>
                  <a:lnTo>
                    <a:pt x="122984" y="42631"/>
                  </a:lnTo>
                  <a:lnTo>
                    <a:pt x="172444" y="30404"/>
                  </a:lnTo>
                  <a:lnTo>
                    <a:pt x="228381" y="19970"/>
                  </a:lnTo>
                  <a:lnTo>
                    <a:pt x="290021" y="11521"/>
                  </a:lnTo>
                  <a:lnTo>
                    <a:pt x="356587" y="5248"/>
                  </a:lnTo>
                  <a:lnTo>
                    <a:pt x="427303" y="1344"/>
                  </a:lnTo>
                  <a:lnTo>
                    <a:pt x="501395" y="0"/>
                  </a:lnTo>
                  <a:lnTo>
                    <a:pt x="575476" y="1344"/>
                  </a:lnTo>
                  <a:lnTo>
                    <a:pt x="646186" y="5248"/>
                  </a:lnTo>
                  <a:lnTo>
                    <a:pt x="712748" y="11521"/>
                  </a:lnTo>
                  <a:lnTo>
                    <a:pt x="774387" y="19970"/>
                  </a:lnTo>
                  <a:lnTo>
                    <a:pt x="830326" y="30404"/>
                  </a:lnTo>
                  <a:lnTo>
                    <a:pt x="879789" y="42631"/>
                  </a:lnTo>
                  <a:lnTo>
                    <a:pt x="922000" y="56460"/>
                  </a:lnTo>
                  <a:lnTo>
                    <a:pt x="981559" y="88154"/>
                  </a:lnTo>
                  <a:lnTo>
                    <a:pt x="1002792" y="123952"/>
                  </a:lnTo>
                  <a:close/>
                </a:path>
                <a:path w="1003300" h="992504">
                  <a:moveTo>
                    <a:pt x="1002792" y="123952"/>
                  </a:moveTo>
                  <a:lnTo>
                    <a:pt x="1002792" y="868045"/>
                  </a:lnTo>
                  <a:lnTo>
                    <a:pt x="997354" y="886392"/>
                  </a:lnTo>
                  <a:lnTo>
                    <a:pt x="956182" y="920376"/>
                  </a:lnTo>
                  <a:lnTo>
                    <a:pt x="879789" y="949471"/>
                  </a:lnTo>
                  <a:lnTo>
                    <a:pt x="830326" y="961707"/>
                  </a:lnTo>
                  <a:lnTo>
                    <a:pt x="774387" y="972147"/>
                  </a:lnTo>
                  <a:lnTo>
                    <a:pt x="712748" y="980600"/>
                  </a:lnTo>
                  <a:lnTo>
                    <a:pt x="646186" y="986874"/>
                  </a:lnTo>
                  <a:lnTo>
                    <a:pt x="575476" y="990779"/>
                  </a:lnTo>
                  <a:lnTo>
                    <a:pt x="501395" y="992124"/>
                  </a:lnTo>
                  <a:lnTo>
                    <a:pt x="427303" y="990779"/>
                  </a:lnTo>
                  <a:lnTo>
                    <a:pt x="356587" y="986874"/>
                  </a:lnTo>
                  <a:lnTo>
                    <a:pt x="290021" y="980600"/>
                  </a:lnTo>
                  <a:lnTo>
                    <a:pt x="228381" y="972147"/>
                  </a:lnTo>
                  <a:lnTo>
                    <a:pt x="172444" y="961707"/>
                  </a:lnTo>
                  <a:lnTo>
                    <a:pt x="122984" y="949471"/>
                  </a:lnTo>
                  <a:lnTo>
                    <a:pt x="80778" y="935630"/>
                  </a:lnTo>
                  <a:lnTo>
                    <a:pt x="21228" y="903900"/>
                  </a:lnTo>
                  <a:lnTo>
                    <a:pt x="0" y="868045"/>
                  </a:lnTo>
                  <a:lnTo>
                    <a:pt x="0" y="123952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86751" y="3138550"/>
              <a:ext cx="311785" cy="913765"/>
            </a:xfrm>
            <a:custGeom>
              <a:avLst/>
              <a:gdLst/>
              <a:ahLst/>
              <a:cxnLst/>
              <a:rect l="l" t="t" r="r" b="b"/>
              <a:pathLst>
                <a:path w="311784" h="913764">
                  <a:moveTo>
                    <a:pt x="237327" y="84839"/>
                  </a:moveTo>
                  <a:lnTo>
                    <a:pt x="206360" y="115842"/>
                  </a:lnTo>
                  <a:lnTo>
                    <a:pt x="0" y="902462"/>
                  </a:lnTo>
                  <a:lnTo>
                    <a:pt x="42748" y="913638"/>
                  </a:lnTo>
                  <a:lnTo>
                    <a:pt x="249090" y="127087"/>
                  </a:lnTo>
                  <a:lnTo>
                    <a:pt x="237327" y="84839"/>
                  </a:lnTo>
                  <a:close/>
                </a:path>
                <a:path w="311784" h="913764">
                  <a:moveTo>
                    <a:pt x="269843" y="36829"/>
                  </a:moveTo>
                  <a:lnTo>
                    <a:pt x="227088" y="36829"/>
                  </a:lnTo>
                  <a:lnTo>
                    <a:pt x="269836" y="48006"/>
                  </a:lnTo>
                  <a:lnTo>
                    <a:pt x="249090" y="127087"/>
                  </a:lnTo>
                  <a:lnTo>
                    <a:pt x="268338" y="196214"/>
                  </a:lnTo>
                  <a:lnTo>
                    <a:pt x="272314" y="204063"/>
                  </a:lnTo>
                  <a:lnTo>
                    <a:pt x="278752" y="209565"/>
                  </a:lnTo>
                  <a:lnTo>
                    <a:pt x="286790" y="212234"/>
                  </a:lnTo>
                  <a:lnTo>
                    <a:pt x="295567" y="211582"/>
                  </a:lnTo>
                  <a:lnTo>
                    <a:pt x="303361" y="207603"/>
                  </a:lnTo>
                  <a:lnTo>
                    <a:pt x="308870" y="201183"/>
                  </a:lnTo>
                  <a:lnTo>
                    <a:pt x="311569" y="193168"/>
                  </a:lnTo>
                  <a:lnTo>
                    <a:pt x="310934" y="184403"/>
                  </a:lnTo>
                  <a:lnTo>
                    <a:pt x="269843" y="36829"/>
                  </a:lnTo>
                  <a:close/>
                </a:path>
                <a:path w="311784" h="913764">
                  <a:moveTo>
                    <a:pt x="259587" y="0"/>
                  </a:moveTo>
                  <a:lnTo>
                    <a:pt x="124371" y="135509"/>
                  </a:lnTo>
                  <a:lnTo>
                    <a:pt x="119522" y="142819"/>
                  </a:lnTo>
                  <a:lnTo>
                    <a:pt x="117911" y="151130"/>
                  </a:lnTo>
                  <a:lnTo>
                    <a:pt x="119536" y="159440"/>
                  </a:lnTo>
                  <a:lnTo>
                    <a:pt x="124396" y="166750"/>
                  </a:lnTo>
                  <a:lnTo>
                    <a:pt x="131708" y="171588"/>
                  </a:lnTo>
                  <a:lnTo>
                    <a:pt x="140022" y="173164"/>
                  </a:lnTo>
                  <a:lnTo>
                    <a:pt x="148333" y="171501"/>
                  </a:lnTo>
                  <a:lnTo>
                    <a:pt x="155638" y="166624"/>
                  </a:lnTo>
                  <a:lnTo>
                    <a:pt x="206360" y="115842"/>
                  </a:lnTo>
                  <a:lnTo>
                    <a:pt x="227088" y="36829"/>
                  </a:lnTo>
                  <a:lnTo>
                    <a:pt x="269843" y="36829"/>
                  </a:lnTo>
                  <a:lnTo>
                    <a:pt x="259587" y="0"/>
                  </a:lnTo>
                  <a:close/>
                </a:path>
                <a:path w="311784" h="913764">
                  <a:moveTo>
                    <a:pt x="269736" y="48387"/>
                  </a:moveTo>
                  <a:lnTo>
                    <a:pt x="227177" y="48387"/>
                  </a:lnTo>
                  <a:lnTo>
                    <a:pt x="264096" y="58038"/>
                  </a:lnTo>
                  <a:lnTo>
                    <a:pt x="237327" y="84839"/>
                  </a:lnTo>
                  <a:lnTo>
                    <a:pt x="249090" y="127087"/>
                  </a:lnTo>
                  <a:lnTo>
                    <a:pt x="269736" y="48387"/>
                  </a:lnTo>
                  <a:close/>
                </a:path>
                <a:path w="311784" h="913764">
                  <a:moveTo>
                    <a:pt x="227088" y="36829"/>
                  </a:moveTo>
                  <a:lnTo>
                    <a:pt x="206360" y="115842"/>
                  </a:lnTo>
                  <a:lnTo>
                    <a:pt x="237327" y="84839"/>
                  </a:lnTo>
                  <a:lnTo>
                    <a:pt x="227177" y="48387"/>
                  </a:lnTo>
                  <a:lnTo>
                    <a:pt x="269736" y="48387"/>
                  </a:lnTo>
                  <a:lnTo>
                    <a:pt x="269836" y="48006"/>
                  </a:lnTo>
                  <a:lnTo>
                    <a:pt x="227088" y="36829"/>
                  </a:lnTo>
                  <a:close/>
                </a:path>
                <a:path w="311784" h="913764">
                  <a:moveTo>
                    <a:pt x="227177" y="48387"/>
                  </a:moveTo>
                  <a:lnTo>
                    <a:pt x="237327" y="84839"/>
                  </a:lnTo>
                  <a:lnTo>
                    <a:pt x="264096" y="58038"/>
                  </a:lnTo>
                  <a:lnTo>
                    <a:pt x="227177" y="4838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4474" y="2271902"/>
              <a:ext cx="1003300" cy="866775"/>
            </a:xfrm>
            <a:custGeom>
              <a:avLst/>
              <a:gdLst/>
              <a:ahLst/>
              <a:cxnLst/>
              <a:rect l="l" t="t" r="r" b="b"/>
              <a:pathLst>
                <a:path w="1003300" h="866775">
                  <a:moveTo>
                    <a:pt x="1002792" y="0"/>
                  </a:moveTo>
                  <a:lnTo>
                    <a:pt x="981559" y="35740"/>
                  </a:lnTo>
                  <a:lnTo>
                    <a:pt x="922000" y="67397"/>
                  </a:lnTo>
                  <a:lnTo>
                    <a:pt x="879789" y="81213"/>
                  </a:lnTo>
                  <a:lnTo>
                    <a:pt x="830326" y="93432"/>
                  </a:lnTo>
                  <a:lnTo>
                    <a:pt x="774387" y="103860"/>
                  </a:lnTo>
                  <a:lnTo>
                    <a:pt x="712748" y="112306"/>
                  </a:lnTo>
                  <a:lnTo>
                    <a:pt x="646186" y="118577"/>
                  </a:lnTo>
                  <a:lnTo>
                    <a:pt x="575476" y="122481"/>
                  </a:lnTo>
                  <a:lnTo>
                    <a:pt x="501395" y="123825"/>
                  </a:lnTo>
                  <a:lnTo>
                    <a:pt x="427303" y="122481"/>
                  </a:lnTo>
                  <a:lnTo>
                    <a:pt x="356587" y="118577"/>
                  </a:lnTo>
                  <a:lnTo>
                    <a:pt x="290021" y="112306"/>
                  </a:lnTo>
                  <a:lnTo>
                    <a:pt x="228381" y="103860"/>
                  </a:lnTo>
                  <a:lnTo>
                    <a:pt x="172444" y="93432"/>
                  </a:lnTo>
                  <a:lnTo>
                    <a:pt x="122984" y="81213"/>
                  </a:lnTo>
                  <a:lnTo>
                    <a:pt x="80778" y="67397"/>
                  </a:lnTo>
                  <a:lnTo>
                    <a:pt x="21228" y="35740"/>
                  </a:lnTo>
                  <a:lnTo>
                    <a:pt x="0" y="0"/>
                  </a:lnTo>
                  <a:lnTo>
                    <a:pt x="0" y="742950"/>
                  </a:lnTo>
                  <a:lnTo>
                    <a:pt x="21228" y="778690"/>
                  </a:lnTo>
                  <a:lnTo>
                    <a:pt x="80778" y="810347"/>
                  </a:lnTo>
                  <a:lnTo>
                    <a:pt x="122984" y="824163"/>
                  </a:lnTo>
                  <a:lnTo>
                    <a:pt x="172444" y="836382"/>
                  </a:lnTo>
                  <a:lnTo>
                    <a:pt x="228381" y="846810"/>
                  </a:lnTo>
                  <a:lnTo>
                    <a:pt x="290021" y="855256"/>
                  </a:lnTo>
                  <a:lnTo>
                    <a:pt x="356587" y="861527"/>
                  </a:lnTo>
                  <a:lnTo>
                    <a:pt x="427303" y="865431"/>
                  </a:lnTo>
                  <a:lnTo>
                    <a:pt x="501395" y="866775"/>
                  </a:lnTo>
                  <a:lnTo>
                    <a:pt x="575476" y="865431"/>
                  </a:lnTo>
                  <a:lnTo>
                    <a:pt x="646186" y="861527"/>
                  </a:lnTo>
                  <a:lnTo>
                    <a:pt x="712748" y="855256"/>
                  </a:lnTo>
                  <a:lnTo>
                    <a:pt x="774387" y="846810"/>
                  </a:lnTo>
                  <a:lnTo>
                    <a:pt x="830326" y="836382"/>
                  </a:lnTo>
                  <a:lnTo>
                    <a:pt x="879789" y="824163"/>
                  </a:lnTo>
                  <a:lnTo>
                    <a:pt x="922000" y="810347"/>
                  </a:lnTo>
                  <a:lnTo>
                    <a:pt x="981559" y="778690"/>
                  </a:lnTo>
                  <a:lnTo>
                    <a:pt x="1002792" y="742950"/>
                  </a:lnTo>
                  <a:lnTo>
                    <a:pt x="10027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4474" y="2148077"/>
              <a:ext cx="1003300" cy="247650"/>
            </a:xfrm>
            <a:custGeom>
              <a:avLst/>
              <a:gdLst/>
              <a:ahLst/>
              <a:cxnLst/>
              <a:rect l="l" t="t" r="r" b="b"/>
              <a:pathLst>
                <a:path w="1003300" h="247650">
                  <a:moveTo>
                    <a:pt x="501395" y="0"/>
                  </a:moveTo>
                  <a:lnTo>
                    <a:pt x="427303" y="1343"/>
                  </a:lnTo>
                  <a:lnTo>
                    <a:pt x="356587" y="5247"/>
                  </a:lnTo>
                  <a:lnTo>
                    <a:pt x="290021" y="11518"/>
                  </a:lnTo>
                  <a:lnTo>
                    <a:pt x="228381" y="19964"/>
                  </a:lnTo>
                  <a:lnTo>
                    <a:pt x="172444" y="30392"/>
                  </a:lnTo>
                  <a:lnTo>
                    <a:pt x="122984" y="42611"/>
                  </a:lnTo>
                  <a:lnTo>
                    <a:pt x="80778" y="56427"/>
                  </a:lnTo>
                  <a:lnTo>
                    <a:pt x="21228" y="88084"/>
                  </a:lnTo>
                  <a:lnTo>
                    <a:pt x="0" y="123825"/>
                  </a:lnTo>
                  <a:lnTo>
                    <a:pt x="5436" y="142109"/>
                  </a:lnTo>
                  <a:lnTo>
                    <a:pt x="46601" y="176000"/>
                  </a:lnTo>
                  <a:lnTo>
                    <a:pt x="122984" y="205038"/>
                  </a:lnTo>
                  <a:lnTo>
                    <a:pt x="172444" y="217257"/>
                  </a:lnTo>
                  <a:lnTo>
                    <a:pt x="228381" y="227685"/>
                  </a:lnTo>
                  <a:lnTo>
                    <a:pt x="290021" y="236131"/>
                  </a:lnTo>
                  <a:lnTo>
                    <a:pt x="356587" y="242402"/>
                  </a:lnTo>
                  <a:lnTo>
                    <a:pt x="427303" y="246306"/>
                  </a:lnTo>
                  <a:lnTo>
                    <a:pt x="501395" y="247650"/>
                  </a:lnTo>
                  <a:lnTo>
                    <a:pt x="575476" y="246306"/>
                  </a:lnTo>
                  <a:lnTo>
                    <a:pt x="646186" y="242402"/>
                  </a:lnTo>
                  <a:lnTo>
                    <a:pt x="712748" y="236131"/>
                  </a:lnTo>
                  <a:lnTo>
                    <a:pt x="774387" y="227685"/>
                  </a:lnTo>
                  <a:lnTo>
                    <a:pt x="830326" y="217257"/>
                  </a:lnTo>
                  <a:lnTo>
                    <a:pt x="879789" y="205038"/>
                  </a:lnTo>
                  <a:lnTo>
                    <a:pt x="922000" y="191222"/>
                  </a:lnTo>
                  <a:lnTo>
                    <a:pt x="981559" y="159565"/>
                  </a:lnTo>
                  <a:lnTo>
                    <a:pt x="1002792" y="123825"/>
                  </a:lnTo>
                  <a:lnTo>
                    <a:pt x="997354" y="105540"/>
                  </a:lnTo>
                  <a:lnTo>
                    <a:pt x="956182" y="71649"/>
                  </a:lnTo>
                  <a:lnTo>
                    <a:pt x="879789" y="42611"/>
                  </a:lnTo>
                  <a:lnTo>
                    <a:pt x="830326" y="30392"/>
                  </a:lnTo>
                  <a:lnTo>
                    <a:pt x="774387" y="19964"/>
                  </a:lnTo>
                  <a:lnTo>
                    <a:pt x="712748" y="11518"/>
                  </a:lnTo>
                  <a:lnTo>
                    <a:pt x="646186" y="5247"/>
                  </a:lnTo>
                  <a:lnTo>
                    <a:pt x="575476" y="1343"/>
                  </a:lnTo>
                  <a:lnTo>
                    <a:pt x="501395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4474" y="2148077"/>
              <a:ext cx="1003300" cy="990600"/>
            </a:xfrm>
            <a:custGeom>
              <a:avLst/>
              <a:gdLst/>
              <a:ahLst/>
              <a:cxnLst/>
              <a:rect l="l" t="t" r="r" b="b"/>
              <a:pathLst>
                <a:path w="1003300" h="990600">
                  <a:moveTo>
                    <a:pt x="1002792" y="123825"/>
                  </a:moveTo>
                  <a:lnTo>
                    <a:pt x="981559" y="159565"/>
                  </a:lnTo>
                  <a:lnTo>
                    <a:pt x="922000" y="191222"/>
                  </a:lnTo>
                  <a:lnTo>
                    <a:pt x="879789" y="205038"/>
                  </a:lnTo>
                  <a:lnTo>
                    <a:pt x="830326" y="217257"/>
                  </a:lnTo>
                  <a:lnTo>
                    <a:pt x="774387" y="227685"/>
                  </a:lnTo>
                  <a:lnTo>
                    <a:pt x="712748" y="236131"/>
                  </a:lnTo>
                  <a:lnTo>
                    <a:pt x="646186" y="242402"/>
                  </a:lnTo>
                  <a:lnTo>
                    <a:pt x="575476" y="246306"/>
                  </a:lnTo>
                  <a:lnTo>
                    <a:pt x="501395" y="247650"/>
                  </a:lnTo>
                  <a:lnTo>
                    <a:pt x="427303" y="246306"/>
                  </a:lnTo>
                  <a:lnTo>
                    <a:pt x="356587" y="242402"/>
                  </a:lnTo>
                  <a:lnTo>
                    <a:pt x="290021" y="236131"/>
                  </a:lnTo>
                  <a:lnTo>
                    <a:pt x="228381" y="227685"/>
                  </a:lnTo>
                  <a:lnTo>
                    <a:pt x="172444" y="217257"/>
                  </a:lnTo>
                  <a:lnTo>
                    <a:pt x="122984" y="205038"/>
                  </a:lnTo>
                  <a:lnTo>
                    <a:pt x="80778" y="191222"/>
                  </a:lnTo>
                  <a:lnTo>
                    <a:pt x="21228" y="159565"/>
                  </a:lnTo>
                  <a:lnTo>
                    <a:pt x="0" y="123825"/>
                  </a:lnTo>
                  <a:lnTo>
                    <a:pt x="5436" y="105540"/>
                  </a:lnTo>
                  <a:lnTo>
                    <a:pt x="46601" y="71649"/>
                  </a:lnTo>
                  <a:lnTo>
                    <a:pt x="122984" y="42611"/>
                  </a:lnTo>
                  <a:lnTo>
                    <a:pt x="172444" y="30392"/>
                  </a:lnTo>
                  <a:lnTo>
                    <a:pt x="228381" y="19964"/>
                  </a:lnTo>
                  <a:lnTo>
                    <a:pt x="290021" y="11518"/>
                  </a:lnTo>
                  <a:lnTo>
                    <a:pt x="356587" y="5247"/>
                  </a:lnTo>
                  <a:lnTo>
                    <a:pt x="427303" y="1343"/>
                  </a:lnTo>
                  <a:lnTo>
                    <a:pt x="501395" y="0"/>
                  </a:lnTo>
                  <a:lnTo>
                    <a:pt x="575476" y="1343"/>
                  </a:lnTo>
                  <a:lnTo>
                    <a:pt x="646186" y="5247"/>
                  </a:lnTo>
                  <a:lnTo>
                    <a:pt x="712748" y="11518"/>
                  </a:lnTo>
                  <a:lnTo>
                    <a:pt x="774387" y="19964"/>
                  </a:lnTo>
                  <a:lnTo>
                    <a:pt x="830326" y="30392"/>
                  </a:lnTo>
                  <a:lnTo>
                    <a:pt x="879789" y="42611"/>
                  </a:lnTo>
                  <a:lnTo>
                    <a:pt x="922000" y="56427"/>
                  </a:lnTo>
                  <a:lnTo>
                    <a:pt x="981559" y="88084"/>
                  </a:lnTo>
                  <a:lnTo>
                    <a:pt x="1002792" y="123825"/>
                  </a:lnTo>
                  <a:close/>
                </a:path>
                <a:path w="1003300" h="990600">
                  <a:moveTo>
                    <a:pt x="1002792" y="123825"/>
                  </a:moveTo>
                  <a:lnTo>
                    <a:pt x="1002792" y="866775"/>
                  </a:lnTo>
                  <a:lnTo>
                    <a:pt x="997354" y="885059"/>
                  </a:lnTo>
                  <a:lnTo>
                    <a:pt x="956182" y="918950"/>
                  </a:lnTo>
                  <a:lnTo>
                    <a:pt x="879789" y="947988"/>
                  </a:lnTo>
                  <a:lnTo>
                    <a:pt x="830326" y="960207"/>
                  </a:lnTo>
                  <a:lnTo>
                    <a:pt x="774387" y="970635"/>
                  </a:lnTo>
                  <a:lnTo>
                    <a:pt x="712748" y="979081"/>
                  </a:lnTo>
                  <a:lnTo>
                    <a:pt x="646186" y="985352"/>
                  </a:lnTo>
                  <a:lnTo>
                    <a:pt x="575476" y="989256"/>
                  </a:lnTo>
                  <a:lnTo>
                    <a:pt x="501395" y="990600"/>
                  </a:lnTo>
                  <a:lnTo>
                    <a:pt x="427303" y="989256"/>
                  </a:lnTo>
                  <a:lnTo>
                    <a:pt x="356587" y="985352"/>
                  </a:lnTo>
                  <a:lnTo>
                    <a:pt x="290021" y="979081"/>
                  </a:lnTo>
                  <a:lnTo>
                    <a:pt x="228381" y="970635"/>
                  </a:lnTo>
                  <a:lnTo>
                    <a:pt x="172444" y="960207"/>
                  </a:lnTo>
                  <a:lnTo>
                    <a:pt x="122984" y="947988"/>
                  </a:lnTo>
                  <a:lnTo>
                    <a:pt x="80778" y="934172"/>
                  </a:lnTo>
                  <a:lnTo>
                    <a:pt x="21228" y="902515"/>
                  </a:lnTo>
                  <a:lnTo>
                    <a:pt x="0" y="866775"/>
                  </a:lnTo>
                  <a:lnTo>
                    <a:pt x="0" y="123825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7336" y="2837687"/>
              <a:ext cx="383031" cy="18135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37336" y="2837687"/>
              <a:ext cx="383540" cy="181610"/>
            </a:xfrm>
            <a:custGeom>
              <a:avLst/>
              <a:gdLst/>
              <a:ahLst/>
              <a:cxnLst/>
              <a:rect l="l" t="t" r="r" b="b"/>
              <a:pathLst>
                <a:path w="383540" h="181610">
                  <a:moveTo>
                    <a:pt x="192455" y="180848"/>
                  </a:moveTo>
                  <a:lnTo>
                    <a:pt x="236609" y="171517"/>
                  </a:lnTo>
                  <a:lnTo>
                    <a:pt x="275863" y="151797"/>
                  </a:lnTo>
                  <a:lnTo>
                    <a:pt x="308822" y="123237"/>
                  </a:lnTo>
                  <a:lnTo>
                    <a:pt x="334091" y="87385"/>
                  </a:lnTo>
                  <a:lnTo>
                    <a:pt x="350276" y="45789"/>
                  </a:lnTo>
                  <a:lnTo>
                    <a:pt x="355980" y="0"/>
                  </a:lnTo>
                  <a:lnTo>
                    <a:pt x="383031" y="0"/>
                  </a:lnTo>
                  <a:lnTo>
                    <a:pt x="376708" y="48226"/>
                  </a:lnTo>
                  <a:lnTo>
                    <a:pt x="358862" y="91552"/>
                  </a:lnTo>
                  <a:lnTo>
                    <a:pt x="331177" y="128254"/>
                  </a:lnTo>
                  <a:lnTo>
                    <a:pt x="295339" y="156605"/>
                  </a:lnTo>
                  <a:lnTo>
                    <a:pt x="253033" y="174880"/>
                  </a:lnTo>
                  <a:lnTo>
                    <a:pt x="205943" y="181356"/>
                  </a:lnTo>
                  <a:lnTo>
                    <a:pt x="178955" y="181356"/>
                  </a:lnTo>
                  <a:lnTo>
                    <a:pt x="135673" y="175867"/>
                  </a:lnTo>
                  <a:lnTo>
                    <a:pt x="95577" y="160020"/>
                  </a:lnTo>
                  <a:lnTo>
                    <a:pt x="60390" y="134743"/>
                  </a:lnTo>
                  <a:lnTo>
                    <a:pt x="31838" y="100964"/>
                  </a:lnTo>
                  <a:lnTo>
                    <a:pt x="0" y="100964"/>
                  </a:lnTo>
                  <a:lnTo>
                    <a:pt x="15366" y="0"/>
                  </a:lnTo>
                  <a:lnTo>
                    <a:pt x="90677" y="100964"/>
                  </a:lnTo>
                  <a:lnTo>
                    <a:pt x="58826" y="100964"/>
                  </a:lnTo>
                  <a:lnTo>
                    <a:pt x="87378" y="134743"/>
                  </a:lnTo>
                  <a:lnTo>
                    <a:pt x="122564" y="160020"/>
                  </a:lnTo>
                  <a:lnTo>
                    <a:pt x="162660" y="175867"/>
                  </a:lnTo>
                  <a:lnTo>
                    <a:pt x="205943" y="181356"/>
                  </a:lnTo>
                </a:path>
              </a:pathLst>
            </a:custGeom>
            <a:ln w="12191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752" y="2581655"/>
              <a:ext cx="383031" cy="18288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63752" y="2581655"/>
              <a:ext cx="383540" cy="182880"/>
            </a:xfrm>
            <a:custGeom>
              <a:avLst/>
              <a:gdLst/>
              <a:ahLst/>
              <a:cxnLst/>
              <a:rect l="l" t="t" r="r" b="b"/>
              <a:pathLst>
                <a:path w="383540" h="182880">
                  <a:moveTo>
                    <a:pt x="190449" y="508"/>
                  </a:moveTo>
                  <a:lnTo>
                    <a:pt x="146374" y="9942"/>
                  </a:lnTo>
                  <a:lnTo>
                    <a:pt x="107190" y="29840"/>
                  </a:lnTo>
                  <a:lnTo>
                    <a:pt x="74290" y="58642"/>
                  </a:lnTo>
                  <a:lnTo>
                    <a:pt x="49066" y="94789"/>
                  </a:lnTo>
                  <a:lnTo>
                    <a:pt x="32910" y="136721"/>
                  </a:lnTo>
                  <a:lnTo>
                    <a:pt x="27216" y="182880"/>
                  </a:lnTo>
                  <a:lnTo>
                    <a:pt x="0" y="182880"/>
                  </a:lnTo>
                  <a:lnTo>
                    <a:pt x="6316" y="134276"/>
                  </a:lnTo>
                  <a:lnTo>
                    <a:pt x="24143" y="90593"/>
                  </a:lnTo>
                  <a:lnTo>
                    <a:pt x="51793" y="53578"/>
                  </a:lnTo>
                  <a:lnTo>
                    <a:pt x="87582" y="24976"/>
                  </a:lnTo>
                  <a:lnTo>
                    <a:pt x="129825" y="6535"/>
                  </a:lnTo>
                  <a:lnTo>
                    <a:pt x="176834" y="0"/>
                  </a:lnTo>
                  <a:lnTo>
                    <a:pt x="204050" y="0"/>
                  </a:lnTo>
                  <a:lnTo>
                    <a:pt x="247266" y="5534"/>
                  </a:lnTo>
                  <a:lnTo>
                    <a:pt x="287316" y="21510"/>
                  </a:lnTo>
                  <a:lnTo>
                    <a:pt x="322478" y="46988"/>
                  </a:lnTo>
                  <a:lnTo>
                    <a:pt x="351028" y="81026"/>
                  </a:lnTo>
                  <a:lnTo>
                    <a:pt x="383031" y="81026"/>
                  </a:lnTo>
                  <a:lnTo>
                    <a:pt x="367284" y="182880"/>
                  </a:lnTo>
                  <a:lnTo>
                    <a:pt x="291591" y="81026"/>
                  </a:lnTo>
                  <a:lnTo>
                    <a:pt x="323722" y="81026"/>
                  </a:lnTo>
                  <a:lnTo>
                    <a:pt x="295246" y="46988"/>
                  </a:lnTo>
                  <a:lnTo>
                    <a:pt x="260118" y="21510"/>
                  </a:lnTo>
                  <a:lnTo>
                    <a:pt x="220070" y="5534"/>
                  </a:lnTo>
                  <a:lnTo>
                    <a:pt x="176834" y="0"/>
                  </a:lnTo>
                </a:path>
              </a:pathLst>
            </a:custGeom>
            <a:ln w="12192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199132" y="4312920"/>
            <a:ext cx="6149340" cy="520065"/>
            <a:chOff x="2199132" y="4312920"/>
            <a:chExt cx="6149340" cy="520065"/>
          </a:xfrm>
        </p:grpSpPr>
        <p:sp>
          <p:nvSpPr>
            <p:cNvPr id="19" name="object 19"/>
            <p:cNvSpPr/>
            <p:nvPr/>
          </p:nvSpPr>
          <p:spPr>
            <a:xfrm>
              <a:off x="2203704" y="4317492"/>
              <a:ext cx="6140450" cy="510540"/>
            </a:xfrm>
            <a:custGeom>
              <a:avLst/>
              <a:gdLst/>
              <a:ahLst/>
              <a:cxnLst/>
              <a:rect l="l" t="t" r="r" b="b"/>
              <a:pathLst>
                <a:path w="6140450" h="510539">
                  <a:moveTo>
                    <a:pt x="6055106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49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6055106" y="510539"/>
                  </a:lnTo>
                  <a:lnTo>
                    <a:pt x="6088225" y="503852"/>
                  </a:lnTo>
                  <a:lnTo>
                    <a:pt x="6115272" y="485616"/>
                  </a:lnTo>
                  <a:lnTo>
                    <a:pt x="6133508" y="458569"/>
                  </a:lnTo>
                  <a:lnTo>
                    <a:pt x="6140196" y="425449"/>
                  </a:lnTo>
                  <a:lnTo>
                    <a:pt x="6140196" y="85089"/>
                  </a:lnTo>
                  <a:lnTo>
                    <a:pt x="6133508" y="51970"/>
                  </a:lnTo>
                  <a:lnTo>
                    <a:pt x="6115272" y="24923"/>
                  </a:lnTo>
                  <a:lnTo>
                    <a:pt x="6088225" y="6687"/>
                  </a:lnTo>
                  <a:lnTo>
                    <a:pt x="605510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03704" y="4317492"/>
              <a:ext cx="6140450" cy="510540"/>
            </a:xfrm>
            <a:custGeom>
              <a:avLst/>
              <a:gdLst/>
              <a:ahLst/>
              <a:cxnLst/>
              <a:rect l="l" t="t" r="r" b="b"/>
              <a:pathLst>
                <a:path w="614045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6055106" y="0"/>
                  </a:lnTo>
                  <a:lnTo>
                    <a:pt x="6088225" y="6687"/>
                  </a:lnTo>
                  <a:lnTo>
                    <a:pt x="6115272" y="24923"/>
                  </a:lnTo>
                  <a:lnTo>
                    <a:pt x="6133508" y="51970"/>
                  </a:lnTo>
                  <a:lnTo>
                    <a:pt x="6140196" y="85089"/>
                  </a:lnTo>
                  <a:lnTo>
                    <a:pt x="6140196" y="425449"/>
                  </a:lnTo>
                  <a:lnTo>
                    <a:pt x="6133508" y="458569"/>
                  </a:lnTo>
                  <a:lnTo>
                    <a:pt x="6115272" y="485616"/>
                  </a:lnTo>
                  <a:lnTo>
                    <a:pt x="6088225" y="503852"/>
                  </a:lnTo>
                  <a:lnTo>
                    <a:pt x="6055106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49"/>
                  </a:lnTo>
                  <a:lnTo>
                    <a:pt x="0" y="8508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307463" y="2188845"/>
            <a:ext cx="6745605" cy="3133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4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push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[&lt;repo&gt;]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[&lt;branch&gt;]</a:t>
            </a:r>
            <a:endParaRPr sz="2400">
              <a:latin typeface="Courier New"/>
              <a:cs typeface="Courier New"/>
            </a:endParaRPr>
          </a:p>
          <a:p>
            <a:pPr marL="165100" marR="229870">
              <a:lnSpc>
                <a:spcPct val="100000"/>
              </a:lnSpc>
              <a:spcBef>
                <a:spcPts val="1765"/>
              </a:spcBef>
            </a:pPr>
            <a:r>
              <a:rPr sz="2400" dirty="0">
                <a:latin typeface="Calibri"/>
                <a:cs typeface="Calibri"/>
              </a:rPr>
              <a:t>Envia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branch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&lt;branch&gt;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repositório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&lt;repo&gt;. </a:t>
            </a:r>
            <a:r>
              <a:rPr sz="2400" dirty="0">
                <a:latin typeface="Calibri"/>
                <a:cs typeface="Calibri"/>
              </a:rPr>
              <a:t>Por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padrão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&lt;repo&gt;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origin</a:t>
            </a:r>
            <a:r>
              <a:rPr sz="2400" i="1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&lt;branch&gt;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branch </a:t>
            </a:r>
            <a:r>
              <a:rPr sz="2400" dirty="0">
                <a:latin typeface="Calibri"/>
                <a:cs typeface="Calibri"/>
              </a:rPr>
              <a:t>atual,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configurado*.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664585" algn="l"/>
              </a:tabLst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push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[&lt;repo&gt;]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	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--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all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1764"/>
              </a:spcBef>
              <a:tabLst>
                <a:tab pos="3496945" algn="l"/>
              </a:tabLst>
            </a:pPr>
            <a:r>
              <a:rPr sz="2400" dirty="0">
                <a:latin typeface="Calibri"/>
                <a:cs typeface="Calibri"/>
              </a:rPr>
              <a:t>Envia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branches</a:t>
            </a:r>
            <a:r>
              <a:rPr sz="2400" i="1" dirty="0">
                <a:latin typeface="Calibri"/>
                <a:cs typeface="Calibri"/>
              </a:rPr>
              <a:t>	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repositório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&lt;repo&gt;.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6821" y="6431000"/>
            <a:ext cx="299847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dirty="0">
                <a:latin typeface="Calibri"/>
                <a:cs typeface="Calibri"/>
              </a:rPr>
              <a:t>*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Veja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seção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Configurações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4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49375">
              <a:lnSpc>
                <a:spcPct val="100000"/>
              </a:lnSpc>
              <a:spcBef>
                <a:spcPts val="95"/>
              </a:spcBef>
            </a:pPr>
            <a:r>
              <a:rPr dirty="0"/>
              <a:t>Enviando</a:t>
            </a:r>
            <a:r>
              <a:rPr spc="-85" dirty="0"/>
              <a:t> </a:t>
            </a:r>
            <a:r>
              <a:rPr spc="-10" dirty="0"/>
              <a:t>Para</a:t>
            </a:r>
            <a:r>
              <a:rPr spc="-90" dirty="0"/>
              <a:t> </a:t>
            </a:r>
            <a:r>
              <a:rPr dirty="0"/>
              <a:t>o</a:t>
            </a:r>
            <a:r>
              <a:rPr spc="-105" dirty="0"/>
              <a:t> </a:t>
            </a:r>
            <a:r>
              <a:rPr spc="-10" dirty="0"/>
              <a:t>Repositório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87680" y="2129027"/>
            <a:ext cx="1278890" cy="2929255"/>
            <a:chOff x="487680" y="2129027"/>
            <a:chExt cx="1278890" cy="2929255"/>
          </a:xfrm>
        </p:grpSpPr>
        <p:sp>
          <p:nvSpPr>
            <p:cNvPr id="4" name="object 4"/>
            <p:cNvSpPr/>
            <p:nvPr/>
          </p:nvSpPr>
          <p:spPr>
            <a:xfrm>
              <a:off x="506730" y="4170933"/>
              <a:ext cx="1003300" cy="868680"/>
            </a:xfrm>
            <a:custGeom>
              <a:avLst/>
              <a:gdLst/>
              <a:ahLst/>
              <a:cxnLst/>
              <a:rect l="l" t="t" r="r" b="b"/>
              <a:pathLst>
                <a:path w="1003300" h="868679">
                  <a:moveTo>
                    <a:pt x="1002792" y="0"/>
                  </a:moveTo>
                  <a:lnTo>
                    <a:pt x="981559" y="35855"/>
                  </a:lnTo>
                  <a:lnTo>
                    <a:pt x="922000" y="67585"/>
                  </a:lnTo>
                  <a:lnTo>
                    <a:pt x="879789" y="81426"/>
                  </a:lnTo>
                  <a:lnTo>
                    <a:pt x="830326" y="93662"/>
                  </a:lnTo>
                  <a:lnTo>
                    <a:pt x="774387" y="104102"/>
                  </a:lnTo>
                  <a:lnTo>
                    <a:pt x="712748" y="112555"/>
                  </a:lnTo>
                  <a:lnTo>
                    <a:pt x="646186" y="118829"/>
                  </a:lnTo>
                  <a:lnTo>
                    <a:pt x="575476" y="122734"/>
                  </a:lnTo>
                  <a:lnTo>
                    <a:pt x="501395" y="124079"/>
                  </a:lnTo>
                  <a:lnTo>
                    <a:pt x="427303" y="122734"/>
                  </a:lnTo>
                  <a:lnTo>
                    <a:pt x="356587" y="118829"/>
                  </a:lnTo>
                  <a:lnTo>
                    <a:pt x="290021" y="112555"/>
                  </a:lnTo>
                  <a:lnTo>
                    <a:pt x="228381" y="104102"/>
                  </a:lnTo>
                  <a:lnTo>
                    <a:pt x="172444" y="93662"/>
                  </a:lnTo>
                  <a:lnTo>
                    <a:pt x="122984" y="81426"/>
                  </a:lnTo>
                  <a:lnTo>
                    <a:pt x="80778" y="67585"/>
                  </a:lnTo>
                  <a:lnTo>
                    <a:pt x="21228" y="35855"/>
                  </a:lnTo>
                  <a:lnTo>
                    <a:pt x="0" y="0"/>
                  </a:lnTo>
                  <a:lnTo>
                    <a:pt x="0" y="744093"/>
                  </a:lnTo>
                  <a:lnTo>
                    <a:pt x="21228" y="779948"/>
                  </a:lnTo>
                  <a:lnTo>
                    <a:pt x="80778" y="811678"/>
                  </a:lnTo>
                  <a:lnTo>
                    <a:pt x="122984" y="825519"/>
                  </a:lnTo>
                  <a:lnTo>
                    <a:pt x="172444" y="837755"/>
                  </a:lnTo>
                  <a:lnTo>
                    <a:pt x="228381" y="848195"/>
                  </a:lnTo>
                  <a:lnTo>
                    <a:pt x="290021" y="856648"/>
                  </a:lnTo>
                  <a:lnTo>
                    <a:pt x="356587" y="862922"/>
                  </a:lnTo>
                  <a:lnTo>
                    <a:pt x="427303" y="866827"/>
                  </a:lnTo>
                  <a:lnTo>
                    <a:pt x="501395" y="868172"/>
                  </a:lnTo>
                  <a:lnTo>
                    <a:pt x="575476" y="866827"/>
                  </a:lnTo>
                  <a:lnTo>
                    <a:pt x="646186" y="862922"/>
                  </a:lnTo>
                  <a:lnTo>
                    <a:pt x="712748" y="856648"/>
                  </a:lnTo>
                  <a:lnTo>
                    <a:pt x="774387" y="848195"/>
                  </a:lnTo>
                  <a:lnTo>
                    <a:pt x="830326" y="837755"/>
                  </a:lnTo>
                  <a:lnTo>
                    <a:pt x="879789" y="825519"/>
                  </a:lnTo>
                  <a:lnTo>
                    <a:pt x="922000" y="811678"/>
                  </a:lnTo>
                  <a:lnTo>
                    <a:pt x="981559" y="779948"/>
                  </a:lnTo>
                  <a:lnTo>
                    <a:pt x="1002792" y="744093"/>
                  </a:lnTo>
                  <a:lnTo>
                    <a:pt x="1002792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6730" y="4046982"/>
              <a:ext cx="1003300" cy="248285"/>
            </a:xfrm>
            <a:custGeom>
              <a:avLst/>
              <a:gdLst/>
              <a:ahLst/>
              <a:cxnLst/>
              <a:rect l="l" t="t" r="r" b="b"/>
              <a:pathLst>
                <a:path w="1003300" h="248285">
                  <a:moveTo>
                    <a:pt x="501395" y="0"/>
                  </a:moveTo>
                  <a:lnTo>
                    <a:pt x="427303" y="1344"/>
                  </a:lnTo>
                  <a:lnTo>
                    <a:pt x="356587" y="5248"/>
                  </a:lnTo>
                  <a:lnTo>
                    <a:pt x="290021" y="11521"/>
                  </a:lnTo>
                  <a:lnTo>
                    <a:pt x="228381" y="19970"/>
                  </a:lnTo>
                  <a:lnTo>
                    <a:pt x="172444" y="30404"/>
                  </a:lnTo>
                  <a:lnTo>
                    <a:pt x="122984" y="42631"/>
                  </a:lnTo>
                  <a:lnTo>
                    <a:pt x="80778" y="56460"/>
                  </a:lnTo>
                  <a:lnTo>
                    <a:pt x="21228" y="88154"/>
                  </a:lnTo>
                  <a:lnTo>
                    <a:pt x="0" y="123952"/>
                  </a:lnTo>
                  <a:lnTo>
                    <a:pt x="5436" y="142299"/>
                  </a:lnTo>
                  <a:lnTo>
                    <a:pt x="46601" y="176283"/>
                  </a:lnTo>
                  <a:lnTo>
                    <a:pt x="122984" y="205378"/>
                  </a:lnTo>
                  <a:lnTo>
                    <a:pt x="172444" y="217614"/>
                  </a:lnTo>
                  <a:lnTo>
                    <a:pt x="228381" y="228054"/>
                  </a:lnTo>
                  <a:lnTo>
                    <a:pt x="290021" y="236507"/>
                  </a:lnTo>
                  <a:lnTo>
                    <a:pt x="356587" y="242781"/>
                  </a:lnTo>
                  <a:lnTo>
                    <a:pt x="427303" y="246686"/>
                  </a:lnTo>
                  <a:lnTo>
                    <a:pt x="501395" y="248031"/>
                  </a:lnTo>
                  <a:lnTo>
                    <a:pt x="575476" y="246686"/>
                  </a:lnTo>
                  <a:lnTo>
                    <a:pt x="646186" y="242781"/>
                  </a:lnTo>
                  <a:lnTo>
                    <a:pt x="712748" y="236507"/>
                  </a:lnTo>
                  <a:lnTo>
                    <a:pt x="774387" y="228054"/>
                  </a:lnTo>
                  <a:lnTo>
                    <a:pt x="830326" y="217614"/>
                  </a:lnTo>
                  <a:lnTo>
                    <a:pt x="879789" y="205378"/>
                  </a:lnTo>
                  <a:lnTo>
                    <a:pt x="922000" y="191537"/>
                  </a:lnTo>
                  <a:lnTo>
                    <a:pt x="981559" y="159807"/>
                  </a:lnTo>
                  <a:lnTo>
                    <a:pt x="1002792" y="123952"/>
                  </a:lnTo>
                  <a:lnTo>
                    <a:pt x="997354" y="105636"/>
                  </a:lnTo>
                  <a:lnTo>
                    <a:pt x="956182" y="71698"/>
                  </a:lnTo>
                  <a:lnTo>
                    <a:pt x="879789" y="42631"/>
                  </a:lnTo>
                  <a:lnTo>
                    <a:pt x="830326" y="30404"/>
                  </a:lnTo>
                  <a:lnTo>
                    <a:pt x="774387" y="19970"/>
                  </a:lnTo>
                  <a:lnTo>
                    <a:pt x="712748" y="11521"/>
                  </a:lnTo>
                  <a:lnTo>
                    <a:pt x="646186" y="5248"/>
                  </a:lnTo>
                  <a:lnTo>
                    <a:pt x="575476" y="1344"/>
                  </a:lnTo>
                  <a:lnTo>
                    <a:pt x="501395" y="0"/>
                  </a:lnTo>
                  <a:close/>
                </a:path>
              </a:pathLst>
            </a:custGeom>
            <a:solidFill>
              <a:srgbClr val="C4DB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6730" y="4046982"/>
              <a:ext cx="1003300" cy="992505"/>
            </a:xfrm>
            <a:custGeom>
              <a:avLst/>
              <a:gdLst/>
              <a:ahLst/>
              <a:cxnLst/>
              <a:rect l="l" t="t" r="r" b="b"/>
              <a:pathLst>
                <a:path w="1003300" h="992504">
                  <a:moveTo>
                    <a:pt x="1002792" y="123952"/>
                  </a:moveTo>
                  <a:lnTo>
                    <a:pt x="981559" y="159807"/>
                  </a:lnTo>
                  <a:lnTo>
                    <a:pt x="922000" y="191537"/>
                  </a:lnTo>
                  <a:lnTo>
                    <a:pt x="879789" y="205378"/>
                  </a:lnTo>
                  <a:lnTo>
                    <a:pt x="830326" y="217614"/>
                  </a:lnTo>
                  <a:lnTo>
                    <a:pt x="774387" y="228054"/>
                  </a:lnTo>
                  <a:lnTo>
                    <a:pt x="712748" y="236507"/>
                  </a:lnTo>
                  <a:lnTo>
                    <a:pt x="646186" y="242781"/>
                  </a:lnTo>
                  <a:lnTo>
                    <a:pt x="575476" y="246686"/>
                  </a:lnTo>
                  <a:lnTo>
                    <a:pt x="501395" y="248031"/>
                  </a:lnTo>
                  <a:lnTo>
                    <a:pt x="427303" y="246686"/>
                  </a:lnTo>
                  <a:lnTo>
                    <a:pt x="356587" y="242781"/>
                  </a:lnTo>
                  <a:lnTo>
                    <a:pt x="290021" y="236507"/>
                  </a:lnTo>
                  <a:lnTo>
                    <a:pt x="228381" y="228054"/>
                  </a:lnTo>
                  <a:lnTo>
                    <a:pt x="172444" y="217614"/>
                  </a:lnTo>
                  <a:lnTo>
                    <a:pt x="122984" y="205378"/>
                  </a:lnTo>
                  <a:lnTo>
                    <a:pt x="80778" y="191537"/>
                  </a:lnTo>
                  <a:lnTo>
                    <a:pt x="21228" y="159807"/>
                  </a:lnTo>
                  <a:lnTo>
                    <a:pt x="0" y="123952"/>
                  </a:lnTo>
                  <a:lnTo>
                    <a:pt x="5436" y="105636"/>
                  </a:lnTo>
                  <a:lnTo>
                    <a:pt x="46601" y="71698"/>
                  </a:lnTo>
                  <a:lnTo>
                    <a:pt x="122984" y="42631"/>
                  </a:lnTo>
                  <a:lnTo>
                    <a:pt x="172444" y="30404"/>
                  </a:lnTo>
                  <a:lnTo>
                    <a:pt x="228381" y="19970"/>
                  </a:lnTo>
                  <a:lnTo>
                    <a:pt x="290021" y="11521"/>
                  </a:lnTo>
                  <a:lnTo>
                    <a:pt x="356587" y="5248"/>
                  </a:lnTo>
                  <a:lnTo>
                    <a:pt x="427303" y="1344"/>
                  </a:lnTo>
                  <a:lnTo>
                    <a:pt x="501395" y="0"/>
                  </a:lnTo>
                  <a:lnTo>
                    <a:pt x="575476" y="1344"/>
                  </a:lnTo>
                  <a:lnTo>
                    <a:pt x="646186" y="5248"/>
                  </a:lnTo>
                  <a:lnTo>
                    <a:pt x="712748" y="11521"/>
                  </a:lnTo>
                  <a:lnTo>
                    <a:pt x="774387" y="19970"/>
                  </a:lnTo>
                  <a:lnTo>
                    <a:pt x="830326" y="30404"/>
                  </a:lnTo>
                  <a:lnTo>
                    <a:pt x="879789" y="42631"/>
                  </a:lnTo>
                  <a:lnTo>
                    <a:pt x="922000" y="56460"/>
                  </a:lnTo>
                  <a:lnTo>
                    <a:pt x="981559" y="88154"/>
                  </a:lnTo>
                  <a:lnTo>
                    <a:pt x="1002792" y="123952"/>
                  </a:lnTo>
                  <a:close/>
                </a:path>
                <a:path w="1003300" h="992504">
                  <a:moveTo>
                    <a:pt x="1002792" y="123952"/>
                  </a:moveTo>
                  <a:lnTo>
                    <a:pt x="1002792" y="868045"/>
                  </a:lnTo>
                  <a:lnTo>
                    <a:pt x="997354" y="886392"/>
                  </a:lnTo>
                  <a:lnTo>
                    <a:pt x="956182" y="920376"/>
                  </a:lnTo>
                  <a:lnTo>
                    <a:pt x="879789" y="949471"/>
                  </a:lnTo>
                  <a:lnTo>
                    <a:pt x="830326" y="961707"/>
                  </a:lnTo>
                  <a:lnTo>
                    <a:pt x="774387" y="972147"/>
                  </a:lnTo>
                  <a:lnTo>
                    <a:pt x="712748" y="980600"/>
                  </a:lnTo>
                  <a:lnTo>
                    <a:pt x="646186" y="986874"/>
                  </a:lnTo>
                  <a:lnTo>
                    <a:pt x="575476" y="990779"/>
                  </a:lnTo>
                  <a:lnTo>
                    <a:pt x="501395" y="992124"/>
                  </a:lnTo>
                  <a:lnTo>
                    <a:pt x="427303" y="990779"/>
                  </a:lnTo>
                  <a:lnTo>
                    <a:pt x="356587" y="986874"/>
                  </a:lnTo>
                  <a:lnTo>
                    <a:pt x="290021" y="980600"/>
                  </a:lnTo>
                  <a:lnTo>
                    <a:pt x="228381" y="972147"/>
                  </a:lnTo>
                  <a:lnTo>
                    <a:pt x="172444" y="961707"/>
                  </a:lnTo>
                  <a:lnTo>
                    <a:pt x="122984" y="949471"/>
                  </a:lnTo>
                  <a:lnTo>
                    <a:pt x="80778" y="935630"/>
                  </a:lnTo>
                  <a:lnTo>
                    <a:pt x="21228" y="903900"/>
                  </a:lnTo>
                  <a:lnTo>
                    <a:pt x="0" y="868045"/>
                  </a:lnTo>
                  <a:lnTo>
                    <a:pt x="0" y="123952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6751" y="3138550"/>
              <a:ext cx="311785" cy="913765"/>
            </a:xfrm>
            <a:custGeom>
              <a:avLst/>
              <a:gdLst/>
              <a:ahLst/>
              <a:cxnLst/>
              <a:rect l="l" t="t" r="r" b="b"/>
              <a:pathLst>
                <a:path w="311784" h="913764">
                  <a:moveTo>
                    <a:pt x="237327" y="84839"/>
                  </a:moveTo>
                  <a:lnTo>
                    <a:pt x="206360" y="115842"/>
                  </a:lnTo>
                  <a:lnTo>
                    <a:pt x="0" y="902462"/>
                  </a:lnTo>
                  <a:lnTo>
                    <a:pt x="42748" y="913638"/>
                  </a:lnTo>
                  <a:lnTo>
                    <a:pt x="249090" y="127087"/>
                  </a:lnTo>
                  <a:lnTo>
                    <a:pt x="237327" y="84839"/>
                  </a:lnTo>
                  <a:close/>
                </a:path>
                <a:path w="311784" h="913764">
                  <a:moveTo>
                    <a:pt x="269843" y="36829"/>
                  </a:moveTo>
                  <a:lnTo>
                    <a:pt x="227088" y="36829"/>
                  </a:lnTo>
                  <a:lnTo>
                    <a:pt x="269836" y="48006"/>
                  </a:lnTo>
                  <a:lnTo>
                    <a:pt x="249090" y="127087"/>
                  </a:lnTo>
                  <a:lnTo>
                    <a:pt x="268338" y="196214"/>
                  </a:lnTo>
                  <a:lnTo>
                    <a:pt x="272314" y="204063"/>
                  </a:lnTo>
                  <a:lnTo>
                    <a:pt x="278752" y="209565"/>
                  </a:lnTo>
                  <a:lnTo>
                    <a:pt x="286790" y="212234"/>
                  </a:lnTo>
                  <a:lnTo>
                    <a:pt x="295567" y="211582"/>
                  </a:lnTo>
                  <a:lnTo>
                    <a:pt x="303361" y="207603"/>
                  </a:lnTo>
                  <a:lnTo>
                    <a:pt x="308870" y="201183"/>
                  </a:lnTo>
                  <a:lnTo>
                    <a:pt x="311569" y="193168"/>
                  </a:lnTo>
                  <a:lnTo>
                    <a:pt x="310934" y="184403"/>
                  </a:lnTo>
                  <a:lnTo>
                    <a:pt x="269843" y="36829"/>
                  </a:lnTo>
                  <a:close/>
                </a:path>
                <a:path w="311784" h="913764">
                  <a:moveTo>
                    <a:pt x="259587" y="0"/>
                  </a:moveTo>
                  <a:lnTo>
                    <a:pt x="124371" y="135509"/>
                  </a:lnTo>
                  <a:lnTo>
                    <a:pt x="119522" y="142819"/>
                  </a:lnTo>
                  <a:lnTo>
                    <a:pt x="117911" y="151130"/>
                  </a:lnTo>
                  <a:lnTo>
                    <a:pt x="119536" y="159440"/>
                  </a:lnTo>
                  <a:lnTo>
                    <a:pt x="124396" y="166750"/>
                  </a:lnTo>
                  <a:lnTo>
                    <a:pt x="131708" y="171588"/>
                  </a:lnTo>
                  <a:lnTo>
                    <a:pt x="140022" y="173164"/>
                  </a:lnTo>
                  <a:lnTo>
                    <a:pt x="148333" y="171501"/>
                  </a:lnTo>
                  <a:lnTo>
                    <a:pt x="155638" y="166624"/>
                  </a:lnTo>
                  <a:lnTo>
                    <a:pt x="206360" y="115842"/>
                  </a:lnTo>
                  <a:lnTo>
                    <a:pt x="227088" y="36829"/>
                  </a:lnTo>
                  <a:lnTo>
                    <a:pt x="269843" y="36829"/>
                  </a:lnTo>
                  <a:lnTo>
                    <a:pt x="259587" y="0"/>
                  </a:lnTo>
                  <a:close/>
                </a:path>
                <a:path w="311784" h="913764">
                  <a:moveTo>
                    <a:pt x="269736" y="48387"/>
                  </a:moveTo>
                  <a:lnTo>
                    <a:pt x="227177" y="48387"/>
                  </a:lnTo>
                  <a:lnTo>
                    <a:pt x="264096" y="58038"/>
                  </a:lnTo>
                  <a:lnTo>
                    <a:pt x="237327" y="84839"/>
                  </a:lnTo>
                  <a:lnTo>
                    <a:pt x="249090" y="127087"/>
                  </a:lnTo>
                  <a:lnTo>
                    <a:pt x="269736" y="48387"/>
                  </a:lnTo>
                  <a:close/>
                </a:path>
                <a:path w="311784" h="913764">
                  <a:moveTo>
                    <a:pt x="227088" y="36829"/>
                  </a:moveTo>
                  <a:lnTo>
                    <a:pt x="206360" y="115842"/>
                  </a:lnTo>
                  <a:lnTo>
                    <a:pt x="237327" y="84839"/>
                  </a:lnTo>
                  <a:lnTo>
                    <a:pt x="227177" y="48387"/>
                  </a:lnTo>
                  <a:lnTo>
                    <a:pt x="269736" y="48387"/>
                  </a:lnTo>
                  <a:lnTo>
                    <a:pt x="269836" y="48006"/>
                  </a:lnTo>
                  <a:lnTo>
                    <a:pt x="227088" y="36829"/>
                  </a:lnTo>
                  <a:close/>
                </a:path>
                <a:path w="311784" h="913764">
                  <a:moveTo>
                    <a:pt x="227177" y="48387"/>
                  </a:moveTo>
                  <a:lnTo>
                    <a:pt x="237327" y="84839"/>
                  </a:lnTo>
                  <a:lnTo>
                    <a:pt x="264096" y="58038"/>
                  </a:lnTo>
                  <a:lnTo>
                    <a:pt x="227177" y="4838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4474" y="2271902"/>
              <a:ext cx="1003300" cy="866775"/>
            </a:xfrm>
            <a:custGeom>
              <a:avLst/>
              <a:gdLst/>
              <a:ahLst/>
              <a:cxnLst/>
              <a:rect l="l" t="t" r="r" b="b"/>
              <a:pathLst>
                <a:path w="1003300" h="866775">
                  <a:moveTo>
                    <a:pt x="1002792" y="0"/>
                  </a:moveTo>
                  <a:lnTo>
                    <a:pt x="981559" y="35740"/>
                  </a:lnTo>
                  <a:lnTo>
                    <a:pt x="922000" y="67397"/>
                  </a:lnTo>
                  <a:lnTo>
                    <a:pt x="879789" y="81213"/>
                  </a:lnTo>
                  <a:lnTo>
                    <a:pt x="830326" y="93432"/>
                  </a:lnTo>
                  <a:lnTo>
                    <a:pt x="774387" y="103860"/>
                  </a:lnTo>
                  <a:lnTo>
                    <a:pt x="712748" y="112306"/>
                  </a:lnTo>
                  <a:lnTo>
                    <a:pt x="646186" y="118577"/>
                  </a:lnTo>
                  <a:lnTo>
                    <a:pt x="575476" y="122481"/>
                  </a:lnTo>
                  <a:lnTo>
                    <a:pt x="501395" y="123825"/>
                  </a:lnTo>
                  <a:lnTo>
                    <a:pt x="427303" y="122481"/>
                  </a:lnTo>
                  <a:lnTo>
                    <a:pt x="356587" y="118577"/>
                  </a:lnTo>
                  <a:lnTo>
                    <a:pt x="290021" y="112306"/>
                  </a:lnTo>
                  <a:lnTo>
                    <a:pt x="228381" y="103860"/>
                  </a:lnTo>
                  <a:lnTo>
                    <a:pt x="172444" y="93432"/>
                  </a:lnTo>
                  <a:lnTo>
                    <a:pt x="122984" y="81213"/>
                  </a:lnTo>
                  <a:lnTo>
                    <a:pt x="80778" y="67397"/>
                  </a:lnTo>
                  <a:lnTo>
                    <a:pt x="21228" y="35740"/>
                  </a:lnTo>
                  <a:lnTo>
                    <a:pt x="0" y="0"/>
                  </a:lnTo>
                  <a:lnTo>
                    <a:pt x="0" y="742950"/>
                  </a:lnTo>
                  <a:lnTo>
                    <a:pt x="21228" y="778690"/>
                  </a:lnTo>
                  <a:lnTo>
                    <a:pt x="80778" y="810347"/>
                  </a:lnTo>
                  <a:lnTo>
                    <a:pt x="122984" y="824163"/>
                  </a:lnTo>
                  <a:lnTo>
                    <a:pt x="172444" y="836382"/>
                  </a:lnTo>
                  <a:lnTo>
                    <a:pt x="228381" y="846810"/>
                  </a:lnTo>
                  <a:lnTo>
                    <a:pt x="290021" y="855256"/>
                  </a:lnTo>
                  <a:lnTo>
                    <a:pt x="356587" y="861527"/>
                  </a:lnTo>
                  <a:lnTo>
                    <a:pt x="427303" y="865431"/>
                  </a:lnTo>
                  <a:lnTo>
                    <a:pt x="501395" y="866775"/>
                  </a:lnTo>
                  <a:lnTo>
                    <a:pt x="575476" y="865431"/>
                  </a:lnTo>
                  <a:lnTo>
                    <a:pt x="646186" y="861527"/>
                  </a:lnTo>
                  <a:lnTo>
                    <a:pt x="712748" y="855256"/>
                  </a:lnTo>
                  <a:lnTo>
                    <a:pt x="774387" y="846810"/>
                  </a:lnTo>
                  <a:lnTo>
                    <a:pt x="830326" y="836382"/>
                  </a:lnTo>
                  <a:lnTo>
                    <a:pt x="879789" y="824163"/>
                  </a:lnTo>
                  <a:lnTo>
                    <a:pt x="922000" y="810347"/>
                  </a:lnTo>
                  <a:lnTo>
                    <a:pt x="981559" y="778690"/>
                  </a:lnTo>
                  <a:lnTo>
                    <a:pt x="1002792" y="742950"/>
                  </a:lnTo>
                  <a:lnTo>
                    <a:pt x="10027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4474" y="2148077"/>
              <a:ext cx="1003300" cy="247650"/>
            </a:xfrm>
            <a:custGeom>
              <a:avLst/>
              <a:gdLst/>
              <a:ahLst/>
              <a:cxnLst/>
              <a:rect l="l" t="t" r="r" b="b"/>
              <a:pathLst>
                <a:path w="1003300" h="247650">
                  <a:moveTo>
                    <a:pt x="501395" y="0"/>
                  </a:moveTo>
                  <a:lnTo>
                    <a:pt x="427303" y="1343"/>
                  </a:lnTo>
                  <a:lnTo>
                    <a:pt x="356587" y="5247"/>
                  </a:lnTo>
                  <a:lnTo>
                    <a:pt x="290021" y="11518"/>
                  </a:lnTo>
                  <a:lnTo>
                    <a:pt x="228381" y="19964"/>
                  </a:lnTo>
                  <a:lnTo>
                    <a:pt x="172444" y="30392"/>
                  </a:lnTo>
                  <a:lnTo>
                    <a:pt x="122984" y="42611"/>
                  </a:lnTo>
                  <a:lnTo>
                    <a:pt x="80778" y="56427"/>
                  </a:lnTo>
                  <a:lnTo>
                    <a:pt x="21228" y="88084"/>
                  </a:lnTo>
                  <a:lnTo>
                    <a:pt x="0" y="123825"/>
                  </a:lnTo>
                  <a:lnTo>
                    <a:pt x="5436" y="142109"/>
                  </a:lnTo>
                  <a:lnTo>
                    <a:pt x="46601" y="176000"/>
                  </a:lnTo>
                  <a:lnTo>
                    <a:pt x="122984" y="205038"/>
                  </a:lnTo>
                  <a:lnTo>
                    <a:pt x="172444" y="217257"/>
                  </a:lnTo>
                  <a:lnTo>
                    <a:pt x="228381" y="227685"/>
                  </a:lnTo>
                  <a:lnTo>
                    <a:pt x="290021" y="236131"/>
                  </a:lnTo>
                  <a:lnTo>
                    <a:pt x="356587" y="242402"/>
                  </a:lnTo>
                  <a:lnTo>
                    <a:pt x="427303" y="246306"/>
                  </a:lnTo>
                  <a:lnTo>
                    <a:pt x="501395" y="247650"/>
                  </a:lnTo>
                  <a:lnTo>
                    <a:pt x="575476" y="246306"/>
                  </a:lnTo>
                  <a:lnTo>
                    <a:pt x="646186" y="242402"/>
                  </a:lnTo>
                  <a:lnTo>
                    <a:pt x="712748" y="236131"/>
                  </a:lnTo>
                  <a:lnTo>
                    <a:pt x="774387" y="227685"/>
                  </a:lnTo>
                  <a:lnTo>
                    <a:pt x="830326" y="217257"/>
                  </a:lnTo>
                  <a:lnTo>
                    <a:pt x="879789" y="205038"/>
                  </a:lnTo>
                  <a:lnTo>
                    <a:pt x="922000" y="191222"/>
                  </a:lnTo>
                  <a:lnTo>
                    <a:pt x="981559" y="159565"/>
                  </a:lnTo>
                  <a:lnTo>
                    <a:pt x="1002792" y="123825"/>
                  </a:lnTo>
                  <a:lnTo>
                    <a:pt x="997354" y="105540"/>
                  </a:lnTo>
                  <a:lnTo>
                    <a:pt x="956182" y="71649"/>
                  </a:lnTo>
                  <a:lnTo>
                    <a:pt x="879789" y="42611"/>
                  </a:lnTo>
                  <a:lnTo>
                    <a:pt x="830326" y="30392"/>
                  </a:lnTo>
                  <a:lnTo>
                    <a:pt x="774387" y="19964"/>
                  </a:lnTo>
                  <a:lnTo>
                    <a:pt x="712748" y="11518"/>
                  </a:lnTo>
                  <a:lnTo>
                    <a:pt x="646186" y="5247"/>
                  </a:lnTo>
                  <a:lnTo>
                    <a:pt x="575476" y="1343"/>
                  </a:lnTo>
                  <a:lnTo>
                    <a:pt x="501395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4474" y="2148077"/>
              <a:ext cx="1003300" cy="990600"/>
            </a:xfrm>
            <a:custGeom>
              <a:avLst/>
              <a:gdLst/>
              <a:ahLst/>
              <a:cxnLst/>
              <a:rect l="l" t="t" r="r" b="b"/>
              <a:pathLst>
                <a:path w="1003300" h="990600">
                  <a:moveTo>
                    <a:pt x="1002792" y="123825"/>
                  </a:moveTo>
                  <a:lnTo>
                    <a:pt x="981559" y="159565"/>
                  </a:lnTo>
                  <a:lnTo>
                    <a:pt x="922000" y="191222"/>
                  </a:lnTo>
                  <a:lnTo>
                    <a:pt x="879789" y="205038"/>
                  </a:lnTo>
                  <a:lnTo>
                    <a:pt x="830326" y="217257"/>
                  </a:lnTo>
                  <a:lnTo>
                    <a:pt x="774387" y="227685"/>
                  </a:lnTo>
                  <a:lnTo>
                    <a:pt x="712748" y="236131"/>
                  </a:lnTo>
                  <a:lnTo>
                    <a:pt x="646186" y="242402"/>
                  </a:lnTo>
                  <a:lnTo>
                    <a:pt x="575476" y="246306"/>
                  </a:lnTo>
                  <a:lnTo>
                    <a:pt x="501395" y="247650"/>
                  </a:lnTo>
                  <a:lnTo>
                    <a:pt x="427303" y="246306"/>
                  </a:lnTo>
                  <a:lnTo>
                    <a:pt x="356587" y="242402"/>
                  </a:lnTo>
                  <a:lnTo>
                    <a:pt x="290021" y="236131"/>
                  </a:lnTo>
                  <a:lnTo>
                    <a:pt x="228381" y="227685"/>
                  </a:lnTo>
                  <a:lnTo>
                    <a:pt x="172444" y="217257"/>
                  </a:lnTo>
                  <a:lnTo>
                    <a:pt x="122984" y="205038"/>
                  </a:lnTo>
                  <a:lnTo>
                    <a:pt x="80778" y="191222"/>
                  </a:lnTo>
                  <a:lnTo>
                    <a:pt x="21228" y="159565"/>
                  </a:lnTo>
                  <a:lnTo>
                    <a:pt x="0" y="123825"/>
                  </a:lnTo>
                  <a:lnTo>
                    <a:pt x="5436" y="105540"/>
                  </a:lnTo>
                  <a:lnTo>
                    <a:pt x="46601" y="71649"/>
                  </a:lnTo>
                  <a:lnTo>
                    <a:pt x="122984" y="42611"/>
                  </a:lnTo>
                  <a:lnTo>
                    <a:pt x="172444" y="30392"/>
                  </a:lnTo>
                  <a:lnTo>
                    <a:pt x="228381" y="19964"/>
                  </a:lnTo>
                  <a:lnTo>
                    <a:pt x="290021" y="11518"/>
                  </a:lnTo>
                  <a:lnTo>
                    <a:pt x="356587" y="5247"/>
                  </a:lnTo>
                  <a:lnTo>
                    <a:pt x="427303" y="1343"/>
                  </a:lnTo>
                  <a:lnTo>
                    <a:pt x="501395" y="0"/>
                  </a:lnTo>
                  <a:lnTo>
                    <a:pt x="575476" y="1343"/>
                  </a:lnTo>
                  <a:lnTo>
                    <a:pt x="646186" y="5247"/>
                  </a:lnTo>
                  <a:lnTo>
                    <a:pt x="712748" y="11518"/>
                  </a:lnTo>
                  <a:lnTo>
                    <a:pt x="774387" y="19964"/>
                  </a:lnTo>
                  <a:lnTo>
                    <a:pt x="830326" y="30392"/>
                  </a:lnTo>
                  <a:lnTo>
                    <a:pt x="879789" y="42611"/>
                  </a:lnTo>
                  <a:lnTo>
                    <a:pt x="922000" y="56427"/>
                  </a:lnTo>
                  <a:lnTo>
                    <a:pt x="981559" y="88084"/>
                  </a:lnTo>
                  <a:lnTo>
                    <a:pt x="1002792" y="123825"/>
                  </a:lnTo>
                  <a:close/>
                </a:path>
                <a:path w="1003300" h="990600">
                  <a:moveTo>
                    <a:pt x="1002792" y="123825"/>
                  </a:moveTo>
                  <a:lnTo>
                    <a:pt x="1002792" y="866775"/>
                  </a:lnTo>
                  <a:lnTo>
                    <a:pt x="997354" y="885059"/>
                  </a:lnTo>
                  <a:lnTo>
                    <a:pt x="956182" y="918950"/>
                  </a:lnTo>
                  <a:lnTo>
                    <a:pt x="879789" y="947988"/>
                  </a:lnTo>
                  <a:lnTo>
                    <a:pt x="830326" y="960207"/>
                  </a:lnTo>
                  <a:lnTo>
                    <a:pt x="774387" y="970635"/>
                  </a:lnTo>
                  <a:lnTo>
                    <a:pt x="712748" y="979081"/>
                  </a:lnTo>
                  <a:lnTo>
                    <a:pt x="646186" y="985352"/>
                  </a:lnTo>
                  <a:lnTo>
                    <a:pt x="575476" y="989256"/>
                  </a:lnTo>
                  <a:lnTo>
                    <a:pt x="501395" y="990600"/>
                  </a:lnTo>
                  <a:lnTo>
                    <a:pt x="427303" y="989256"/>
                  </a:lnTo>
                  <a:lnTo>
                    <a:pt x="356587" y="985352"/>
                  </a:lnTo>
                  <a:lnTo>
                    <a:pt x="290021" y="979081"/>
                  </a:lnTo>
                  <a:lnTo>
                    <a:pt x="228381" y="970635"/>
                  </a:lnTo>
                  <a:lnTo>
                    <a:pt x="172444" y="960207"/>
                  </a:lnTo>
                  <a:lnTo>
                    <a:pt x="122984" y="947988"/>
                  </a:lnTo>
                  <a:lnTo>
                    <a:pt x="80778" y="934172"/>
                  </a:lnTo>
                  <a:lnTo>
                    <a:pt x="21228" y="902515"/>
                  </a:lnTo>
                  <a:lnTo>
                    <a:pt x="0" y="866775"/>
                  </a:lnTo>
                  <a:lnTo>
                    <a:pt x="0" y="123825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7336" y="2837687"/>
              <a:ext cx="383031" cy="18135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37336" y="2837687"/>
              <a:ext cx="383540" cy="181610"/>
            </a:xfrm>
            <a:custGeom>
              <a:avLst/>
              <a:gdLst/>
              <a:ahLst/>
              <a:cxnLst/>
              <a:rect l="l" t="t" r="r" b="b"/>
              <a:pathLst>
                <a:path w="383540" h="181610">
                  <a:moveTo>
                    <a:pt x="192455" y="180848"/>
                  </a:moveTo>
                  <a:lnTo>
                    <a:pt x="236609" y="171517"/>
                  </a:lnTo>
                  <a:lnTo>
                    <a:pt x="275863" y="151797"/>
                  </a:lnTo>
                  <a:lnTo>
                    <a:pt x="308822" y="123237"/>
                  </a:lnTo>
                  <a:lnTo>
                    <a:pt x="334091" y="87385"/>
                  </a:lnTo>
                  <a:lnTo>
                    <a:pt x="350276" y="45789"/>
                  </a:lnTo>
                  <a:lnTo>
                    <a:pt x="355980" y="0"/>
                  </a:lnTo>
                  <a:lnTo>
                    <a:pt x="383031" y="0"/>
                  </a:lnTo>
                  <a:lnTo>
                    <a:pt x="376708" y="48226"/>
                  </a:lnTo>
                  <a:lnTo>
                    <a:pt x="358862" y="91552"/>
                  </a:lnTo>
                  <a:lnTo>
                    <a:pt x="331177" y="128254"/>
                  </a:lnTo>
                  <a:lnTo>
                    <a:pt x="295339" y="156605"/>
                  </a:lnTo>
                  <a:lnTo>
                    <a:pt x="253033" y="174880"/>
                  </a:lnTo>
                  <a:lnTo>
                    <a:pt x="205943" y="181356"/>
                  </a:lnTo>
                  <a:lnTo>
                    <a:pt x="178955" y="181356"/>
                  </a:lnTo>
                  <a:lnTo>
                    <a:pt x="135673" y="175867"/>
                  </a:lnTo>
                  <a:lnTo>
                    <a:pt x="95577" y="160020"/>
                  </a:lnTo>
                  <a:lnTo>
                    <a:pt x="60390" y="134743"/>
                  </a:lnTo>
                  <a:lnTo>
                    <a:pt x="31838" y="100964"/>
                  </a:lnTo>
                  <a:lnTo>
                    <a:pt x="0" y="100964"/>
                  </a:lnTo>
                  <a:lnTo>
                    <a:pt x="15366" y="0"/>
                  </a:lnTo>
                  <a:lnTo>
                    <a:pt x="90677" y="100964"/>
                  </a:lnTo>
                  <a:lnTo>
                    <a:pt x="58826" y="100964"/>
                  </a:lnTo>
                  <a:lnTo>
                    <a:pt x="87378" y="134743"/>
                  </a:lnTo>
                  <a:lnTo>
                    <a:pt x="122564" y="160020"/>
                  </a:lnTo>
                  <a:lnTo>
                    <a:pt x="162660" y="175867"/>
                  </a:lnTo>
                  <a:lnTo>
                    <a:pt x="205943" y="181356"/>
                  </a:lnTo>
                </a:path>
              </a:pathLst>
            </a:custGeom>
            <a:ln w="12191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752" y="2581655"/>
              <a:ext cx="383031" cy="18288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63752" y="2581655"/>
              <a:ext cx="383540" cy="182880"/>
            </a:xfrm>
            <a:custGeom>
              <a:avLst/>
              <a:gdLst/>
              <a:ahLst/>
              <a:cxnLst/>
              <a:rect l="l" t="t" r="r" b="b"/>
              <a:pathLst>
                <a:path w="383540" h="182880">
                  <a:moveTo>
                    <a:pt x="190449" y="508"/>
                  </a:moveTo>
                  <a:lnTo>
                    <a:pt x="146374" y="9942"/>
                  </a:lnTo>
                  <a:lnTo>
                    <a:pt x="107190" y="29840"/>
                  </a:lnTo>
                  <a:lnTo>
                    <a:pt x="74290" y="58642"/>
                  </a:lnTo>
                  <a:lnTo>
                    <a:pt x="49066" y="94789"/>
                  </a:lnTo>
                  <a:lnTo>
                    <a:pt x="32910" y="136721"/>
                  </a:lnTo>
                  <a:lnTo>
                    <a:pt x="27216" y="182880"/>
                  </a:lnTo>
                  <a:lnTo>
                    <a:pt x="0" y="182880"/>
                  </a:lnTo>
                  <a:lnTo>
                    <a:pt x="6316" y="134276"/>
                  </a:lnTo>
                  <a:lnTo>
                    <a:pt x="24143" y="90593"/>
                  </a:lnTo>
                  <a:lnTo>
                    <a:pt x="51793" y="53578"/>
                  </a:lnTo>
                  <a:lnTo>
                    <a:pt x="87582" y="24976"/>
                  </a:lnTo>
                  <a:lnTo>
                    <a:pt x="129825" y="6535"/>
                  </a:lnTo>
                  <a:lnTo>
                    <a:pt x="176834" y="0"/>
                  </a:lnTo>
                  <a:lnTo>
                    <a:pt x="204050" y="0"/>
                  </a:lnTo>
                  <a:lnTo>
                    <a:pt x="247266" y="5534"/>
                  </a:lnTo>
                  <a:lnTo>
                    <a:pt x="287316" y="21510"/>
                  </a:lnTo>
                  <a:lnTo>
                    <a:pt x="322478" y="46988"/>
                  </a:lnTo>
                  <a:lnTo>
                    <a:pt x="351028" y="81026"/>
                  </a:lnTo>
                  <a:lnTo>
                    <a:pt x="383031" y="81026"/>
                  </a:lnTo>
                  <a:lnTo>
                    <a:pt x="367284" y="182880"/>
                  </a:lnTo>
                  <a:lnTo>
                    <a:pt x="291591" y="81026"/>
                  </a:lnTo>
                  <a:lnTo>
                    <a:pt x="323722" y="81026"/>
                  </a:lnTo>
                  <a:lnTo>
                    <a:pt x="295246" y="46988"/>
                  </a:lnTo>
                  <a:lnTo>
                    <a:pt x="260118" y="21510"/>
                  </a:lnTo>
                  <a:lnTo>
                    <a:pt x="220070" y="5534"/>
                  </a:lnTo>
                  <a:lnTo>
                    <a:pt x="176834" y="0"/>
                  </a:lnTo>
                </a:path>
              </a:pathLst>
            </a:custGeom>
            <a:ln w="12192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199132" y="2170176"/>
            <a:ext cx="6320155" cy="520065"/>
            <a:chOff x="2199132" y="2170176"/>
            <a:chExt cx="6320155" cy="520065"/>
          </a:xfrm>
        </p:grpSpPr>
        <p:sp>
          <p:nvSpPr>
            <p:cNvPr id="16" name="object 16"/>
            <p:cNvSpPr/>
            <p:nvPr/>
          </p:nvSpPr>
          <p:spPr>
            <a:xfrm>
              <a:off x="2203704" y="2174748"/>
              <a:ext cx="6311265" cy="510540"/>
            </a:xfrm>
            <a:custGeom>
              <a:avLst/>
              <a:gdLst/>
              <a:ahLst/>
              <a:cxnLst/>
              <a:rect l="l" t="t" r="r" b="b"/>
              <a:pathLst>
                <a:path w="6311265" h="510539">
                  <a:moveTo>
                    <a:pt x="6225794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6225794" y="510539"/>
                  </a:lnTo>
                  <a:lnTo>
                    <a:pt x="6258913" y="503852"/>
                  </a:lnTo>
                  <a:lnTo>
                    <a:pt x="6285960" y="485616"/>
                  </a:lnTo>
                  <a:lnTo>
                    <a:pt x="6304196" y="458569"/>
                  </a:lnTo>
                  <a:lnTo>
                    <a:pt x="6310884" y="425450"/>
                  </a:lnTo>
                  <a:lnTo>
                    <a:pt x="6310884" y="85089"/>
                  </a:lnTo>
                  <a:lnTo>
                    <a:pt x="6304196" y="51970"/>
                  </a:lnTo>
                  <a:lnTo>
                    <a:pt x="6285960" y="24923"/>
                  </a:lnTo>
                  <a:lnTo>
                    <a:pt x="6258913" y="6687"/>
                  </a:lnTo>
                  <a:lnTo>
                    <a:pt x="622579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03704" y="2174748"/>
              <a:ext cx="6311265" cy="510540"/>
            </a:xfrm>
            <a:custGeom>
              <a:avLst/>
              <a:gdLst/>
              <a:ahLst/>
              <a:cxnLst/>
              <a:rect l="l" t="t" r="r" b="b"/>
              <a:pathLst>
                <a:path w="6311265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6225794" y="0"/>
                  </a:lnTo>
                  <a:lnTo>
                    <a:pt x="6258913" y="6687"/>
                  </a:lnTo>
                  <a:lnTo>
                    <a:pt x="6285960" y="24923"/>
                  </a:lnTo>
                  <a:lnTo>
                    <a:pt x="6304196" y="51970"/>
                  </a:lnTo>
                  <a:lnTo>
                    <a:pt x="6310884" y="85089"/>
                  </a:lnTo>
                  <a:lnTo>
                    <a:pt x="6310884" y="425450"/>
                  </a:lnTo>
                  <a:lnTo>
                    <a:pt x="6304196" y="458569"/>
                  </a:lnTo>
                  <a:lnTo>
                    <a:pt x="6285960" y="485616"/>
                  </a:lnTo>
                  <a:lnTo>
                    <a:pt x="6258913" y="503852"/>
                  </a:lnTo>
                  <a:lnTo>
                    <a:pt x="6225794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199132" y="3627120"/>
            <a:ext cx="6320155" cy="521334"/>
            <a:chOff x="2199132" y="3627120"/>
            <a:chExt cx="6320155" cy="521334"/>
          </a:xfrm>
        </p:grpSpPr>
        <p:sp>
          <p:nvSpPr>
            <p:cNvPr id="19" name="object 19"/>
            <p:cNvSpPr/>
            <p:nvPr/>
          </p:nvSpPr>
          <p:spPr>
            <a:xfrm>
              <a:off x="2203704" y="3631692"/>
              <a:ext cx="6311265" cy="512445"/>
            </a:xfrm>
            <a:custGeom>
              <a:avLst/>
              <a:gdLst/>
              <a:ahLst/>
              <a:cxnLst/>
              <a:rect l="l" t="t" r="r" b="b"/>
              <a:pathLst>
                <a:path w="6311265" h="512445">
                  <a:moveTo>
                    <a:pt x="6225540" y="0"/>
                  </a:moveTo>
                  <a:lnTo>
                    <a:pt x="85343" y="0"/>
                  </a:lnTo>
                  <a:lnTo>
                    <a:pt x="52131" y="6709"/>
                  </a:lnTo>
                  <a:lnTo>
                    <a:pt x="25003" y="25003"/>
                  </a:lnTo>
                  <a:lnTo>
                    <a:pt x="6709" y="52131"/>
                  </a:lnTo>
                  <a:lnTo>
                    <a:pt x="0" y="85343"/>
                  </a:lnTo>
                  <a:lnTo>
                    <a:pt x="0" y="426719"/>
                  </a:lnTo>
                  <a:lnTo>
                    <a:pt x="6709" y="459932"/>
                  </a:lnTo>
                  <a:lnTo>
                    <a:pt x="25003" y="487060"/>
                  </a:lnTo>
                  <a:lnTo>
                    <a:pt x="52131" y="505354"/>
                  </a:lnTo>
                  <a:lnTo>
                    <a:pt x="85343" y="512063"/>
                  </a:lnTo>
                  <a:lnTo>
                    <a:pt x="6225540" y="512063"/>
                  </a:lnTo>
                  <a:lnTo>
                    <a:pt x="6258752" y="505354"/>
                  </a:lnTo>
                  <a:lnTo>
                    <a:pt x="6285880" y="487060"/>
                  </a:lnTo>
                  <a:lnTo>
                    <a:pt x="6304174" y="459932"/>
                  </a:lnTo>
                  <a:lnTo>
                    <a:pt x="6310884" y="426719"/>
                  </a:lnTo>
                  <a:lnTo>
                    <a:pt x="6310884" y="85343"/>
                  </a:lnTo>
                  <a:lnTo>
                    <a:pt x="6304174" y="52131"/>
                  </a:lnTo>
                  <a:lnTo>
                    <a:pt x="6285880" y="25003"/>
                  </a:lnTo>
                  <a:lnTo>
                    <a:pt x="6258752" y="6709"/>
                  </a:lnTo>
                  <a:lnTo>
                    <a:pt x="62255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03704" y="3631692"/>
              <a:ext cx="6311265" cy="512445"/>
            </a:xfrm>
            <a:custGeom>
              <a:avLst/>
              <a:gdLst/>
              <a:ahLst/>
              <a:cxnLst/>
              <a:rect l="l" t="t" r="r" b="b"/>
              <a:pathLst>
                <a:path w="6311265" h="512445">
                  <a:moveTo>
                    <a:pt x="0" y="85343"/>
                  </a:moveTo>
                  <a:lnTo>
                    <a:pt x="6709" y="52131"/>
                  </a:lnTo>
                  <a:lnTo>
                    <a:pt x="25003" y="25003"/>
                  </a:lnTo>
                  <a:lnTo>
                    <a:pt x="52131" y="6709"/>
                  </a:lnTo>
                  <a:lnTo>
                    <a:pt x="85343" y="0"/>
                  </a:lnTo>
                  <a:lnTo>
                    <a:pt x="6225540" y="0"/>
                  </a:lnTo>
                  <a:lnTo>
                    <a:pt x="6258752" y="6709"/>
                  </a:lnTo>
                  <a:lnTo>
                    <a:pt x="6285880" y="25003"/>
                  </a:lnTo>
                  <a:lnTo>
                    <a:pt x="6304174" y="52131"/>
                  </a:lnTo>
                  <a:lnTo>
                    <a:pt x="6310884" y="85343"/>
                  </a:lnTo>
                  <a:lnTo>
                    <a:pt x="6310884" y="426719"/>
                  </a:lnTo>
                  <a:lnTo>
                    <a:pt x="6304174" y="459932"/>
                  </a:lnTo>
                  <a:lnTo>
                    <a:pt x="6285880" y="487060"/>
                  </a:lnTo>
                  <a:lnTo>
                    <a:pt x="6258752" y="505354"/>
                  </a:lnTo>
                  <a:lnTo>
                    <a:pt x="6225540" y="512063"/>
                  </a:lnTo>
                  <a:lnTo>
                    <a:pt x="85343" y="512063"/>
                  </a:lnTo>
                  <a:lnTo>
                    <a:pt x="52131" y="505354"/>
                  </a:lnTo>
                  <a:lnTo>
                    <a:pt x="25003" y="487060"/>
                  </a:lnTo>
                  <a:lnTo>
                    <a:pt x="6709" y="459932"/>
                  </a:lnTo>
                  <a:lnTo>
                    <a:pt x="0" y="426719"/>
                  </a:lnTo>
                  <a:lnTo>
                    <a:pt x="0" y="85343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307463" y="2196846"/>
            <a:ext cx="5962015" cy="243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64585" algn="l"/>
              </a:tabLst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push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[&lt;repo&gt;]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	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--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tags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1765"/>
              </a:spcBef>
              <a:tabLst>
                <a:tab pos="960755" algn="l"/>
                <a:tab pos="2713355" algn="l"/>
              </a:tabLst>
            </a:pPr>
            <a:r>
              <a:rPr sz="2400" spc="-10" dirty="0">
                <a:latin typeface="Calibri"/>
                <a:cs typeface="Calibri"/>
              </a:rPr>
              <a:t>Envia</a:t>
            </a:r>
            <a:r>
              <a:rPr sz="2400" dirty="0">
                <a:latin typeface="Calibri"/>
                <a:cs typeface="Calibri"/>
              </a:rPr>
              <a:t>	todas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tags</a:t>
            </a:r>
            <a:r>
              <a:rPr sz="2400" i="1" dirty="0">
                <a:latin typeface="Calibri"/>
                <a:cs typeface="Calibri"/>
              </a:rPr>
              <a:t>	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repositório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&lt;repo&gt;.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4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push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&lt;repo&gt;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&lt;tag&gt;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1764"/>
              </a:spcBef>
              <a:tabLst>
                <a:tab pos="2414270" algn="l"/>
              </a:tabLst>
            </a:pPr>
            <a:r>
              <a:rPr sz="2400" dirty="0">
                <a:latin typeface="Calibri"/>
                <a:cs typeface="Calibri"/>
              </a:rPr>
              <a:t>Envia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tag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&lt;tag&gt;</a:t>
            </a:r>
            <a:r>
              <a:rPr sz="2400" dirty="0">
                <a:latin typeface="Calibri"/>
                <a:cs typeface="Calibri"/>
              </a:rPr>
              <a:t>	para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repositório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&lt;repo&gt;.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4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0395">
              <a:lnSpc>
                <a:spcPct val="100000"/>
              </a:lnSpc>
              <a:spcBef>
                <a:spcPts val="95"/>
              </a:spcBef>
            </a:pPr>
            <a:r>
              <a:rPr dirty="0"/>
              <a:t>Exemplo</a:t>
            </a:r>
            <a:r>
              <a:rPr spc="-95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10" dirty="0"/>
              <a:t>Aplicação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690" y="1902078"/>
            <a:ext cx="1063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Servidor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8218" y="1678892"/>
            <a:ext cx="1963420" cy="1453515"/>
            <a:chOff x="458218" y="1678892"/>
            <a:chExt cx="1963420" cy="1453515"/>
          </a:xfrm>
        </p:grpSpPr>
        <p:sp>
          <p:nvSpPr>
            <p:cNvPr id="5" name="object 5"/>
            <p:cNvSpPr/>
            <p:nvPr/>
          </p:nvSpPr>
          <p:spPr>
            <a:xfrm>
              <a:off x="464314" y="1684988"/>
              <a:ext cx="1617980" cy="1005205"/>
            </a:xfrm>
            <a:custGeom>
              <a:avLst/>
              <a:gdLst/>
              <a:ahLst/>
              <a:cxnLst/>
              <a:rect l="l" t="t" r="r" b="b"/>
              <a:pathLst>
                <a:path w="1617980" h="1005205">
                  <a:moveTo>
                    <a:pt x="146479" y="330501"/>
                  </a:moveTo>
                  <a:lnTo>
                    <a:pt x="144704" y="287187"/>
                  </a:lnTo>
                  <a:lnTo>
                    <a:pt x="152903" y="245711"/>
                  </a:lnTo>
                  <a:lnTo>
                    <a:pt x="170209" y="207041"/>
                  </a:lnTo>
                  <a:lnTo>
                    <a:pt x="195750" y="172148"/>
                  </a:lnTo>
                  <a:lnTo>
                    <a:pt x="228657" y="141999"/>
                  </a:lnTo>
                  <a:lnTo>
                    <a:pt x="268060" y="117564"/>
                  </a:lnTo>
                  <a:lnTo>
                    <a:pt x="313089" y="99811"/>
                  </a:lnTo>
                  <a:lnTo>
                    <a:pt x="362874" y="89709"/>
                  </a:lnTo>
                  <a:lnTo>
                    <a:pt x="404942" y="87852"/>
                  </a:lnTo>
                  <a:lnTo>
                    <a:pt x="446507" y="91900"/>
                  </a:lnTo>
                  <a:lnTo>
                    <a:pt x="486715" y="101711"/>
                  </a:lnTo>
                  <a:lnTo>
                    <a:pt x="524710" y="117141"/>
                  </a:lnTo>
                  <a:lnTo>
                    <a:pt x="555900" y="80242"/>
                  </a:lnTo>
                  <a:lnTo>
                    <a:pt x="596040" y="52540"/>
                  </a:lnTo>
                  <a:lnTo>
                    <a:pt x="642557" y="34702"/>
                  </a:lnTo>
                  <a:lnTo>
                    <a:pt x="692877" y="27394"/>
                  </a:lnTo>
                  <a:lnTo>
                    <a:pt x="744428" y="31284"/>
                  </a:lnTo>
                  <a:lnTo>
                    <a:pt x="794636" y="47037"/>
                  </a:lnTo>
                  <a:lnTo>
                    <a:pt x="830355" y="67611"/>
                  </a:lnTo>
                  <a:lnTo>
                    <a:pt x="840991" y="75866"/>
                  </a:lnTo>
                  <a:lnTo>
                    <a:pt x="871494" y="39903"/>
                  </a:lnTo>
                  <a:lnTo>
                    <a:pt x="912280" y="14687"/>
                  </a:lnTo>
                  <a:lnTo>
                    <a:pt x="959735" y="1242"/>
                  </a:lnTo>
                  <a:lnTo>
                    <a:pt x="1010245" y="593"/>
                  </a:lnTo>
                  <a:lnTo>
                    <a:pt x="1060193" y="13763"/>
                  </a:lnTo>
                  <a:lnTo>
                    <a:pt x="1076388" y="21657"/>
                  </a:lnTo>
                  <a:lnTo>
                    <a:pt x="1091356" y="31003"/>
                  </a:lnTo>
                  <a:lnTo>
                    <a:pt x="1104967" y="41731"/>
                  </a:lnTo>
                  <a:lnTo>
                    <a:pt x="1117089" y="53768"/>
                  </a:lnTo>
                  <a:lnTo>
                    <a:pt x="1153333" y="26151"/>
                  </a:lnTo>
                  <a:lnTo>
                    <a:pt x="1195415" y="8175"/>
                  </a:lnTo>
                  <a:lnTo>
                    <a:pt x="1240898" y="0"/>
                  </a:lnTo>
                  <a:lnTo>
                    <a:pt x="1287345" y="1783"/>
                  </a:lnTo>
                  <a:lnTo>
                    <a:pt x="1332316" y="13684"/>
                  </a:lnTo>
                  <a:lnTo>
                    <a:pt x="1373375" y="35861"/>
                  </a:lnTo>
                  <a:lnTo>
                    <a:pt x="1413285" y="76342"/>
                  </a:lnTo>
                  <a:lnTo>
                    <a:pt x="1434716" y="125777"/>
                  </a:lnTo>
                  <a:lnTo>
                    <a:pt x="1484066" y="143470"/>
                  </a:lnTo>
                  <a:lnTo>
                    <a:pt x="1524802" y="170589"/>
                  </a:lnTo>
                  <a:lnTo>
                    <a:pt x="1555589" y="205152"/>
                  </a:lnTo>
                  <a:lnTo>
                    <a:pt x="1575094" y="245176"/>
                  </a:lnTo>
                  <a:lnTo>
                    <a:pt x="1581983" y="288678"/>
                  </a:lnTo>
                  <a:lnTo>
                    <a:pt x="1574924" y="333676"/>
                  </a:lnTo>
                  <a:lnTo>
                    <a:pt x="1572511" y="341296"/>
                  </a:lnTo>
                  <a:lnTo>
                    <a:pt x="1569463" y="348662"/>
                  </a:lnTo>
                  <a:lnTo>
                    <a:pt x="1565780" y="355901"/>
                  </a:lnTo>
                  <a:lnTo>
                    <a:pt x="1592833" y="392895"/>
                  </a:lnTo>
                  <a:lnTo>
                    <a:pt x="1610111" y="432488"/>
                  </a:lnTo>
                  <a:lnTo>
                    <a:pt x="1617805" y="473472"/>
                  </a:lnTo>
                  <a:lnTo>
                    <a:pt x="1616104" y="514635"/>
                  </a:lnTo>
                  <a:lnTo>
                    <a:pt x="1605200" y="554769"/>
                  </a:lnTo>
                  <a:lnTo>
                    <a:pt x="1585283" y="592663"/>
                  </a:lnTo>
                  <a:lnTo>
                    <a:pt x="1556543" y="627107"/>
                  </a:lnTo>
                  <a:lnTo>
                    <a:pt x="1519171" y="656891"/>
                  </a:lnTo>
                  <a:lnTo>
                    <a:pt x="1463053" y="684514"/>
                  </a:lnTo>
                  <a:lnTo>
                    <a:pt x="1400553" y="699182"/>
                  </a:lnTo>
                  <a:lnTo>
                    <a:pt x="1394418" y="741160"/>
                  </a:lnTo>
                  <a:lnTo>
                    <a:pt x="1377755" y="779610"/>
                  </a:lnTo>
                  <a:lnTo>
                    <a:pt x="1351871" y="813445"/>
                  </a:lnTo>
                  <a:lnTo>
                    <a:pt x="1318071" y="841581"/>
                  </a:lnTo>
                  <a:lnTo>
                    <a:pt x="1277661" y="862929"/>
                  </a:lnTo>
                  <a:lnTo>
                    <a:pt x="1231949" y="876404"/>
                  </a:lnTo>
                  <a:lnTo>
                    <a:pt x="1182240" y="880919"/>
                  </a:lnTo>
                  <a:lnTo>
                    <a:pt x="1152544" y="878984"/>
                  </a:lnTo>
                  <a:lnTo>
                    <a:pt x="1123550" y="873632"/>
                  </a:lnTo>
                  <a:lnTo>
                    <a:pt x="1095676" y="864971"/>
                  </a:lnTo>
                  <a:lnTo>
                    <a:pt x="1069337" y="853106"/>
                  </a:lnTo>
                  <a:lnTo>
                    <a:pt x="1049683" y="893229"/>
                  </a:lnTo>
                  <a:lnTo>
                    <a:pt x="1021855" y="928155"/>
                  </a:lnTo>
                  <a:lnTo>
                    <a:pt x="987120" y="957307"/>
                  </a:lnTo>
                  <a:lnTo>
                    <a:pt x="946747" y="980106"/>
                  </a:lnTo>
                  <a:lnTo>
                    <a:pt x="902004" y="995976"/>
                  </a:lnTo>
                  <a:lnTo>
                    <a:pt x="854157" y="1004339"/>
                  </a:lnTo>
                  <a:lnTo>
                    <a:pt x="804475" y="1004618"/>
                  </a:lnTo>
                  <a:lnTo>
                    <a:pt x="754225" y="996235"/>
                  </a:lnTo>
                  <a:lnTo>
                    <a:pt x="713794" y="982549"/>
                  </a:lnTo>
                  <a:lnTo>
                    <a:pt x="676991" y="963326"/>
                  </a:lnTo>
                  <a:lnTo>
                    <a:pt x="644592" y="939032"/>
                  </a:lnTo>
                  <a:lnTo>
                    <a:pt x="617370" y="910129"/>
                  </a:lnTo>
                  <a:lnTo>
                    <a:pt x="570454" y="929477"/>
                  </a:lnTo>
                  <a:lnTo>
                    <a:pt x="521639" y="941111"/>
                  </a:lnTo>
                  <a:lnTo>
                    <a:pt x="472045" y="945266"/>
                  </a:lnTo>
                  <a:lnTo>
                    <a:pt x="422793" y="942177"/>
                  </a:lnTo>
                  <a:lnTo>
                    <a:pt x="375000" y="932080"/>
                  </a:lnTo>
                  <a:lnTo>
                    <a:pt x="329789" y="915209"/>
                  </a:lnTo>
                  <a:lnTo>
                    <a:pt x="288278" y="891800"/>
                  </a:lnTo>
                  <a:lnTo>
                    <a:pt x="251588" y="862089"/>
                  </a:lnTo>
                  <a:lnTo>
                    <a:pt x="220838" y="826309"/>
                  </a:lnTo>
                  <a:lnTo>
                    <a:pt x="219796" y="824785"/>
                  </a:lnTo>
                  <a:lnTo>
                    <a:pt x="218780" y="823388"/>
                  </a:lnTo>
                  <a:lnTo>
                    <a:pt x="217777" y="821864"/>
                  </a:lnTo>
                  <a:lnTo>
                    <a:pt x="165580" y="819971"/>
                  </a:lnTo>
                  <a:lnTo>
                    <a:pt x="118389" y="804954"/>
                  </a:lnTo>
                  <a:lnTo>
                    <a:pt x="79187" y="778805"/>
                  </a:lnTo>
                  <a:lnTo>
                    <a:pt x="50955" y="743518"/>
                  </a:lnTo>
                  <a:lnTo>
                    <a:pt x="36675" y="701087"/>
                  </a:lnTo>
                  <a:lnTo>
                    <a:pt x="36405" y="671040"/>
                  </a:lnTo>
                  <a:lnTo>
                    <a:pt x="43733" y="641969"/>
                  </a:lnTo>
                  <a:lnTo>
                    <a:pt x="58267" y="614898"/>
                  </a:lnTo>
                  <a:lnTo>
                    <a:pt x="79614" y="590851"/>
                  </a:lnTo>
                  <a:lnTo>
                    <a:pt x="39445" y="562660"/>
                  </a:lnTo>
                  <a:lnTo>
                    <a:pt x="12588" y="526502"/>
                  </a:lnTo>
                  <a:lnTo>
                    <a:pt x="0" y="485503"/>
                  </a:lnTo>
                  <a:lnTo>
                    <a:pt x="2638" y="442791"/>
                  </a:lnTo>
                  <a:lnTo>
                    <a:pt x="21460" y="401494"/>
                  </a:lnTo>
                  <a:lnTo>
                    <a:pt x="73780" y="355012"/>
                  </a:lnTo>
                  <a:lnTo>
                    <a:pt x="145120" y="333676"/>
                  </a:lnTo>
                  <a:lnTo>
                    <a:pt x="146479" y="33050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398" y="2679064"/>
              <a:ext cx="223824" cy="3704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5668" y="1735454"/>
              <a:ext cx="1483995" cy="855980"/>
            </a:xfrm>
            <a:custGeom>
              <a:avLst/>
              <a:gdLst/>
              <a:ahLst/>
              <a:cxnLst/>
              <a:rect l="l" t="t" r="r" b="b"/>
              <a:pathLst>
                <a:path w="1483995" h="855980">
                  <a:moveTo>
                    <a:pt x="94805" y="554990"/>
                  </a:moveTo>
                  <a:lnTo>
                    <a:pt x="70062" y="555003"/>
                  </a:lnTo>
                  <a:lnTo>
                    <a:pt x="45735" y="551862"/>
                  </a:lnTo>
                  <a:lnTo>
                    <a:pt x="22242" y="545649"/>
                  </a:lnTo>
                  <a:lnTo>
                    <a:pt x="0" y="536448"/>
                  </a:lnTo>
                </a:path>
                <a:path w="1483995" h="855980">
                  <a:moveTo>
                    <a:pt x="178460" y="758063"/>
                  </a:moveTo>
                  <a:lnTo>
                    <a:pt x="168370" y="761130"/>
                  </a:lnTo>
                  <a:lnTo>
                    <a:pt x="158068" y="763651"/>
                  </a:lnTo>
                  <a:lnTo>
                    <a:pt x="147594" y="765599"/>
                  </a:lnTo>
                  <a:lnTo>
                    <a:pt x="136982" y="766953"/>
                  </a:lnTo>
                </a:path>
                <a:path w="1483995" h="855980">
                  <a:moveTo>
                    <a:pt x="535914" y="855599"/>
                  </a:moveTo>
                  <a:lnTo>
                    <a:pt x="528717" y="845911"/>
                  </a:lnTo>
                  <a:lnTo>
                    <a:pt x="522146" y="835913"/>
                  </a:lnTo>
                  <a:lnTo>
                    <a:pt x="516210" y="825630"/>
                  </a:lnTo>
                  <a:lnTo>
                    <a:pt x="510920" y="815086"/>
                  </a:lnTo>
                </a:path>
                <a:path w="1483995" h="855980">
                  <a:moveTo>
                    <a:pt x="998143" y="754634"/>
                  </a:moveTo>
                  <a:lnTo>
                    <a:pt x="996665" y="765919"/>
                  </a:lnTo>
                  <a:lnTo>
                    <a:pt x="994508" y="777097"/>
                  </a:lnTo>
                  <a:lnTo>
                    <a:pt x="991660" y="788156"/>
                  </a:lnTo>
                  <a:lnTo>
                    <a:pt x="988110" y="799084"/>
                  </a:lnTo>
                </a:path>
                <a:path w="1483995" h="855980">
                  <a:moveTo>
                    <a:pt x="1196644" y="479933"/>
                  </a:moveTo>
                  <a:lnTo>
                    <a:pt x="1238132" y="502341"/>
                  </a:lnTo>
                  <a:lnTo>
                    <a:pt x="1272023" y="531492"/>
                  </a:lnTo>
                  <a:lnTo>
                    <a:pt x="1297338" y="566051"/>
                  </a:lnTo>
                  <a:lnTo>
                    <a:pt x="1313094" y="604681"/>
                  </a:lnTo>
                  <a:lnTo>
                    <a:pt x="1318310" y="646049"/>
                  </a:lnTo>
                </a:path>
                <a:path w="1483995" h="855980">
                  <a:moveTo>
                    <a:pt x="1483664" y="303022"/>
                  </a:moveTo>
                  <a:lnTo>
                    <a:pt x="1473352" y="320496"/>
                  </a:lnTo>
                  <a:lnTo>
                    <a:pt x="1460788" y="336804"/>
                  </a:lnTo>
                  <a:lnTo>
                    <a:pt x="1446106" y="351778"/>
                  </a:lnTo>
                  <a:lnTo>
                    <a:pt x="1429435" y="365252"/>
                  </a:lnTo>
                </a:path>
                <a:path w="1483995" h="855980">
                  <a:moveTo>
                    <a:pt x="1353616" y="71882"/>
                  </a:moveTo>
                  <a:lnTo>
                    <a:pt x="1354946" y="79162"/>
                  </a:lnTo>
                  <a:lnTo>
                    <a:pt x="1355871" y="86502"/>
                  </a:lnTo>
                  <a:lnTo>
                    <a:pt x="1356367" y="93866"/>
                  </a:lnTo>
                  <a:lnTo>
                    <a:pt x="1356410" y="101219"/>
                  </a:lnTo>
                </a:path>
                <a:path w="1483995" h="855980">
                  <a:moveTo>
                    <a:pt x="1007541" y="37592"/>
                  </a:moveTo>
                  <a:lnTo>
                    <a:pt x="1013280" y="27574"/>
                  </a:lnTo>
                  <a:lnTo>
                    <a:pt x="1019829" y="17938"/>
                  </a:lnTo>
                  <a:lnTo>
                    <a:pt x="1027187" y="8731"/>
                  </a:lnTo>
                  <a:lnTo>
                    <a:pt x="1035354" y="0"/>
                  </a:lnTo>
                </a:path>
                <a:path w="1483995" h="855980">
                  <a:moveTo>
                    <a:pt x="747826" y="55372"/>
                  </a:moveTo>
                  <a:lnTo>
                    <a:pt x="750323" y="47045"/>
                  </a:lnTo>
                  <a:lnTo>
                    <a:pt x="753414" y="38862"/>
                  </a:lnTo>
                  <a:lnTo>
                    <a:pt x="757077" y="30868"/>
                  </a:lnTo>
                  <a:lnTo>
                    <a:pt x="761288" y="23114"/>
                  </a:lnTo>
                </a:path>
                <a:path w="1483995" h="855980">
                  <a:moveTo>
                    <a:pt x="443166" y="66421"/>
                  </a:moveTo>
                  <a:lnTo>
                    <a:pt x="456160" y="73322"/>
                  </a:lnTo>
                  <a:lnTo>
                    <a:pt x="468622" y="80867"/>
                  </a:lnTo>
                  <a:lnTo>
                    <a:pt x="480519" y="89030"/>
                  </a:lnTo>
                  <a:lnTo>
                    <a:pt x="491820" y="97790"/>
                  </a:lnTo>
                </a:path>
                <a:path w="1483995" h="855980">
                  <a:moveTo>
                    <a:pt x="73621" y="313182"/>
                  </a:moveTo>
                  <a:lnTo>
                    <a:pt x="70924" y="305040"/>
                  </a:lnTo>
                  <a:lnTo>
                    <a:pt x="68608" y="296814"/>
                  </a:lnTo>
                  <a:lnTo>
                    <a:pt x="66678" y="288518"/>
                  </a:lnTo>
                  <a:lnTo>
                    <a:pt x="65138" y="280162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7448" y="2686811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228600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228600" y="438912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7448" y="2686811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0" y="438912"/>
                  </a:moveTo>
                  <a:lnTo>
                    <a:pt x="228600" y="438912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48027" y="2191511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147827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147827" y="158496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48027" y="2191511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0" y="158496"/>
                  </a:moveTo>
                  <a:lnTo>
                    <a:pt x="147827" y="158496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5849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45158" y="2392044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8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4" y="94741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7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4" y="676528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8" y="581787"/>
                  </a:lnTo>
                  <a:lnTo>
                    <a:pt x="75742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45158" y="2297429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4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5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4" y="189357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8" y="94615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4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45158" y="2297429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8" y="94615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4" y="189357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5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4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8" y="94615"/>
                  </a:lnTo>
                  <a:close/>
                </a:path>
                <a:path w="757555" h="771525">
                  <a:moveTo>
                    <a:pt x="757428" y="94615"/>
                  </a:moveTo>
                  <a:lnTo>
                    <a:pt x="757428" y="676402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4" y="771144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2"/>
                  </a:lnTo>
                  <a:lnTo>
                    <a:pt x="0" y="94615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88847" y="4256989"/>
            <a:ext cx="344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PC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5695" y="3207257"/>
            <a:ext cx="1801495" cy="2209165"/>
            <a:chOff x="615695" y="3207257"/>
            <a:chExt cx="1801495" cy="2209165"/>
          </a:xfrm>
        </p:grpSpPr>
        <p:sp>
          <p:nvSpPr>
            <p:cNvPr id="17" name="object 17"/>
            <p:cNvSpPr/>
            <p:nvPr/>
          </p:nvSpPr>
          <p:spPr>
            <a:xfrm>
              <a:off x="630173" y="4078985"/>
              <a:ext cx="1266825" cy="767080"/>
            </a:xfrm>
            <a:custGeom>
              <a:avLst/>
              <a:gdLst/>
              <a:ahLst/>
              <a:cxnLst/>
              <a:rect l="l" t="t" r="r" b="b"/>
              <a:pathLst>
                <a:path w="1266825" h="767079">
                  <a:moveTo>
                    <a:pt x="0" y="0"/>
                  </a:moveTo>
                  <a:lnTo>
                    <a:pt x="1266444" y="0"/>
                  </a:lnTo>
                  <a:lnTo>
                    <a:pt x="1266444" y="766571"/>
                  </a:lnTo>
                  <a:lnTo>
                    <a:pt x="0" y="766571"/>
                  </a:lnTo>
                  <a:lnTo>
                    <a:pt x="0" y="0"/>
                  </a:lnTo>
                  <a:close/>
                </a:path>
                <a:path w="1266825" h="767079">
                  <a:moveTo>
                    <a:pt x="95821" y="95757"/>
                  </a:moveTo>
                  <a:lnTo>
                    <a:pt x="95821" y="670687"/>
                  </a:lnTo>
                  <a:lnTo>
                    <a:pt x="1170686" y="670687"/>
                  </a:lnTo>
                  <a:lnTo>
                    <a:pt x="1170686" y="95757"/>
                  </a:lnTo>
                  <a:lnTo>
                    <a:pt x="95821" y="95757"/>
                  </a:lnTo>
                  <a:close/>
                </a:path>
              </a:pathLst>
            </a:custGeom>
            <a:ln w="28956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4513" y="4845557"/>
              <a:ext cx="398145" cy="169545"/>
            </a:xfrm>
            <a:custGeom>
              <a:avLst/>
              <a:gdLst/>
              <a:ahLst/>
              <a:cxnLst/>
              <a:rect l="l" t="t" r="r" b="b"/>
              <a:pathLst>
                <a:path w="398144" h="169545">
                  <a:moveTo>
                    <a:pt x="355473" y="0"/>
                  </a:moveTo>
                  <a:lnTo>
                    <a:pt x="42291" y="0"/>
                  </a:lnTo>
                  <a:lnTo>
                    <a:pt x="0" y="169164"/>
                  </a:lnTo>
                  <a:lnTo>
                    <a:pt x="397764" y="169164"/>
                  </a:lnTo>
                  <a:lnTo>
                    <a:pt x="3554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4513" y="4845557"/>
              <a:ext cx="398145" cy="169545"/>
            </a:xfrm>
            <a:custGeom>
              <a:avLst/>
              <a:gdLst/>
              <a:ahLst/>
              <a:cxnLst/>
              <a:rect l="l" t="t" r="r" b="b"/>
              <a:pathLst>
                <a:path w="398144" h="169545">
                  <a:moveTo>
                    <a:pt x="0" y="169164"/>
                  </a:moveTo>
                  <a:lnTo>
                    <a:pt x="42291" y="0"/>
                  </a:lnTo>
                  <a:lnTo>
                    <a:pt x="355473" y="0"/>
                  </a:lnTo>
                  <a:lnTo>
                    <a:pt x="397764" y="169164"/>
                  </a:lnTo>
                  <a:lnTo>
                    <a:pt x="0" y="169164"/>
                  </a:lnTo>
                  <a:close/>
                </a:path>
              </a:pathLst>
            </a:custGeom>
            <a:ln w="28956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40585" y="4720716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7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3" y="94741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6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3" y="676528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7" y="581786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40585" y="4626101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3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5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3" y="189356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7" y="94615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3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40585" y="4626101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7" y="94615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3" y="189356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5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3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7" y="94615"/>
                  </a:lnTo>
                  <a:close/>
                </a:path>
                <a:path w="757555" h="771525">
                  <a:moveTo>
                    <a:pt x="757427" y="94615"/>
                  </a:moveTo>
                  <a:lnTo>
                    <a:pt x="757427" y="676402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3" y="771144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2"/>
                  </a:lnTo>
                  <a:lnTo>
                    <a:pt x="0" y="94615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77441" y="3207257"/>
              <a:ext cx="210820" cy="1228090"/>
            </a:xfrm>
            <a:custGeom>
              <a:avLst/>
              <a:gdLst/>
              <a:ahLst/>
              <a:cxnLst/>
              <a:rect l="l" t="t" r="r" b="b"/>
              <a:pathLst>
                <a:path w="210819" h="1228089">
                  <a:moveTo>
                    <a:pt x="15624" y="1016305"/>
                  </a:moveTo>
                  <a:lnTo>
                    <a:pt x="8965" y="1018412"/>
                  </a:lnTo>
                  <a:lnTo>
                    <a:pt x="3643" y="1022929"/>
                  </a:lnTo>
                  <a:lnTo>
                    <a:pt x="583" y="1028922"/>
                  </a:lnTo>
                  <a:lnTo>
                    <a:pt x="0" y="1035629"/>
                  </a:lnTo>
                  <a:lnTo>
                    <a:pt x="2107" y="1042288"/>
                  </a:lnTo>
                  <a:lnTo>
                    <a:pt x="105104" y="1227581"/>
                  </a:lnTo>
                  <a:lnTo>
                    <a:pt x="125153" y="1191514"/>
                  </a:lnTo>
                  <a:lnTo>
                    <a:pt x="87578" y="1191514"/>
                  </a:lnTo>
                  <a:lnTo>
                    <a:pt x="87578" y="1123797"/>
                  </a:lnTo>
                  <a:lnTo>
                    <a:pt x="32841" y="1025270"/>
                  </a:lnTo>
                  <a:lnTo>
                    <a:pt x="28324" y="1019948"/>
                  </a:lnTo>
                  <a:lnTo>
                    <a:pt x="22332" y="1016888"/>
                  </a:lnTo>
                  <a:lnTo>
                    <a:pt x="15624" y="1016305"/>
                  </a:lnTo>
                  <a:close/>
                </a:path>
                <a:path w="210819" h="1228089">
                  <a:moveTo>
                    <a:pt x="87578" y="1123797"/>
                  </a:moveTo>
                  <a:lnTo>
                    <a:pt x="87578" y="1191514"/>
                  </a:lnTo>
                  <a:lnTo>
                    <a:pt x="122630" y="1191514"/>
                  </a:lnTo>
                  <a:lnTo>
                    <a:pt x="122630" y="1183004"/>
                  </a:lnTo>
                  <a:lnTo>
                    <a:pt x="89737" y="1183004"/>
                  </a:lnTo>
                  <a:lnTo>
                    <a:pt x="105104" y="1155344"/>
                  </a:lnTo>
                  <a:lnTo>
                    <a:pt x="87578" y="1123797"/>
                  </a:lnTo>
                  <a:close/>
                </a:path>
                <a:path w="210819" h="1228089">
                  <a:moveTo>
                    <a:pt x="194583" y="1016305"/>
                  </a:moveTo>
                  <a:lnTo>
                    <a:pt x="187876" y="1016888"/>
                  </a:lnTo>
                  <a:lnTo>
                    <a:pt x="181883" y="1019948"/>
                  </a:lnTo>
                  <a:lnTo>
                    <a:pt x="177367" y="1025270"/>
                  </a:lnTo>
                  <a:lnTo>
                    <a:pt x="122630" y="1123797"/>
                  </a:lnTo>
                  <a:lnTo>
                    <a:pt x="122630" y="1191514"/>
                  </a:lnTo>
                  <a:lnTo>
                    <a:pt x="125153" y="1191514"/>
                  </a:lnTo>
                  <a:lnTo>
                    <a:pt x="208101" y="1042288"/>
                  </a:lnTo>
                  <a:lnTo>
                    <a:pt x="210208" y="1035629"/>
                  </a:lnTo>
                  <a:lnTo>
                    <a:pt x="209625" y="1028922"/>
                  </a:lnTo>
                  <a:lnTo>
                    <a:pt x="206565" y="1022929"/>
                  </a:lnTo>
                  <a:lnTo>
                    <a:pt x="201243" y="1018412"/>
                  </a:lnTo>
                  <a:lnTo>
                    <a:pt x="194583" y="1016305"/>
                  </a:lnTo>
                  <a:close/>
                </a:path>
                <a:path w="210819" h="1228089">
                  <a:moveTo>
                    <a:pt x="105104" y="1155344"/>
                  </a:moveTo>
                  <a:lnTo>
                    <a:pt x="89737" y="1183004"/>
                  </a:lnTo>
                  <a:lnTo>
                    <a:pt x="120471" y="1183004"/>
                  </a:lnTo>
                  <a:lnTo>
                    <a:pt x="105104" y="1155344"/>
                  </a:lnTo>
                  <a:close/>
                </a:path>
                <a:path w="210819" h="1228089">
                  <a:moveTo>
                    <a:pt x="122630" y="1123797"/>
                  </a:moveTo>
                  <a:lnTo>
                    <a:pt x="105104" y="1155344"/>
                  </a:lnTo>
                  <a:lnTo>
                    <a:pt x="120471" y="1183004"/>
                  </a:lnTo>
                  <a:lnTo>
                    <a:pt x="122630" y="1183004"/>
                  </a:lnTo>
                  <a:lnTo>
                    <a:pt x="122630" y="1123797"/>
                  </a:lnTo>
                  <a:close/>
                </a:path>
                <a:path w="210819" h="1228089">
                  <a:moveTo>
                    <a:pt x="122630" y="0"/>
                  </a:moveTo>
                  <a:lnTo>
                    <a:pt x="87578" y="0"/>
                  </a:lnTo>
                  <a:lnTo>
                    <a:pt x="87578" y="1123797"/>
                  </a:lnTo>
                  <a:lnTo>
                    <a:pt x="105104" y="1155344"/>
                  </a:lnTo>
                  <a:lnTo>
                    <a:pt x="122630" y="1123797"/>
                  </a:lnTo>
                  <a:lnTo>
                    <a:pt x="12263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3545332" y="23584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3072383" y="2260092"/>
            <a:ext cx="411480" cy="411480"/>
            <a:chOff x="3072383" y="2260092"/>
            <a:chExt cx="411480" cy="411480"/>
          </a:xfrm>
        </p:grpSpPr>
        <p:sp>
          <p:nvSpPr>
            <p:cNvPr id="26" name="object 26"/>
            <p:cNvSpPr/>
            <p:nvPr/>
          </p:nvSpPr>
          <p:spPr>
            <a:xfrm>
              <a:off x="3091433" y="227914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186690" y="0"/>
                  </a:move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236325" y="366712"/>
                  </a:lnTo>
                  <a:lnTo>
                    <a:pt x="280923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80" y="186690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4" y="25484"/>
                  </a:lnTo>
                  <a:lnTo>
                    <a:pt x="236325" y="666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91433" y="227914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80" y="186690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3" y="347895"/>
                  </a:lnTo>
                  <a:lnTo>
                    <a:pt x="236325" y="366712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4044696" y="2260092"/>
            <a:ext cx="413384" cy="411480"/>
            <a:chOff x="4044696" y="2260092"/>
            <a:chExt cx="413384" cy="411480"/>
          </a:xfrm>
        </p:grpSpPr>
        <p:sp>
          <p:nvSpPr>
            <p:cNvPr id="29" name="object 29"/>
            <p:cNvSpPr/>
            <p:nvPr/>
          </p:nvSpPr>
          <p:spPr>
            <a:xfrm>
              <a:off x="4063746" y="227914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3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63746" y="227914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3545332" y="473438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3072383" y="4636008"/>
            <a:ext cx="411480" cy="413384"/>
            <a:chOff x="3072383" y="4636008"/>
            <a:chExt cx="411480" cy="413384"/>
          </a:xfrm>
        </p:grpSpPr>
        <p:sp>
          <p:nvSpPr>
            <p:cNvPr id="33" name="object 33"/>
            <p:cNvSpPr/>
            <p:nvPr/>
          </p:nvSpPr>
          <p:spPr>
            <a:xfrm>
              <a:off x="3091433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4"/>
                  </a:lnTo>
                  <a:lnTo>
                    <a:pt x="236325" y="368206"/>
                  </a:lnTo>
                  <a:lnTo>
                    <a:pt x="280923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91433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3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4044696" y="4636008"/>
            <a:ext cx="413384" cy="413384"/>
            <a:chOff x="4044696" y="4636008"/>
            <a:chExt cx="413384" cy="413384"/>
          </a:xfrm>
        </p:grpSpPr>
        <p:sp>
          <p:nvSpPr>
            <p:cNvPr id="36" name="object 36"/>
            <p:cNvSpPr/>
            <p:nvPr/>
          </p:nvSpPr>
          <p:spPr>
            <a:xfrm>
              <a:off x="4063746" y="4655058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063746" y="4655058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464819" y="5922264"/>
            <a:ext cx="8280400" cy="600710"/>
          </a:xfrm>
          <a:custGeom>
            <a:avLst/>
            <a:gdLst/>
            <a:ahLst/>
            <a:cxnLst/>
            <a:rect l="l" t="t" r="r" b="b"/>
            <a:pathLst>
              <a:path w="8280400" h="600709">
                <a:moveTo>
                  <a:pt x="8279892" y="0"/>
                </a:moveTo>
                <a:lnTo>
                  <a:pt x="0" y="0"/>
                </a:lnTo>
                <a:lnTo>
                  <a:pt x="0" y="600456"/>
                </a:lnTo>
                <a:lnTo>
                  <a:pt x="8279892" y="600456"/>
                </a:lnTo>
                <a:lnTo>
                  <a:pt x="82798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64819" y="5922264"/>
            <a:ext cx="828040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  <a:tabLst>
                <a:tab pos="2283460" algn="l"/>
              </a:tabLst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pull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	#Atualiza</a:t>
            </a:r>
            <a:r>
              <a:rPr sz="2400" b="1" spc="-7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o</a:t>
            </a:r>
            <a:r>
              <a:rPr sz="2400" b="1" spc="-7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repositório</a:t>
            </a:r>
            <a:r>
              <a:rPr sz="2400" b="1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local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04085" y="3503803"/>
            <a:ext cx="501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pull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860291" y="4123944"/>
            <a:ext cx="1577340" cy="459105"/>
            <a:chOff x="3860291" y="4123944"/>
            <a:chExt cx="1577340" cy="459105"/>
          </a:xfrm>
        </p:grpSpPr>
        <p:sp>
          <p:nvSpPr>
            <p:cNvPr id="42" name="object 42"/>
            <p:cNvSpPr/>
            <p:nvPr/>
          </p:nvSpPr>
          <p:spPr>
            <a:xfrm>
              <a:off x="3874769" y="4138422"/>
              <a:ext cx="1548765" cy="429895"/>
            </a:xfrm>
            <a:custGeom>
              <a:avLst/>
              <a:gdLst/>
              <a:ahLst/>
              <a:cxnLst/>
              <a:rect l="l" t="t" r="r" b="b"/>
              <a:pathLst>
                <a:path w="1548764" h="429895">
                  <a:moveTo>
                    <a:pt x="1548383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258063" y="300227"/>
                  </a:lnTo>
                  <a:lnTo>
                    <a:pt x="451612" y="429640"/>
                  </a:lnTo>
                  <a:lnTo>
                    <a:pt x="645159" y="300227"/>
                  </a:lnTo>
                  <a:lnTo>
                    <a:pt x="1548383" y="300227"/>
                  </a:lnTo>
                  <a:lnTo>
                    <a:pt x="15483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74769" y="4138422"/>
              <a:ext cx="1548765" cy="429895"/>
            </a:xfrm>
            <a:custGeom>
              <a:avLst/>
              <a:gdLst/>
              <a:ahLst/>
              <a:cxnLst/>
              <a:rect l="l" t="t" r="r" b="b"/>
              <a:pathLst>
                <a:path w="1548764" h="429895">
                  <a:moveTo>
                    <a:pt x="0" y="0"/>
                  </a:moveTo>
                  <a:lnTo>
                    <a:pt x="258063" y="0"/>
                  </a:lnTo>
                  <a:lnTo>
                    <a:pt x="645159" y="0"/>
                  </a:lnTo>
                  <a:lnTo>
                    <a:pt x="1548383" y="0"/>
                  </a:lnTo>
                  <a:lnTo>
                    <a:pt x="1548383" y="175132"/>
                  </a:lnTo>
                  <a:lnTo>
                    <a:pt x="1548383" y="250189"/>
                  </a:lnTo>
                  <a:lnTo>
                    <a:pt x="1548383" y="300227"/>
                  </a:lnTo>
                  <a:lnTo>
                    <a:pt x="645159" y="300227"/>
                  </a:lnTo>
                  <a:lnTo>
                    <a:pt x="451612" y="429640"/>
                  </a:lnTo>
                  <a:lnTo>
                    <a:pt x="258063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2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982973" y="4123182"/>
            <a:ext cx="1332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E699"/>
                </a:solidFill>
                <a:latin typeface="Calibri"/>
                <a:cs typeface="Calibri"/>
              </a:rPr>
              <a:t>origin/master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049267" y="1676400"/>
            <a:ext cx="943610" cy="476250"/>
            <a:chOff x="4049267" y="1676400"/>
            <a:chExt cx="943610" cy="476250"/>
          </a:xfrm>
        </p:grpSpPr>
        <p:sp>
          <p:nvSpPr>
            <p:cNvPr id="46" name="object 46"/>
            <p:cNvSpPr/>
            <p:nvPr/>
          </p:nvSpPr>
          <p:spPr>
            <a:xfrm>
              <a:off x="4063745" y="1690877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152400" y="300227"/>
                  </a:lnTo>
                  <a:lnTo>
                    <a:pt x="266700" y="446913"/>
                  </a:lnTo>
                  <a:lnTo>
                    <a:pt x="381000" y="300227"/>
                  </a:lnTo>
                  <a:lnTo>
                    <a:pt x="914400" y="30022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063745" y="1690877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3"/>
                  </a:lnTo>
                  <a:lnTo>
                    <a:pt x="914400" y="250189"/>
                  </a:lnTo>
                  <a:lnTo>
                    <a:pt x="914400" y="300227"/>
                  </a:lnTo>
                  <a:lnTo>
                    <a:pt x="381000" y="300227"/>
                  </a:lnTo>
                  <a:lnTo>
                    <a:pt x="266700" y="446913"/>
                  </a:lnTo>
                  <a:lnTo>
                    <a:pt x="152400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4178934" y="1676146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046220" y="5114925"/>
            <a:ext cx="943610" cy="469265"/>
            <a:chOff x="4046220" y="5114925"/>
            <a:chExt cx="943610" cy="469265"/>
          </a:xfrm>
        </p:grpSpPr>
        <p:sp>
          <p:nvSpPr>
            <p:cNvPr id="50" name="object 50"/>
            <p:cNvSpPr/>
            <p:nvPr/>
          </p:nvSpPr>
          <p:spPr>
            <a:xfrm>
              <a:off x="4060698" y="5129402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7"/>
                  </a:lnTo>
                  <a:lnTo>
                    <a:pt x="0" y="139827"/>
                  </a:lnTo>
                  <a:lnTo>
                    <a:pt x="0" y="440055"/>
                  </a:lnTo>
                  <a:lnTo>
                    <a:pt x="914400" y="440055"/>
                  </a:lnTo>
                  <a:lnTo>
                    <a:pt x="914400" y="139827"/>
                  </a:lnTo>
                  <a:lnTo>
                    <a:pt x="381000" y="139827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060698" y="5129402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7"/>
                  </a:moveTo>
                  <a:lnTo>
                    <a:pt x="152400" y="139827"/>
                  </a:lnTo>
                  <a:lnTo>
                    <a:pt x="266700" y="0"/>
                  </a:lnTo>
                  <a:lnTo>
                    <a:pt x="381000" y="139827"/>
                  </a:lnTo>
                  <a:lnTo>
                    <a:pt x="914400" y="139827"/>
                  </a:lnTo>
                  <a:lnTo>
                    <a:pt x="914400" y="189865"/>
                  </a:lnTo>
                  <a:lnTo>
                    <a:pt x="914400" y="264922"/>
                  </a:lnTo>
                  <a:lnTo>
                    <a:pt x="914400" y="440055"/>
                  </a:lnTo>
                  <a:lnTo>
                    <a:pt x="381000" y="440055"/>
                  </a:lnTo>
                  <a:lnTo>
                    <a:pt x="152400" y="440055"/>
                  </a:lnTo>
                  <a:lnTo>
                    <a:pt x="0" y="440055"/>
                  </a:lnTo>
                  <a:lnTo>
                    <a:pt x="0" y="264922"/>
                  </a:lnTo>
                  <a:lnTo>
                    <a:pt x="0" y="189865"/>
                  </a:lnTo>
                  <a:lnTo>
                    <a:pt x="0" y="139827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175505" y="5254828"/>
            <a:ext cx="6851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3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0395">
              <a:lnSpc>
                <a:spcPct val="100000"/>
              </a:lnSpc>
              <a:spcBef>
                <a:spcPts val="95"/>
              </a:spcBef>
            </a:pPr>
            <a:r>
              <a:rPr dirty="0"/>
              <a:t>Exemplo</a:t>
            </a:r>
            <a:r>
              <a:rPr spc="-95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10" dirty="0"/>
              <a:t>Aplicação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690" y="1902078"/>
            <a:ext cx="1063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Servidor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8218" y="1678892"/>
            <a:ext cx="1963420" cy="1453515"/>
            <a:chOff x="458218" y="1678892"/>
            <a:chExt cx="1963420" cy="1453515"/>
          </a:xfrm>
        </p:grpSpPr>
        <p:sp>
          <p:nvSpPr>
            <p:cNvPr id="5" name="object 5"/>
            <p:cNvSpPr/>
            <p:nvPr/>
          </p:nvSpPr>
          <p:spPr>
            <a:xfrm>
              <a:off x="464314" y="1684988"/>
              <a:ext cx="1617980" cy="1005205"/>
            </a:xfrm>
            <a:custGeom>
              <a:avLst/>
              <a:gdLst/>
              <a:ahLst/>
              <a:cxnLst/>
              <a:rect l="l" t="t" r="r" b="b"/>
              <a:pathLst>
                <a:path w="1617980" h="1005205">
                  <a:moveTo>
                    <a:pt x="146479" y="330501"/>
                  </a:moveTo>
                  <a:lnTo>
                    <a:pt x="144704" y="287187"/>
                  </a:lnTo>
                  <a:lnTo>
                    <a:pt x="152903" y="245711"/>
                  </a:lnTo>
                  <a:lnTo>
                    <a:pt x="170209" y="207041"/>
                  </a:lnTo>
                  <a:lnTo>
                    <a:pt x="195750" y="172148"/>
                  </a:lnTo>
                  <a:lnTo>
                    <a:pt x="228657" y="141999"/>
                  </a:lnTo>
                  <a:lnTo>
                    <a:pt x="268060" y="117564"/>
                  </a:lnTo>
                  <a:lnTo>
                    <a:pt x="313089" y="99811"/>
                  </a:lnTo>
                  <a:lnTo>
                    <a:pt x="362874" y="89709"/>
                  </a:lnTo>
                  <a:lnTo>
                    <a:pt x="404942" y="87852"/>
                  </a:lnTo>
                  <a:lnTo>
                    <a:pt x="446507" y="91900"/>
                  </a:lnTo>
                  <a:lnTo>
                    <a:pt x="486715" y="101711"/>
                  </a:lnTo>
                  <a:lnTo>
                    <a:pt x="524710" y="117141"/>
                  </a:lnTo>
                  <a:lnTo>
                    <a:pt x="555900" y="80242"/>
                  </a:lnTo>
                  <a:lnTo>
                    <a:pt x="596040" y="52540"/>
                  </a:lnTo>
                  <a:lnTo>
                    <a:pt x="642557" y="34702"/>
                  </a:lnTo>
                  <a:lnTo>
                    <a:pt x="692877" y="27394"/>
                  </a:lnTo>
                  <a:lnTo>
                    <a:pt x="744428" y="31284"/>
                  </a:lnTo>
                  <a:lnTo>
                    <a:pt x="794636" y="47037"/>
                  </a:lnTo>
                  <a:lnTo>
                    <a:pt x="830355" y="67611"/>
                  </a:lnTo>
                  <a:lnTo>
                    <a:pt x="840991" y="75866"/>
                  </a:lnTo>
                  <a:lnTo>
                    <a:pt x="871494" y="39903"/>
                  </a:lnTo>
                  <a:lnTo>
                    <a:pt x="912280" y="14687"/>
                  </a:lnTo>
                  <a:lnTo>
                    <a:pt x="959735" y="1242"/>
                  </a:lnTo>
                  <a:lnTo>
                    <a:pt x="1010245" y="593"/>
                  </a:lnTo>
                  <a:lnTo>
                    <a:pt x="1060193" y="13763"/>
                  </a:lnTo>
                  <a:lnTo>
                    <a:pt x="1076388" y="21657"/>
                  </a:lnTo>
                  <a:lnTo>
                    <a:pt x="1091356" y="31003"/>
                  </a:lnTo>
                  <a:lnTo>
                    <a:pt x="1104967" y="41731"/>
                  </a:lnTo>
                  <a:lnTo>
                    <a:pt x="1117089" y="53768"/>
                  </a:lnTo>
                  <a:lnTo>
                    <a:pt x="1153333" y="26151"/>
                  </a:lnTo>
                  <a:lnTo>
                    <a:pt x="1195415" y="8175"/>
                  </a:lnTo>
                  <a:lnTo>
                    <a:pt x="1240898" y="0"/>
                  </a:lnTo>
                  <a:lnTo>
                    <a:pt x="1287345" y="1783"/>
                  </a:lnTo>
                  <a:lnTo>
                    <a:pt x="1332316" y="13684"/>
                  </a:lnTo>
                  <a:lnTo>
                    <a:pt x="1373375" y="35861"/>
                  </a:lnTo>
                  <a:lnTo>
                    <a:pt x="1413285" y="76342"/>
                  </a:lnTo>
                  <a:lnTo>
                    <a:pt x="1434716" y="125777"/>
                  </a:lnTo>
                  <a:lnTo>
                    <a:pt x="1484066" y="143470"/>
                  </a:lnTo>
                  <a:lnTo>
                    <a:pt x="1524802" y="170589"/>
                  </a:lnTo>
                  <a:lnTo>
                    <a:pt x="1555589" y="205152"/>
                  </a:lnTo>
                  <a:lnTo>
                    <a:pt x="1575094" y="245176"/>
                  </a:lnTo>
                  <a:lnTo>
                    <a:pt x="1581983" y="288678"/>
                  </a:lnTo>
                  <a:lnTo>
                    <a:pt x="1574924" y="333676"/>
                  </a:lnTo>
                  <a:lnTo>
                    <a:pt x="1572511" y="341296"/>
                  </a:lnTo>
                  <a:lnTo>
                    <a:pt x="1569463" y="348662"/>
                  </a:lnTo>
                  <a:lnTo>
                    <a:pt x="1565780" y="355901"/>
                  </a:lnTo>
                  <a:lnTo>
                    <a:pt x="1592833" y="392895"/>
                  </a:lnTo>
                  <a:lnTo>
                    <a:pt x="1610111" y="432488"/>
                  </a:lnTo>
                  <a:lnTo>
                    <a:pt x="1617805" y="473472"/>
                  </a:lnTo>
                  <a:lnTo>
                    <a:pt x="1616104" y="514635"/>
                  </a:lnTo>
                  <a:lnTo>
                    <a:pt x="1605200" y="554769"/>
                  </a:lnTo>
                  <a:lnTo>
                    <a:pt x="1585283" y="592663"/>
                  </a:lnTo>
                  <a:lnTo>
                    <a:pt x="1556543" y="627107"/>
                  </a:lnTo>
                  <a:lnTo>
                    <a:pt x="1519171" y="656891"/>
                  </a:lnTo>
                  <a:lnTo>
                    <a:pt x="1463053" y="684514"/>
                  </a:lnTo>
                  <a:lnTo>
                    <a:pt x="1400553" y="699182"/>
                  </a:lnTo>
                  <a:lnTo>
                    <a:pt x="1394418" y="741160"/>
                  </a:lnTo>
                  <a:lnTo>
                    <a:pt x="1377755" y="779610"/>
                  </a:lnTo>
                  <a:lnTo>
                    <a:pt x="1351871" y="813445"/>
                  </a:lnTo>
                  <a:lnTo>
                    <a:pt x="1318071" y="841581"/>
                  </a:lnTo>
                  <a:lnTo>
                    <a:pt x="1277661" y="862929"/>
                  </a:lnTo>
                  <a:lnTo>
                    <a:pt x="1231949" y="876404"/>
                  </a:lnTo>
                  <a:lnTo>
                    <a:pt x="1182240" y="880919"/>
                  </a:lnTo>
                  <a:lnTo>
                    <a:pt x="1152544" y="878984"/>
                  </a:lnTo>
                  <a:lnTo>
                    <a:pt x="1123550" y="873632"/>
                  </a:lnTo>
                  <a:lnTo>
                    <a:pt x="1095676" y="864971"/>
                  </a:lnTo>
                  <a:lnTo>
                    <a:pt x="1069337" y="853106"/>
                  </a:lnTo>
                  <a:lnTo>
                    <a:pt x="1049683" y="893229"/>
                  </a:lnTo>
                  <a:lnTo>
                    <a:pt x="1021855" y="928155"/>
                  </a:lnTo>
                  <a:lnTo>
                    <a:pt x="987120" y="957307"/>
                  </a:lnTo>
                  <a:lnTo>
                    <a:pt x="946747" y="980106"/>
                  </a:lnTo>
                  <a:lnTo>
                    <a:pt x="902004" y="995976"/>
                  </a:lnTo>
                  <a:lnTo>
                    <a:pt x="854157" y="1004339"/>
                  </a:lnTo>
                  <a:lnTo>
                    <a:pt x="804475" y="1004618"/>
                  </a:lnTo>
                  <a:lnTo>
                    <a:pt x="754225" y="996235"/>
                  </a:lnTo>
                  <a:lnTo>
                    <a:pt x="713794" y="982549"/>
                  </a:lnTo>
                  <a:lnTo>
                    <a:pt x="676991" y="963326"/>
                  </a:lnTo>
                  <a:lnTo>
                    <a:pt x="644592" y="939032"/>
                  </a:lnTo>
                  <a:lnTo>
                    <a:pt x="617370" y="910129"/>
                  </a:lnTo>
                  <a:lnTo>
                    <a:pt x="570454" y="929477"/>
                  </a:lnTo>
                  <a:lnTo>
                    <a:pt x="521639" y="941111"/>
                  </a:lnTo>
                  <a:lnTo>
                    <a:pt x="472045" y="945266"/>
                  </a:lnTo>
                  <a:lnTo>
                    <a:pt x="422793" y="942177"/>
                  </a:lnTo>
                  <a:lnTo>
                    <a:pt x="375000" y="932080"/>
                  </a:lnTo>
                  <a:lnTo>
                    <a:pt x="329789" y="915209"/>
                  </a:lnTo>
                  <a:lnTo>
                    <a:pt x="288278" y="891800"/>
                  </a:lnTo>
                  <a:lnTo>
                    <a:pt x="251588" y="862089"/>
                  </a:lnTo>
                  <a:lnTo>
                    <a:pt x="220838" y="826309"/>
                  </a:lnTo>
                  <a:lnTo>
                    <a:pt x="219796" y="824785"/>
                  </a:lnTo>
                  <a:lnTo>
                    <a:pt x="218780" y="823388"/>
                  </a:lnTo>
                  <a:lnTo>
                    <a:pt x="217777" y="821864"/>
                  </a:lnTo>
                  <a:lnTo>
                    <a:pt x="165580" y="819971"/>
                  </a:lnTo>
                  <a:lnTo>
                    <a:pt x="118389" y="804954"/>
                  </a:lnTo>
                  <a:lnTo>
                    <a:pt x="79187" y="778805"/>
                  </a:lnTo>
                  <a:lnTo>
                    <a:pt x="50955" y="743518"/>
                  </a:lnTo>
                  <a:lnTo>
                    <a:pt x="36675" y="701087"/>
                  </a:lnTo>
                  <a:lnTo>
                    <a:pt x="36405" y="671040"/>
                  </a:lnTo>
                  <a:lnTo>
                    <a:pt x="43733" y="641969"/>
                  </a:lnTo>
                  <a:lnTo>
                    <a:pt x="58267" y="614898"/>
                  </a:lnTo>
                  <a:lnTo>
                    <a:pt x="79614" y="590851"/>
                  </a:lnTo>
                  <a:lnTo>
                    <a:pt x="39445" y="562660"/>
                  </a:lnTo>
                  <a:lnTo>
                    <a:pt x="12588" y="526502"/>
                  </a:lnTo>
                  <a:lnTo>
                    <a:pt x="0" y="485503"/>
                  </a:lnTo>
                  <a:lnTo>
                    <a:pt x="2638" y="442791"/>
                  </a:lnTo>
                  <a:lnTo>
                    <a:pt x="21460" y="401494"/>
                  </a:lnTo>
                  <a:lnTo>
                    <a:pt x="73780" y="355012"/>
                  </a:lnTo>
                  <a:lnTo>
                    <a:pt x="145120" y="333676"/>
                  </a:lnTo>
                  <a:lnTo>
                    <a:pt x="146479" y="33050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398" y="2679064"/>
              <a:ext cx="223824" cy="3704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5668" y="1735454"/>
              <a:ext cx="1483995" cy="855980"/>
            </a:xfrm>
            <a:custGeom>
              <a:avLst/>
              <a:gdLst/>
              <a:ahLst/>
              <a:cxnLst/>
              <a:rect l="l" t="t" r="r" b="b"/>
              <a:pathLst>
                <a:path w="1483995" h="855980">
                  <a:moveTo>
                    <a:pt x="94805" y="554990"/>
                  </a:moveTo>
                  <a:lnTo>
                    <a:pt x="70062" y="555003"/>
                  </a:lnTo>
                  <a:lnTo>
                    <a:pt x="45735" y="551862"/>
                  </a:lnTo>
                  <a:lnTo>
                    <a:pt x="22242" y="545649"/>
                  </a:lnTo>
                  <a:lnTo>
                    <a:pt x="0" y="536448"/>
                  </a:lnTo>
                </a:path>
                <a:path w="1483995" h="855980">
                  <a:moveTo>
                    <a:pt x="178460" y="758063"/>
                  </a:moveTo>
                  <a:lnTo>
                    <a:pt x="168370" y="761130"/>
                  </a:lnTo>
                  <a:lnTo>
                    <a:pt x="158068" y="763651"/>
                  </a:lnTo>
                  <a:lnTo>
                    <a:pt x="147594" y="765599"/>
                  </a:lnTo>
                  <a:lnTo>
                    <a:pt x="136982" y="766953"/>
                  </a:lnTo>
                </a:path>
                <a:path w="1483995" h="855980">
                  <a:moveTo>
                    <a:pt x="535914" y="855599"/>
                  </a:moveTo>
                  <a:lnTo>
                    <a:pt x="528717" y="845911"/>
                  </a:lnTo>
                  <a:lnTo>
                    <a:pt x="522146" y="835913"/>
                  </a:lnTo>
                  <a:lnTo>
                    <a:pt x="516210" y="825630"/>
                  </a:lnTo>
                  <a:lnTo>
                    <a:pt x="510920" y="815086"/>
                  </a:lnTo>
                </a:path>
                <a:path w="1483995" h="855980">
                  <a:moveTo>
                    <a:pt x="998143" y="754634"/>
                  </a:moveTo>
                  <a:lnTo>
                    <a:pt x="996665" y="765919"/>
                  </a:lnTo>
                  <a:lnTo>
                    <a:pt x="994508" y="777097"/>
                  </a:lnTo>
                  <a:lnTo>
                    <a:pt x="991660" y="788156"/>
                  </a:lnTo>
                  <a:lnTo>
                    <a:pt x="988110" y="799084"/>
                  </a:lnTo>
                </a:path>
                <a:path w="1483995" h="855980">
                  <a:moveTo>
                    <a:pt x="1196644" y="479933"/>
                  </a:moveTo>
                  <a:lnTo>
                    <a:pt x="1238132" y="502341"/>
                  </a:lnTo>
                  <a:lnTo>
                    <a:pt x="1272023" y="531492"/>
                  </a:lnTo>
                  <a:lnTo>
                    <a:pt x="1297338" y="566051"/>
                  </a:lnTo>
                  <a:lnTo>
                    <a:pt x="1313094" y="604681"/>
                  </a:lnTo>
                  <a:lnTo>
                    <a:pt x="1318310" y="646049"/>
                  </a:lnTo>
                </a:path>
                <a:path w="1483995" h="855980">
                  <a:moveTo>
                    <a:pt x="1483664" y="303022"/>
                  </a:moveTo>
                  <a:lnTo>
                    <a:pt x="1473352" y="320496"/>
                  </a:lnTo>
                  <a:lnTo>
                    <a:pt x="1460788" y="336804"/>
                  </a:lnTo>
                  <a:lnTo>
                    <a:pt x="1446106" y="351778"/>
                  </a:lnTo>
                  <a:lnTo>
                    <a:pt x="1429435" y="365252"/>
                  </a:lnTo>
                </a:path>
                <a:path w="1483995" h="855980">
                  <a:moveTo>
                    <a:pt x="1353616" y="71882"/>
                  </a:moveTo>
                  <a:lnTo>
                    <a:pt x="1354946" y="79162"/>
                  </a:lnTo>
                  <a:lnTo>
                    <a:pt x="1355871" y="86502"/>
                  </a:lnTo>
                  <a:lnTo>
                    <a:pt x="1356367" y="93866"/>
                  </a:lnTo>
                  <a:lnTo>
                    <a:pt x="1356410" y="101219"/>
                  </a:lnTo>
                </a:path>
                <a:path w="1483995" h="855980">
                  <a:moveTo>
                    <a:pt x="1007541" y="37592"/>
                  </a:moveTo>
                  <a:lnTo>
                    <a:pt x="1013280" y="27574"/>
                  </a:lnTo>
                  <a:lnTo>
                    <a:pt x="1019829" y="17938"/>
                  </a:lnTo>
                  <a:lnTo>
                    <a:pt x="1027187" y="8731"/>
                  </a:lnTo>
                  <a:lnTo>
                    <a:pt x="1035354" y="0"/>
                  </a:lnTo>
                </a:path>
                <a:path w="1483995" h="855980">
                  <a:moveTo>
                    <a:pt x="747826" y="55372"/>
                  </a:moveTo>
                  <a:lnTo>
                    <a:pt x="750323" y="47045"/>
                  </a:lnTo>
                  <a:lnTo>
                    <a:pt x="753414" y="38862"/>
                  </a:lnTo>
                  <a:lnTo>
                    <a:pt x="757077" y="30868"/>
                  </a:lnTo>
                  <a:lnTo>
                    <a:pt x="761288" y="23114"/>
                  </a:lnTo>
                </a:path>
                <a:path w="1483995" h="855980">
                  <a:moveTo>
                    <a:pt x="443166" y="66421"/>
                  </a:moveTo>
                  <a:lnTo>
                    <a:pt x="456160" y="73322"/>
                  </a:lnTo>
                  <a:lnTo>
                    <a:pt x="468622" y="80867"/>
                  </a:lnTo>
                  <a:lnTo>
                    <a:pt x="480519" y="89030"/>
                  </a:lnTo>
                  <a:lnTo>
                    <a:pt x="491820" y="97790"/>
                  </a:lnTo>
                </a:path>
                <a:path w="1483995" h="855980">
                  <a:moveTo>
                    <a:pt x="73621" y="313182"/>
                  </a:moveTo>
                  <a:lnTo>
                    <a:pt x="70924" y="305040"/>
                  </a:lnTo>
                  <a:lnTo>
                    <a:pt x="68608" y="296814"/>
                  </a:lnTo>
                  <a:lnTo>
                    <a:pt x="66678" y="288518"/>
                  </a:lnTo>
                  <a:lnTo>
                    <a:pt x="65138" y="280162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7448" y="2686811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228600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228600" y="438912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7448" y="2686811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0" y="438912"/>
                  </a:moveTo>
                  <a:lnTo>
                    <a:pt x="228600" y="438912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48027" y="2191511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147827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147827" y="158496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48027" y="2191511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0" y="158496"/>
                  </a:moveTo>
                  <a:lnTo>
                    <a:pt x="147827" y="158496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5849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45158" y="2392044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8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4" y="94741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7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4" y="676528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8" y="581787"/>
                  </a:lnTo>
                  <a:lnTo>
                    <a:pt x="75742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45158" y="2297429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4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5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4" y="189357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8" y="94615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4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45158" y="2297429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8" y="94615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4" y="189357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5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4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8" y="94615"/>
                  </a:lnTo>
                  <a:close/>
                </a:path>
                <a:path w="757555" h="771525">
                  <a:moveTo>
                    <a:pt x="757428" y="94615"/>
                  </a:moveTo>
                  <a:lnTo>
                    <a:pt x="757428" y="676402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4" y="771144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2"/>
                  </a:lnTo>
                  <a:lnTo>
                    <a:pt x="0" y="94615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88847" y="4256989"/>
            <a:ext cx="344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PC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5695" y="4064508"/>
            <a:ext cx="1801495" cy="1351915"/>
            <a:chOff x="615695" y="4064508"/>
            <a:chExt cx="1801495" cy="1351915"/>
          </a:xfrm>
        </p:grpSpPr>
        <p:sp>
          <p:nvSpPr>
            <p:cNvPr id="17" name="object 17"/>
            <p:cNvSpPr/>
            <p:nvPr/>
          </p:nvSpPr>
          <p:spPr>
            <a:xfrm>
              <a:off x="630173" y="4078986"/>
              <a:ext cx="1266825" cy="767080"/>
            </a:xfrm>
            <a:custGeom>
              <a:avLst/>
              <a:gdLst/>
              <a:ahLst/>
              <a:cxnLst/>
              <a:rect l="l" t="t" r="r" b="b"/>
              <a:pathLst>
                <a:path w="1266825" h="767079">
                  <a:moveTo>
                    <a:pt x="0" y="0"/>
                  </a:moveTo>
                  <a:lnTo>
                    <a:pt x="1266444" y="0"/>
                  </a:lnTo>
                  <a:lnTo>
                    <a:pt x="1266444" y="766571"/>
                  </a:lnTo>
                  <a:lnTo>
                    <a:pt x="0" y="766571"/>
                  </a:lnTo>
                  <a:lnTo>
                    <a:pt x="0" y="0"/>
                  </a:lnTo>
                  <a:close/>
                </a:path>
                <a:path w="1266825" h="767079">
                  <a:moveTo>
                    <a:pt x="95821" y="95757"/>
                  </a:moveTo>
                  <a:lnTo>
                    <a:pt x="95821" y="670687"/>
                  </a:lnTo>
                  <a:lnTo>
                    <a:pt x="1170686" y="670687"/>
                  </a:lnTo>
                  <a:lnTo>
                    <a:pt x="1170686" y="95757"/>
                  </a:lnTo>
                  <a:lnTo>
                    <a:pt x="95821" y="95757"/>
                  </a:lnTo>
                  <a:close/>
                </a:path>
              </a:pathLst>
            </a:custGeom>
            <a:ln w="28956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4513" y="4845558"/>
              <a:ext cx="398145" cy="169545"/>
            </a:xfrm>
            <a:custGeom>
              <a:avLst/>
              <a:gdLst/>
              <a:ahLst/>
              <a:cxnLst/>
              <a:rect l="l" t="t" r="r" b="b"/>
              <a:pathLst>
                <a:path w="398144" h="169545">
                  <a:moveTo>
                    <a:pt x="355473" y="0"/>
                  </a:moveTo>
                  <a:lnTo>
                    <a:pt x="42291" y="0"/>
                  </a:lnTo>
                  <a:lnTo>
                    <a:pt x="0" y="169164"/>
                  </a:lnTo>
                  <a:lnTo>
                    <a:pt x="397764" y="169164"/>
                  </a:lnTo>
                  <a:lnTo>
                    <a:pt x="3554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4513" y="4845558"/>
              <a:ext cx="398145" cy="169545"/>
            </a:xfrm>
            <a:custGeom>
              <a:avLst/>
              <a:gdLst/>
              <a:ahLst/>
              <a:cxnLst/>
              <a:rect l="l" t="t" r="r" b="b"/>
              <a:pathLst>
                <a:path w="398144" h="169545">
                  <a:moveTo>
                    <a:pt x="0" y="169164"/>
                  </a:moveTo>
                  <a:lnTo>
                    <a:pt x="42291" y="0"/>
                  </a:lnTo>
                  <a:lnTo>
                    <a:pt x="355473" y="0"/>
                  </a:lnTo>
                  <a:lnTo>
                    <a:pt x="397764" y="169164"/>
                  </a:lnTo>
                  <a:lnTo>
                    <a:pt x="0" y="169164"/>
                  </a:lnTo>
                  <a:close/>
                </a:path>
              </a:pathLst>
            </a:custGeom>
            <a:ln w="28956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40585" y="4720717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7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3" y="94741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6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3" y="676528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7" y="581786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40585" y="4626102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3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5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3" y="189356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7" y="94615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3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40585" y="4626102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7" y="94615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3" y="189356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5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3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7" y="94615"/>
                  </a:lnTo>
                  <a:close/>
                </a:path>
                <a:path w="757555" h="771525">
                  <a:moveTo>
                    <a:pt x="757427" y="94615"/>
                  </a:moveTo>
                  <a:lnTo>
                    <a:pt x="757427" y="676402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3" y="771144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2"/>
                  </a:lnTo>
                  <a:lnTo>
                    <a:pt x="0" y="94615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3545332" y="23584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3072383" y="2260092"/>
            <a:ext cx="411480" cy="411480"/>
            <a:chOff x="3072383" y="2260092"/>
            <a:chExt cx="411480" cy="411480"/>
          </a:xfrm>
        </p:grpSpPr>
        <p:sp>
          <p:nvSpPr>
            <p:cNvPr id="25" name="object 25"/>
            <p:cNvSpPr/>
            <p:nvPr/>
          </p:nvSpPr>
          <p:spPr>
            <a:xfrm>
              <a:off x="3091433" y="227914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186690" y="0"/>
                  </a:move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236325" y="366712"/>
                  </a:lnTo>
                  <a:lnTo>
                    <a:pt x="280923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80" y="186690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4" y="25484"/>
                  </a:lnTo>
                  <a:lnTo>
                    <a:pt x="236325" y="666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91433" y="227914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80" y="186690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3" y="347895"/>
                  </a:lnTo>
                  <a:lnTo>
                    <a:pt x="236325" y="366712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044696" y="2260092"/>
            <a:ext cx="413384" cy="411480"/>
            <a:chOff x="4044696" y="2260092"/>
            <a:chExt cx="413384" cy="411480"/>
          </a:xfrm>
        </p:grpSpPr>
        <p:sp>
          <p:nvSpPr>
            <p:cNvPr id="28" name="object 28"/>
            <p:cNvSpPr/>
            <p:nvPr/>
          </p:nvSpPr>
          <p:spPr>
            <a:xfrm>
              <a:off x="4063746" y="227914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3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63746" y="227914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3545332" y="473438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3072383" y="4636008"/>
            <a:ext cx="411480" cy="413384"/>
            <a:chOff x="3072383" y="4636008"/>
            <a:chExt cx="411480" cy="413384"/>
          </a:xfrm>
        </p:grpSpPr>
        <p:sp>
          <p:nvSpPr>
            <p:cNvPr id="32" name="object 32"/>
            <p:cNvSpPr/>
            <p:nvPr/>
          </p:nvSpPr>
          <p:spPr>
            <a:xfrm>
              <a:off x="3091433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4"/>
                  </a:lnTo>
                  <a:lnTo>
                    <a:pt x="236325" y="368206"/>
                  </a:lnTo>
                  <a:lnTo>
                    <a:pt x="280923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91433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3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044696" y="4636008"/>
            <a:ext cx="413384" cy="413384"/>
            <a:chOff x="4044696" y="4636008"/>
            <a:chExt cx="413384" cy="413384"/>
          </a:xfrm>
        </p:grpSpPr>
        <p:sp>
          <p:nvSpPr>
            <p:cNvPr id="35" name="object 35"/>
            <p:cNvSpPr/>
            <p:nvPr/>
          </p:nvSpPr>
          <p:spPr>
            <a:xfrm>
              <a:off x="4063746" y="4655058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63746" y="4655058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3860291" y="4123944"/>
            <a:ext cx="1577340" cy="459105"/>
            <a:chOff x="3860291" y="4123944"/>
            <a:chExt cx="1577340" cy="459105"/>
          </a:xfrm>
        </p:grpSpPr>
        <p:sp>
          <p:nvSpPr>
            <p:cNvPr id="38" name="object 38"/>
            <p:cNvSpPr/>
            <p:nvPr/>
          </p:nvSpPr>
          <p:spPr>
            <a:xfrm>
              <a:off x="3874769" y="4138422"/>
              <a:ext cx="1548765" cy="429895"/>
            </a:xfrm>
            <a:custGeom>
              <a:avLst/>
              <a:gdLst/>
              <a:ahLst/>
              <a:cxnLst/>
              <a:rect l="l" t="t" r="r" b="b"/>
              <a:pathLst>
                <a:path w="1548764" h="429895">
                  <a:moveTo>
                    <a:pt x="1548383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258063" y="300227"/>
                  </a:lnTo>
                  <a:lnTo>
                    <a:pt x="451612" y="429640"/>
                  </a:lnTo>
                  <a:lnTo>
                    <a:pt x="645159" y="300227"/>
                  </a:lnTo>
                  <a:lnTo>
                    <a:pt x="1548383" y="300227"/>
                  </a:lnTo>
                  <a:lnTo>
                    <a:pt x="15483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74769" y="4138422"/>
              <a:ext cx="1548765" cy="429895"/>
            </a:xfrm>
            <a:custGeom>
              <a:avLst/>
              <a:gdLst/>
              <a:ahLst/>
              <a:cxnLst/>
              <a:rect l="l" t="t" r="r" b="b"/>
              <a:pathLst>
                <a:path w="1548764" h="429895">
                  <a:moveTo>
                    <a:pt x="0" y="0"/>
                  </a:moveTo>
                  <a:lnTo>
                    <a:pt x="258063" y="0"/>
                  </a:lnTo>
                  <a:lnTo>
                    <a:pt x="645159" y="0"/>
                  </a:lnTo>
                  <a:lnTo>
                    <a:pt x="1548383" y="0"/>
                  </a:lnTo>
                  <a:lnTo>
                    <a:pt x="1548383" y="175132"/>
                  </a:lnTo>
                  <a:lnTo>
                    <a:pt x="1548383" y="250189"/>
                  </a:lnTo>
                  <a:lnTo>
                    <a:pt x="1548383" y="300227"/>
                  </a:lnTo>
                  <a:lnTo>
                    <a:pt x="645159" y="300227"/>
                  </a:lnTo>
                  <a:lnTo>
                    <a:pt x="451612" y="429640"/>
                  </a:lnTo>
                  <a:lnTo>
                    <a:pt x="258063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2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982973" y="4123182"/>
            <a:ext cx="1332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E699"/>
                </a:solidFill>
                <a:latin typeface="Calibri"/>
                <a:cs typeface="Calibri"/>
              </a:rPr>
              <a:t>origin/master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046220" y="5114925"/>
            <a:ext cx="943610" cy="469265"/>
            <a:chOff x="4046220" y="5114925"/>
            <a:chExt cx="943610" cy="469265"/>
          </a:xfrm>
        </p:grpSpPr>
        <p:sp>
          <p:nvSpPr>
            <p:cNvPr id="42" name="object 42"/>
            <p:cNvSpPr/>
            <p:nvPr/>
          </p:nvSpPr>
          <p:spPr>
            <a:xfrm>
              <a:off x="4060698" y="5129402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7"/>
                  </a:lnTo>
                  <a:lnTo>
                    <a:pt x="0" y="139827"/>
                  </a:lnTo>
                  <a:lnTo>
                    <a:pt x="0" y="440055"/>
                  </a:lnTo>
                  <a:lnTo>
                    <a:pt x="914400" y="440055"/>
                  </a:lnTo>
                  <a:lnTo>
                    <a:pt x="914400" y="139827"/>
                  </a:lnTo>
                  <a:lnTo>
                    <a:pt x="381000" y="139827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60698" y="5129402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7"/>
                  </a:moveTo>
                  <a:lnTo>
                    <a:pt x="152400" y="139827"/>
                  </a:lnTo>
                  <a:lnTo>
                    <a:pt x="266700" y="0"/>
                  </a:lnTo>
                  <a:lnTo>
                    <a:pt x="381000" y="139827"/>
                  </a:lnTo>
                  <a:lnTo>
                    <a:pt x="914400" y="139827"/>
                  </a:lnTo>
                  <a:lnTo>
                    <a:pt x="914400" y="189865"/>
                  </a:lnTo>
                  <a:lnTo>
                    <a:pt x="914400" y="264922"/>
                  </a:lnTo>
                  <a:lnTo>
                    <a:pt x="914400" y="440055"/>
                  </a:lnTo>
                  <a:lnTo>
                    <a:pt x="381000" y="440055"/>
                  </a:lnTo>
                  <a:lnTo>
                    <a:pt x="152400" y="440055"/>
                  </a:lnTo>
                  <a:lnTo>
                    <a:pt x="0" y="440055"/>
                  </a:lnTo>
                  <a:lnTo>
                    <a:pt x="0" y="264922"/>
                  </a:lnTo>
                  <a:lnTo>
                    <a:pt x="0" y="189865"/>
                  </a:lnTo>
                  <a:lnTo>
                    <a:pt x="0" y="139827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175505" y="5254828"/>
            <a:ext cx="6851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517644" y="23584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5018532" y="2260092"/>
            <a:ext cx="413384" cy="411480"/>
            <a:chOff x="5018532" y="2260092"/>
            <a:chExt cx="413384" cy="411480"/>
          </a:xfrm>
        </p:grpSpPr>
        <p:sp>
          <p:nvSpPr>
            <p:cNvPr id="47" name="object 47"/>
            <p:cNvSpPr/>
            <p:nvPr/>
          </p:nvSpPr>
          <p:spPr>
            <a:xfrm>
              <a:off x="5037582" y="227914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3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037582" y="227914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5023103" y="1679448"/>
            <a:ext cx="943610" cy="476250"/>
            <a:chOff x="5023103" y="1679448"/>
            <a:chExt cx="943610" cy="476250"/>
          </a:xfrm>
        </p:grpSpPr>
        <p:sp>
          <p:nvSpPr>
            <p:cNvPr id="50" name="object 50"/>
            <p:cNvSpPr/>
            <p:nvPr/>
          </p:nvSpPr>
          <p:spPr>
            <a:xfrm>
              <a:off x="5037581" y="1693926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152400" y="300227"/>
                  </a:lnTo>
                  <a:lnTo>
                    <a:pt x="266700" y="446913"/>
                  </a:lnTo>
                  <a:lnTo>
                    <a:pt x="381000" y="300227"/>
                  </a:lnTo>
                  <a:lnTo>
                    <a:pt x="914400" y="30022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37581" y="1693926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3"/>
                  </a:lnTo>
                  <a:lnTo>
                    <a:pt x="914400" y="250189"/>
                  </a:lnTo>
                  <a:lnTo>
                    <a:pt x="914400" y="300227"/>
                  </a:lnTo>
                  <a:lnTo>
                    <a:pt x="381000" y="300227"/>
                  </a:lnTo>
                  <a:lnTo>
                    <a:pt x="266700" y="446913"/>
                  </a:lnTo>
                  <a:lnTo>
                    <a:pt x="152400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152135" y="1678940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876550" y="6026804"/>
            <a:ext cx="1668145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80"/>
              </a:lnSpc>
            </a:pP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#Modifica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702555" y="6026804"/>
            <a:ext cx="208915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80"/>
              </a:lnSpc>
            </a:pPr>
            <a:r>
              <a:rPr sz="2400" b="1" spc="-50" dirty="0">
                <a:solidFill>
                  <a:srgbClr val="252525"/>
                </a:solidFill>
                <a:latin typeface="Courier New"/>
                <a:cs typeface="Courier New"/>
              </a:rPr>
              <a:t>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068681" y="6026804"/>
            <a:ext cx="2033905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80"/>
              </a:lnSpc>
            </a:pP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repositório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257033" y="6026804"/>
            <a:ext cx="1124585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80"/>
              </a:lnSpc>
            </a:pP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remoto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3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0395">
              <a:lnSpc>
                <a:spcPct val="100000"/>
              </a:lnSpc>
              <a:spcBef>
                <a:spcPts val="95"/>
              </a:spcBef>
            </a:pPr>
            <a:r>
              <a:rPr dirty="0"/>
              <a:t>Exemplo</a:t>
            </a:r>
            <a:r>
              <a:rPr spc="-95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10" dirty="0"/>
              <a:t>Aplicação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690" y="1902078"/>
            <a:ext cx="1063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Servidor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8218" y="1678892"/>
            <a:ext cx="1963420" cy="1453515"/>
            <a:chOff x="458218" y="1678892"/>
            <a:chExt cx="1963420" cy="1453515"/>
          </a:xfrm>
        </p:grpSpPr>
        <p:sp>
          <p:nvSpPr>
            <p:cNvPr id="5" name="object 5"/>
            <p:cNvSpPr/>
            <p:nvPr/>
          </p:nvSpPr>
          <p:spPr>
            <a:xfrm>
              <a:off x="464314" y="1684988"/>
              <a:ext cx="1617980" cy="1005205"/>
            </a:xfrm>
            <a:custGeom>
              <a:avLst/>
              <a:gdLst/>
              <a:ahLst/>
              <a:cxnLst/>
              <a:rect l="l" t="t" r="r" b="b"/>
              <a:pathLst>
                <a:path w="1617980" h="1005205">
                  <a:moveTo>
                    <a:pt x="146479" y="330501"/>
                  </a:moveTo>
                  <a:lnTo>
                    <a:pt x="144704" y="287187"/>
                  </a:lnTo>
                  <a:lnTo>
                    <a:pt x="152903" y="245711"/>
                  </a:lnTo>
                  <a:lnTo>
                    <a:pt x="170209" y="207041"/>
                  </a:lnTo>
                  <a:lnTo>
                    <a:pt x="195750" y="172148"/>
                  </a:lnTo>
                  <a:lnTo>
                    <a:pt x="228657" y="141999"/>
                  </a:lnTo>
                  <a:lnTo>
                    <a:pt x="268060" y="117564"/>
                  </a:lnTo>
                  <a:lnTo>
                    <a:pt x="313089" y="99811"/>
                  </a:lnTo>
                  <a:lnTo>
                    <a:pt x="362874" y="89709"/>
                  </a:lnTo>
                  <a:lnTo>
                    <a:pt x="404942" y="87852"/>
                  </a:lnTo>
                  <a:lnTo>
                    <a:pt x="446507" y="91900"/>
                  </a:lnTo>
                  <a:lnTo>
                    <a:pt x="486715" y="101711"/>
                  </a:lnTo>
                  <a:lnTo>
                    <a:pt x="524710" y="117141"/>
                  </a:lnTo>
                  <a:lnTo>
                    <a:pt x="555900" y="80242"/>
                  </a:lnTo>
                  <a:lnTo>
                    <a:pt x="596040" y="52540"/>
                  </a:lnTo>
                  <a:lnTo>
                    <a:pt x="642557" y="34702"/>
                  </a:lnTo>
                  <a:lnTo>
                    <a:pt x="692877" y="27394"/>
                  </a:lnTo>
                  <a:lnTo>
                    <a:pt x="744428" y="31284"/>
                  </a:lnTo>
                  <a:lnTo>
                    <a:pt x="794636" y="47037"/>
                  </a:lnTo>
                  <a:lnTo>
                    <a:pt x="830355" y="67611"/>
                  </a:lnTo>
                  <a:lnTo>
                    <a:pt x="840991" y="75866"/>
                  </a:lnTo>
                  <a:lnTo>
                    <a:pt x="871494" y="39903"/>
                  </a:lnTo>
                  <a:lnTo>
                    <a:pt x="912280" y="14687"/>
                  </a:lnTo>
                  <a:lnTo>
                    <a:pt x="959735" y="1242"/>
                  </a:lnTo>
                  <a:lnTo>
                    <a:pt x="1010245" y="593"/>
                  </a:lnTo>
                  <a:lnTo>
                    <a:pt x="1060193" y="13763"/>
                  </a:lnTo>
                  <a:lnTo>
                    <a:pt x="1076388" y="21657"/>
                  </a:lnTo>
                  <a:lnTo>
                    <a:pt x="1091356" y="31003"/>
                  </a:lnTo>
                  <a:lnTo>
                    <a:pt x="1104967" y="41731"/>
                  </a:lnTo>
                  <a:lnTo>
                    <a:pt x="1117089" y="53768"/>
                  </a:lnTo>
                  <a:lnTo>
                    <a:pt x="1153333" y="26151"/>
                  </a:lnTo>
                  <a:lnTo>
                    <a:pt x="1195415" y="8175"/>
                  </a:lnTo>
                  <a:lnTo>
                    <a:pt x="1240898" y="0"/>
                  </a:lnTo>
                  <a:lnTo>
                    <a:pt x="1287345" y="1783"/>
                  </a:lnTo>
                  <a:lnTo>
                    <a:pt x="1332316" y="13684"/>
                  </a:lnTo>
                  <a:lnTo>
                    <a:pt x="1373375" y="35861"/>
                  </a:lnTo>
                  <a:lnTo>
                    <a:pt x="1413285" y="76342"/>
                  </a:lnTo>
                  <a:lnTo>
                    <a:pt x="1434716" y="125777"/>
                  </a:lnTo>
                  <a:lnTo>
                    <a:pt x="1484066" y="143470"/>
                  </a:lnTo>
                  <a:lnTo>
                    <a:pt x="1524802" y="170589"/>
                  </a:lnTo>
                  <a:lnTo>
                    <a:pt x="1555589" y="205152"/>
                  </a:lnTo>
                  <a:lnTo>
                    <a:pt x="1575094" y="245176"/>
                  </a:lnTo>
                  <a:lnTo>
                    <a:pt x="1581983" y="288678"/>
                  </a:lnTo>
                  <a:lnTo>
                    <a:pt x="1574924" y="333676"/>
                  </a:lnTo>
                  <a:lnTo>
                    <a:pt x="1572511" y="341296"/>
                  </a:lnTo>
                  <a:lnTo>
                    <a:pt x="1569463" y="348662"/>
                  </a:lnTo>
                  <a:lnTo>
                    <a:pt x="1565780" y="355901"/>
                  </a:lnTo>
                  <a:lnTo>
                    <a:pt x="1592833" y="392895"/>
                  </a:lnTo>
                  <a:lnTo>
                    <a:pt x="1610111" y="432488"/>
                  </a:lnTo>
                  <a:lnTo>
                    <a:pt x="1617805" y="473472"/>
                  </a:lnTo>
                  <a:lnTo>
                    <a:pt x="1616104" y="514635"/>
                  </a:lnTo>
                  <a:lnTo>
                    <a:pt x="1605200" y="554769"/>
                  </a:lnTo>
                  <a:lnTo>
                    <a:pt x="1585283" y="592663"/>
                  </a:lnTo>
                  <a:lnTo>
                    <a:pt x="1556543" y="627107"/>
                  </a:lnTo>
                  <a:lnTo>
                    <a:pt x="1519171" y="656891"/>
                  </a:lnTo>
                  <a:lnTo>
                    <a:pt x="1463053" y="684514"/>
                  </a:lnTo>
                  <a:lnTo>
                    <a:pt x="1400553" y="699182"/>
                  </a:lnTo>
                  <a:lnTo>
                    <a:pt x="1394418" y="741160"/>
                  </a:lnTo>
                  <a:lnTo>
                    <a:pt x="1377755" y="779610"/>
                  </a:lnTo>
                  <a:lnTo>
                    <a:pt x="1351871" y="813445"/>
                  </a:lnTo>
                  <a:lnTo>
                    <a:pt x="1318071" y="841581"/>
                  </a:lnTo>
                  <a:lnTo>
                    <a:pt x="1277661" y="862929"/>
                  </a:lnTo>
                  <a:lnTo>
                    <a:pt x="1231949" y="876404"/>
                  </a:lnTo>
                  <a:lnTo>
                    <a:pt x="1182240" y="880919"/>
                  </a:lnTo>
                  <a:lnTo>
                    <a:pt x="1152544" y="878984"/>
                  </a:lnTo>
                  <a:lnTo>
                    <a:pt x="1123550" y="873632"/>
                  </a:lnTo>
                  <a:lnTo>
                    <a:pt x="1095676" y="864971"/>
                  </a:lnTo>
                  <a:lnTo>
                    <a:pt x="1069337" y="853106"/>
                  </a:lnTo>
                  <a:lnTo>
                    <a:pt x="1049683" y="893229"/>
                  </a:lnTo>
                  <a:lnTo>
                    <a:pt x="1021855" y="928155"/>
                  </a:lnTo>
                  <a:lnTo>
                    <a:pt x="987120" y="957307"/>
                  </a:lnTo>
                  <a:lnTo>
                    <a:pt x="946747" y="980106"/>
                  </a:lnTo>
                  <a:lnTo>
                    <a:pt x="902004" y="995976"/>
                  </a:lnTo>
                  <a:lnTo>
                    <a:pt x="854157" y="1004339"/>
                  </a:lnTo>
                  <a:lnTo>
                    <a:pt x="804475" y="1004618"/>
                  </a:lnTo>
                  <a:lnTo>
                    <a:pt x="754225" y="996235"/>
                  </a:lnTo>
                  <a:lnTo>
                    <a:pt x="713794" y="982549"/>
                  </a:lnTo>
                  <a:lnTo>
                    <a:pt x="676991" y="963326"/>
                  </a:lnTo>
                  <a:lnTo>
                    <a:pt x="644592" y="939032"/>
                  </a:lnTo>
                  <a:lnTo>
                    <a:pt x="617370" y="910129"/>
                  </a:lnTo>
                  <a:lnTo>
                    <a:pt x="570454" y="929477"/>
                  </a:lnTo>
                  <a:lnTo>
                    <a:pt x="521639" y="941111"/>
                  </a:lnTo>
                  <a:lnTo>
                    <a:pt x="472045" y="945266"/>
                  </a:lnTo>
                  <a:lnTo>
                    <a:pt x="422793" y="942177"/>
                  </a:lnTo>
                  <a:lnTo>
                    <a:pt x="375000" y="932080"/>
                  </a:lnTo>
                  <a:lnTo>
                    <a:pt x="329789" y="915209"/>
                  </a:lnTo>
                  <a:lnTo>
                    <a:pt x="288278" y="891800"/>
                  </a:lnTo>
                  <a:lnTo>
                    <a:pt x="251588" y="862089"/>
                  </a:lnTo>
                  <a:lnTo>
                    <a:pt x="220838" y="826309"/>
                  </a:lnTo>
                  <a:lnTo>
                    <a:pt x="219796" y="824785"/>
                  </a:lnTo>
                  <a:lnTo>
                    <a:pt x="218780" y="823388"/>
                  </a:lnTo>
                  <a:lnTo>
                    <a:pt x="217777" y="821864"/>
                  </a:lnTo>
                  <a:lnTo>
                    <a:pt x="165580" y="819971"/>
                  </a:lnTo>
                  <a:lnTo>
                    <a:pt x="118389" y="804954"/>
                  </a:lnTo>
                  <a:lnTo>
                    <a:pt x="79187" y="778805"/>
                  </a:lnTo>
                  <a:lnTo>
                    <a:pt x="50955" y="743518"/>
                  </a:lnTo>
                  <a:lnTo>
                    <a:pt x="36675" y="701087"/>
                  </a:lnTo>
                  <a:lnTo>
                    <a:pt x="36405" y="671040"/>
                  </a:lnTo>
                  <a:lnTo>
                    <a:pt x="43733" y="641969"/>
                  </a:lnTo>
                  <a:lnTo>
                    <a:pt x="58267" y="614898"/>
                  </a:lnTo>
                  <a:lnTo>
                    <a:pt x="79614" y="590851"/>
                  </a:lnTo>
                  <a:lnTo>
                    <a:pt x="39445" y="562660"/>
                  </a:lnTo>
                  <a:lnTo>
                    <a:pt x="12588" y="526502"/>
                  </a:lnTo>
                  <a:lnTo>
                    <a:pt x="0" y="485503"/>
                  </a:lnTo>
                  <a:lnTo>
                    <a:pt x="2638" y="442791"/>
                  </a:lnTo>
                  <a:lnTo>
                    <a:pt x="21460" y="401494"/>
                  </a:lnTo>
                  <a:lnTo>
                    <a:pt x="73780" y="355012"/>
                  </a:lnTo>
                  <a:lnTo>
                    <a:pt x="145120" y="333676"/>
                  </a:lnTo>
                  <a:lnTo>
                    <a:pt x="146479" y="33050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398" y="2679064"/>
              <a:ext cx="223824" cy="3704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5668" y="1735454"/>
              <a:ext cx="1483995" cy="855980"/>
            </a:xfrm>
            <a:custGeom>
              <a:avLst/>
              <a:gdLst/>
              <a:ahLst/>
              <a:cxnLst/>
              <a:rect l="l" t="t" r="r" b="b"/>
              <a:pathLst>
                <a:path w="1483995" h="855980">
                  <a:moveTo>
                    <a:pt x="94805" y="554990"/>
                  </a:moveTo>
                  <a:lnTo>
                    <a:pt x="70062" y="555003"/>
                  </a:lnTo>
                  <a:lnTo>
                    <a:pt x="45735" y="551862"/>
                  </a:lnTo>
                  <a:lnTo>
                    <a:pt x="22242" y="545649"/>
                  </a:lnTo>
                  <a:lnTo>
                    <a:pt x="0" y="536448"/>
                  </a:lnTo>
                </a:path>
                <a:path w="1483995" h="855980">
                  <a:moveTo>
                    <a:pt x="178460" y="758063"/>
                  </a:moveTo>
                  <a:lnTo>
                    <a:pt x="168370" y="761130"/>
                  </a:lnTo>
                  <a:lnTo>
                    <a:pt x="158068" y="763651"/>
                  </a:lnTo>
                  <a:lnTo>
                    <a:pt x="147594" y="765599"/>
                  </a:lnTo>
                  <a:lnTo>
                    <a:pt x="136982" y="766953"/>
                  </a:lnTo>
                </a:path>
                <a:path w="1483995" h="855980">
                  <a:moveTo>
                    <a:pt x="535914" y="855599"/>
                  </a:moveTo>
                  <a:lnTo>
                    <a:pt x="528717" y="845911"/>
                  </a:lnTo>
                  <a:lnTo>
                    <a:pt x="522146" y="835913"/>
                  </a:lnTo>
                  <a:lnTo>
                    <a:pt x="516210" y="825630"/>
                  </a:lnTo>
                  <a:lnTo>
                    <a:pt x="510920" y="815086"/>
                  </a:lnTo>
                </a:path>
                <a:path w="1483995" h="855980">
                  <a:moveTo>
                    <a:pt x="998143" y="754634"/>
                  </a:moveTo>
                  <a:lnTo>
                    <a:pt x="996665" y="765919"/>
                  </a:lnTo>
                  <a:lnTo>
                    <a:pt x="994508" y="777097"/>
                  </a:lnTo>
                  <a:lnTo>
                    <a:pt x="991660" y="788156"/>
                  </a:lnTo>
                  <a:lnTo>
                    <a:pt x="988110" y="799084"/>
                  </a:lnTo>
                </a:path>
                <a:path w="1483995" h="855980">
                  <a:moveTo>
                    <a:pt x="1196644" y="479933"/>
                  </a:moveTo>
                  <a:lnTo>
                    <a:pt x="1238132" y="502341"/>
                  </a:lnTo>
                  <a:lnTo>
                    <a:pt x="1272023" y="531492"/>
                  </a:lnTo>
                  <a:lnTo>
                    <a:pt x="1297338" y="566051"/>
                  </a:lnTo>
                  <a:lnTo>
                    <a:pt x="1313094" y="604681"/>
                  </a:lnTo>
                  <a:lnTo>
                    <a:pt x="1318310" y="646049"/>
                  </a:lnTo>
                </a:path>
                <a:path w="1483995" h="855980">
                  <a:moveTo>
                    <a:pt x="1483664" y="303022"/>
                  </a:moveTo>
                  <a:lnTo>
                    <a:pt x="1473352" y="320496"/>
                  </a:lnTo>
                  <a:lnTo>
                    <a:pt x="1460788" y="336804"/>
                  </a:lnTo>
                  <a:lnTo>
                    <a:pt x="1446106" y="351778"/>
                  </a:lnTo>
                  <a:lnTo>
                    <a:pt x="1429435" y="365252"/>
                  </a:lnTo>
                </a:path>
                <a:path w="1483995" h="855980">
                  <a:moveTo>
                    <a:pt x="1353616" y="71882"/>
                  </a:moveTo>
                  <a:lnTo>
                    <a:pt x="1354946" y="79162"/>
                  </a:lnTo>
                  <a:lnTo>
                    <a:pt x="1355871" y="86502"/>
                  </a:lnTo>
                  <a:lnTo>
                    <a:pt x="1356367" y="93866"/>
                  </a:lnTo>
                  <a:lnTo>
                    <a:pt x="1356410" y="101219"/>
                  </a:lnTo>
                </a:path>
                <a:path w="1483995" h="855980">
                  <a:moveTo>
                    <a:pt x="1007541" y="37592"/>
                  </a:moveTo>
                  <a:lnTo>
                    <a:pt x="1013280" y="27574"/>
                  </a:lnTo>
                  <a:lnTo>
                    <a:pt x="1019829" y="17938"/>
                  </a:lnTo>
                  <a:lnTo>
                    <a:pt x="1027187" y="8731"/>
                  </a:lnTo>
                  <a:lnTo>
                    <a:pt x="1035354" y="0"/>
                  </a:lnTo>
                </a:path>
                <a:path w="1483995" h="855980">
                  <a:moveTo>
                    <a:pt x="747826" y="55372"/>
                  </a:moveTo>
                  <a:lnTo>
                    <a:pt x="750323" y="47045"/>
                  </a:lnTo>
                  <a:lnTo>
                    <a:pt x="753414" y="38862"/>
                  </a:lnTo>
                  <a:lnTo>
                    <a:pt x="757077" y="30868"/>
                  </a:lnTo>
                  <a:lnTo>
                    <a:pt x="761288" y="23114"/>
                  </a:lnTo>
                </a:path>
                <a:path w="1483995" h="855980">
                  <a:moveTo>
                    <a:pt x="443166" y="66421"/>
                  </a:moveTo>
                  <a:lnTo>
                    <a:pt x="456160" y="73322"/>
                  </a:lnTo>
                  <a:lnTo>
                    <a:pt x="468622" y="80867"/>
                  </a:lnTo>
                  <a:lnTo>
                    <a:pt x="480519" y="89030"/>
                  </a:lnTo>
                  <a:lnTo>
                    <a:pt x="491820" y="97790"/>
                  </a:lnTo>
                </a:path>
                <a:path w="1483995" h="855980">
                  <a:moveTo>
                    <a:pt x="73621" y="313182"/>
                  </a:moveTo>
                  <a:lnTo>
                    <a:pt x="70924" y="305040"/>
                  </a:lnTo>
                  <a:lnTo>
                    <a:pt x="68608" y="296814"/>
                  </a:lnTo>
                  <a:lnTo>
                    <a:pt x="66678" y="288518"/>
                  </a:lnTo>
                  <a:lnTo>
                    <a:pt x="65138" y="280162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7448" y="2686811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228600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228600" y="438912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7448" y="2686811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0" y="438912"/>
                  </a:moveTo>
                  <a:lnTo>
                    <a:pt x="228600" y="438912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48027" y="2191511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147827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147827" y="158496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48027" y="2191511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0" y="158496"/>
                  </a:moveTo>
                  <a:lnTo>
                    <a:pt x="147827" y="158496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5849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45158" y="2392044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8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4" y="94741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7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4" y="676528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8" y="581787"/>
                  </a:lnTo>
                  <a:lnTo>
                    <a:pt x="75742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45158" y="2297429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4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5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4" y="189357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8" y="94615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4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45158" y="2297429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8" y="94615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4" y="189357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5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4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8" y="94615"/>
                  </a:lnTo>
                  <a:close/>
                </a:path>
                <a:path w="757555" h="771525">
                  <a:moveTo>
                    <a:pt x="757428" y="94615"/>
                  </a:moveTo>
                  <a:lnTo>
                    <a:pt x="757428" y="676402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4" y="771144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2"/>
                  </a:lnTo>
                  <a:lnTo>
                    <a:pt x="0" y="94615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88847" y="4256989"/>
            <a:ext cx="344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PC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5695" y="4064508"/>
            <a:ext cx="1801495" cy="1351915"/>
            <a:chOff x="615695" y="4064508"/>
            <a:chExt cx="1801495" cy="1351915"/>
          </a:xfrm>
        </p:grpSpPr>
        <p:sp>
          <p:nvSpPr>
            <p:cNvPr id="17" name="object 17"/>
            <p:cNvSpPr/>
            <p:nvPr/>
          </p:nvSpPr>
          <p:spPr>
            <a:xfrm>
              <a:off x="630173" y="4078986"/>
              <a:ext cx="1266825" cy="767080"/>
            </a:xfrm>
            <a:custGeom>
              <a:avLst/>
              <a:gdLst/>
              <a:ahLst/>
              <a:cxnLst/>
              <a:rect l="l" t="t" r="r" b="b"/>
              <a:pathLst>
                <a:path w="1266825" h="767079">
                  <a:moveTo>
                    <a:pt x="0" y="0"/>
                  </a:moveTo>
                  <a:lnTo>
                    <a:pt x="1266444" y="0"/>
                  </a:lnTo>
                  <a:lnTo>
                    <a:pt x="1266444" y="766571"/>
                  </a:lnTo>
                  <a:lnTo>
                    <a:pt x="0" y="766571"/>
                  </a:lnTo>
                  <a:lnTo>
                    <a:pt x="0" y="0"/>
                  </a:lnTo>
                  <a:close/>
                </a:path>
                <a:path w="1266825" h="767079">
                  <a:moveTo>
                    <a:pt x="95821" y="95757"/>
                  </a:moveTo>
                  <a:lnTo>
                    <a:pt x="95821" y="670687"/>
                  </a:lnTo>
                  <a:lnTo>
                    <a:pt x="1170686" y="670687"/>
                  </a:lnTo>
                  <a:lnTo>
                    <a:pt x="1170686" y="95757"/>
                  </a:lnTo>
                  <a:lnTo>
                    <a:pt x="95821" y="95757"/>
                  </a:lnTo>
                  <a:close/>
                </a:path>
              </a:pathLst>
            </a:custGeom>
            <a:ln w="28956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4513" y="4845558"/>
              <a:ext cx="398145" cy="169545"/>
            </a:xfrm>
            <a:custGeom>
              <a:avLst/>
              <a:gdLst/>
              <a:ahLst/>
              <a:cxnLst/>
              <a:rect l="l" t="t" r="r" b="b"/>
              <a:pathLst>
                <a:path w="398144" h="169545">
                  <a:moveTo>
                    <a:pt x="355473" y="0"/>
                  </a:moveTo>
                  <a:lnTo>
                    <a:pt x="42291" y="0"/>
                  </a:lnTo>
                  <a:lnTo>
                    <a:pt x="0" y="169164"/>
                  </a:lnTo>
                  <a:lnTo>
                    <a:pt x="397764" y="169164"/>
                  </a:lnTo>
                  <a:lnTo>
                    <a:pt x="3554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4513" y="4845558"/>
              <a:ext cx="398145" cy="169545"/>
            </a:xfrm>
            <a:custGeom>
              <a:avLst/>
              <a:gdLst/>
              <a:ahLst/>
              <a:cxnLst/>
              <a:rect l="l" t="t" r="r" b="b"/>
              <a:pathLst>
                <a:path w="398144" h="169545">
                  <a:moveTo>
                    <a:pt x="0" y="169164"/>
                  </a:moveTo>
                  <a:lnTo>
                    <a:pt x="42291" y="0"/>
                  </a:lnTo>
                  <a:lnTo>
                    <a:pt x="355473" y="0"/>
                  </a:lnTo>
                  <a:lnTo>
                    <a:pt x="397764" y="169164"/>
                  </a:lnTo>
                  <a:lnTo>
                    <a:pt x="0" y="169164"/>
                  </a:lnTo>
                  <a:close/>
                </a:path>
              </a:pathLst>
            </a:custGeom>
            <a:ln w="28956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40585" y="4720717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7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3" y="94741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6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3" y="676528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7" y="581786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40585" y="4626102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3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5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3" y="189356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7" y="94615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3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40585" y="4626102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7" y="94615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3" y="189356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5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3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7" y="94615"/>
                  </a:lnTo>
                  <a:close/>
                </a:path>
                <a:path w="757555" h="771525">
                  <a:moveTo>
                    <a:pt x="757427" y="94615"/>
                  </a:moveTo>
                  <a:lnTo>
                    <a:pt x="757427" y="676402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3" y="771144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2"/>
                  </a:lnTo>
                  <a:lnTo>
                    <a:pt x="0" y="94615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3545332" y="23584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3072383" y="2260092"/>
            <a:ext cx="411480" cy="411480"/>
            <a:chOff x="3072383" y="2260092"/>
            <a:chExt cx="411480" cy="411480"/>
          </a:xfrm>
        </p:grpSpPr>
        <p:sp>
          <p:nvSpPr>
            <p:cNvPr id="25" name="object 25"/>
            <p:cNvSpPr/>
            <p:nvPr/>
          </p:nvSpPr>
          <p:spPr>
            <a:xfrm>
              <a:off x="3091433" y="227914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186690" y="0"/>
                  </a:move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236325" y="366712"/>
                  </a:lnTo>
                  <a:lnTo>
                    <a:pt x="280923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80" y="186690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4" y="25484"/>
                  </a:lnTo>
                  <a:lnTo>
                    <a:pt x="236325" y="666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91433" y="227914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80" y="186690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3" y="347895"/>
                  </a:lnTo>
                  <a:lnTo>
                    <a:pt x="236325" y="366712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044696" y="2260092"/>
            <a:ext cx="413384" cy="411480"/>
            <a:chOff x="4044696" y="2260092"/>
            <a:chExt cx="413384" cy="411480"/>
          </a:xfrm>
        </p:grpSpPr>
        <p:sp>
          <p:nvSpPr>
            <p:cNvPr id="28" name="object 28"/>
            <p:cNvSpPr/>
            <p:nvPr/>
          </p:nvSpPr>
          <p:spPr>
            <a:xfrm>
              <a:off x="4063746" y="227914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3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63746" y="227914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3545332" y="473438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3072383" y="4636008"/>
            <a:ext cx="411480" cy="413384"/>
            <a:chOff x="3072383" y="4636008"/>
            <a:chExt cx="411480" cy="413384"/>
          </a:xfrm>
        </p:grpSpPr>
        <p:sp>
          <p:nvSpPr>
            <p:cNvPr id="32" name="object 32"/>
            <p:cNvSpPr/>
            <p:nvPr/>
          </p:nvSpPr>
          <p:spPr>
            <a:xfrm>
              <a:off x="3091433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4"/>
                  </a:lnTo>
                  <a:lnTo>
                    <a:pt x="236325" y="368206"/>
                  </a:lnTo>
                  <a:lnTo>
                    <a:pt x="280923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91433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3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044696" y="4636008"/>
            <a:ext cx="413384" cy="413384"/>
            <a:chOff x="4044696" y="4636008"/>
            <a:chExt cx="413384" cy="413384"/>
          </a:xfrm>
        </p:grpSpPr>
        <p:sp>
          <p:nvSpPr>
            <p:cNvPr id="35" name="object 35"/>
            <p:cNvSpPr/>
            <p:nvPr/>
          </p:nvSpPr>
          <p:spPr>
            <a:xfrm>
              <a:off x="4063746" y="4655058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63746" y="4655058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3860291" y="4123944"/>
            <a:ext cx="1577340" cy="459105"/>
            <a:chOff x="3860291" y="4123944"/>
            <a:chExt cx="1577340" cy="459105"/>
          </a:xfrm>
        </p:grpSpPr>
        <p:sp>
          <p:nvSpPr>
            <p:cNvPr id="38" name="object 38"/>
            <p:cNvSpPr/>
            <p:nvPr/>
          </p:nvSpPr>
          <p:spPr>
            <a:xfrm>
              <a:off x="3874769" y="4138422"/>
              <a:ext cx="1548765" cy="429895"/>
            </a:xfrm>
            <a:custGeom>
              <a:avLst/>
              <a:gdLst/>
              <a:ahLst/>
              <a:cxnLst/>
              <a:rect l="l" t="t" r="r" b="b"/>
              <a:pathLst>
                <a:path w="1548764" h="429895">
                  <a:moveTo>
                    <a:pt x="1548383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258063" y="300227"/>
                  </a:lnTo>
                  <a:lnTo>
                    <a:pt x="451612" y="429640"/>
                  </a:lnTo>
                  <a:lnTo>
                    <a:pt x="645159" y="300227"/>
                  </a:lnTo>
                  <a:lnTo>
                    <a:pt x="1548383" y="300227"/>
                  </a:lnTo>
                  <a:lnTo>
                    <a:pt x="15483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74769" y="4138422"/>
              <a:ext cx="1548765" cy="429895"/>
            </a:xfrm>
            <a:custGeom>
              <a:avLst/>
              <a:gdLst/>
              <a:ahLst/>
              <a:cxnLst/>
              <a:rect l="l" t="t" r="r" b="b"/>
              <a:pathLst>
                <a:path w="1548764" h="429895">
                  <a:moveTo>
                    <a:pt x="0" y="0"/>
                  </a:moveTo>
                  <a:lnTo>
                    <a:pt x="258063" y="0"/>
                  </a:lnTo>
                  <a:lnTo>
                    <a:pt x="645159" y="0"/>
                  </a:lnTo>
                  <a:lnTo>
                    <a:pt x="1548383" y="0"/>
                  </a:lnTo>
                  <a:lnTo>
                    <a:pt x="1548383" y="175132"/>
                  </a:lnTo>
                  <a:lnTo>
                    <a:pt x="1548383" y="250189"/>
                  </a:lnTo>
                  <a:lnTo>
                    <a:pt x="1548383" y="300227"/>
                  </a:lnTo>
                  <a:lnTo>
                    <a:pt x="645159" y="300227"/>
                  </a:lnTo>
                  <a:lnTo>
                    <a:pt x="451612" y="429640"/>
                  </a:lnTo>
                  <a:lnTo>
                    <a:pt x="258063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2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982973" y="4123182"/>
            <a:ext cx="1332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E699"/>
                </a:solidFill>
                <a:latin typeface="Calibri"/>
                <a:cs typeface="Calibri"/>
              </a:rPr>
              <a:t>origin/master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517644" y="23584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5018532" y="2260092"/>
            <a:ext cx="413384" cy="411480"/>
            <a:chOff x="5018532" y="2260092"/>
            <a:chExt cx="413384" cy="411480"/>
          </a:xfrm>
        </p:grpSpPr>
        <p:sp>
          <p:nvSpPr>
            <p:cNvPr id="43" name="object 43"/>
            <p:cNvSpPr/>
            <p:nvPr/>
          </p:nvSpPr>
          <p:spPr>
            <a:xfrm>
              <a:off x="5037582" y="227914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3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037582" y="227914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5023103" y="1679448"/>
            <a:ext cx="943610" cy="476250"/>
            <a:chOff x="5023103" y="1679448"/>
            <a:chExt cx="943610" cy="476250"/>
          </a:xfrm>
        </p:grpSpPr>
        <p:sp>
          <p:nvSpPr>
            <p:cNvPr id="46" name="object 46"/>
            <p:cNvSpPr/>
            <p:nvPr/>
          </p:nvSpPr>
          <p:spPr>
            <a:xfrm>
              <a:off x="5037581" y="1693926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152400" y="300227"/>
                  </a:lnTo>
                  <a:lnTo>
                    <a:pt x="266700" y="446913"/>
                  </a:lnTo>
                  <a:lnTo>
                    <a:pt x="381000" y="300227"/>
                  </a:lnTo>
                  <a:lnTo>
                    <a:pt x="914400" y="30022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037581" y="1693926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3"/>
                  </a:lnTo>
                  <a:lnTo>
                    <a:pt x="914400" y="250189"/>
                  </a:lnTo>
                  <a:lnTo>
                    <a:pt x="914400" y="300227"/>
                  </a:lnTo>
                  <a:lnTo>
                    <a:pt x="381000" y="300227"/>
                  </a:lnTo>
                  <a:lnTo>
                    <a:pt x="266700" y="446913"/>
                  </a:lnTo>
                  <a:lnTo>
                    <a:pt x="152400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152135" y="1678940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517897" y="4737405"/>
            <a:ext cx="1412875" cy="210820"/>
          </a:xfrm>
          <a:custGeom>
            <a:avLst/>
            <a:gdLst/>
            <a:ahLst/>
            <a:cxnLst/>
            <a:rect l="l" t="t" r="r" b="b"/>
            <a:pathLst>
              <a:path w="1412875" h="210820">
                <a:moveTo>
                  <a:pt x="1340510" y="105104"/>
                </a:moveTo>
                <a:lnTo>
                  <a:pt x="1210437" y="177367"/>
                </a:lnTo>
                <a:lnTo>
                  <a:pt x="1205188" y="181883"/>
                </a:lnTo>
                <a:lnTo>
                  <a:pt x="1202166" y="187876"/>
                </a:lnTo>
                <a:lnTo>
                  <a:pt x="1201596" y="194583"/>
                </a:lnTo>
                <a:lnTo>
                  <a:pt x="1203705" y="201243"/>
                </a:lnTo>
                <a:lnTo>
                  <a:pt x="1208220" y="206565"/>
                </a:lnTo>
                <a:lnTo>
                  <a:pt x="1214199" y="209625"/>
                </a:lnTo>
                <a:lnTo>
                  <a:pt x="1220868" y="210208"/>
                </a:lnTo>
                <a:lnTo>
                  <a:pt x="1227454" y="208101"/>
                </a:lnTo>
                <a:lnTo>
                  <a:pt x="1381218" y="122630"/>
                </a:lnTo>
                <a:lnTo>
                  <a:pt x="1376679" y="122630"/>
                </a:lnTo>
                <a:lnTo>
                  <a:pt x="1376679" y="120471"/>
                </a:lnTo>
                <a:lnTo>
                  <a:pt x="1368171" y="120471"/>
                </a:lnTo>
                <a:lnTo>
                  <a:pt x="1340510" y="105104"/>
                </a:lnTo>
                <a:close/>
              </a:path>
              <a:path w="1412875" h="210820">
                <a:moveTo>
                  <a:pt x="1308963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1308963" y="122630"/>
                </a:lnTo>
                <a:lnTo>
                  <a:pt x="1340510" y="105104"/>
                </a:lnTo>
                <a:lnTo>
                  <a:pt x="1308963" y="87578"/>
                </a:lnTo>
                <a:close/>
              </a:path>
              <a:path w="1412875" h="210820">
                <a:moveTo>
                  <a:pt x="1381218" y="87578"/>
                </a:moveTo>
                <a:lnTo>
                  <a:pt x="1376679" y="87578"/>
                </a:lnTo>
                <a:lnTo>
                  <a:pt x="1376679" y="122630"/>
                </a:lnTo>
                <a:lnTo>
                  <a:pt x="1381218" y="122630"/>
                </a:lnTo>
                <a:lnTo>
                  <a:pt x="1412748" y="105104"/>
                </a:lnTo>
                <a:lnTo>
                  <a:pt x="1381218" y="87578"/>
                </a:lnTo>
                <a:close/>
              </a:path>
              <a:path w="1412875" h="210820">
                <a:moveTo>
                  <a:pt x="1368171" y="89737"/>
                </a:moveTo>
                <a:lnTo>
                  <a:pt x="1340510" y="105104"/>
                </a:lnTo>
                <a:lnTo>
                  <a:pt x="1368171" y="120471"/>
                </a:lnTo>
                <a:lnTo>
                  <a:pt x="1368171" y="89737"/>
                </a:lnTo>
                <a:close/>
              </a:path>
              <a:path w="1412875" h="210820">
                <a:moveTo>
                  <a:pt x="1376679" y="89737"/>
                </a:moveTo>
                <a:lnTo>
                  <a:pt x="1368171" y="89737"/>
                </a:lnTo>
                <a:lnTo>
                  <a:pt x="1368171" y="120471"/>
                </a:lnTo>
                <a:lnTo>
                  <a:pt x="1376679" y="120471"/>
                </a:lnTo>
                <a:lnTo>
                  <a:pt x="1376679" y="89737"/>
                </a:lnTo>
                <a:close/>
              </a:path>
              <a:path w="1412875" h="210820">
                <a:moveTo>
                  <a:pt x="1220868" y="0"/>
                </a:moveTo>
                <a:lnTo>
                  <a:pt x="1214199" y="583"/>
                </a:lnTo>
                <a:lnTo>
                  <a:pt x="1208220" y="3643"/>
                </a:lnTo>
                <a:lnTo>
                  <a:pt x="1203705" y="8965"/>
                </a:lnTo>
                <a:lnTo>
                  <a:pt x="1201596" y="15624"/>
                </a:lnTo>
                <a:lnTo>
                  <a:pt x="1202166" y="22332"/>
                </a:lnTo>
                <a:lnTo>
                  <a:pt x="1205188" y="28324"/>
                </a:lnTo>
                <a:lnTo>
                  <a:pt x="1210437" y="32841"/>
                </a:lnTo>
                <a:lnTo>
                  <a:pt x="1340510" y="105104"/>
                </a:lnTo>
                <a:lnTo>
                  <a:pt x="1368171" y="89737"/>
                </a:lnTo>
                <a:lnTo>
                  <a:pt x="1376679" y="89737"/>
                </a:lnTo>
                <a:lnTo>
                  <a:pt x="1376679" y="87578"/>
                </a:lnTo>
                <a:lnTo>
                  <a:pt x="1381218" y="87578"/>
                </a:lnTo>
                <a:lnTo>
                  <a:pt x="1227454" y="2107"/>
                </a:lnTo>
                <a:lnTo>
                  <a:pt x="122086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50"/>
          <p:cNvGrpSpPr/>
          <p:nvPr/>
        </p:nvGrpSpPr>
        <p:grpSpPr>
          <a:xfrm>
            <a:off x="5992367" y="4636008"/>
            <a:ext cx="411480" cy="413384"/>
            <a:chOff x="5992367" y="4636008"/>
            <a:chExt cx="411480" cy="413384"/>
          </a:xfrm>
        </p:grpSpPr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1417" y="4655058"/>
              <a:ext cx="373380" cy="374904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011417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5996940" y="5101209"/>
            <a:ext cx="943610" cy="469265"/>
            <a:chOff x="5996940" y="5101209"/>
            <a:chExt cx="943610" cy="469265"/>
          </a:xfrm>
        </p:grpSpPr>
        <p:sp>
          <p:nvSpPr>
            <p:cNvPr id="54" name="object 54"/>
            <p:cNvSpPr/>
            <p:nvPr/>
          </p:nvSpPr>
          <p:spPr>
            <a:xfrm>
              <a:off x="6011418" y="5115687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4"/>
                  </a:lnTo>
                  <a:lnTo>
                    <a:pt x="914400" y="440054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011418" y="5115687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5"/>
                  </a:lnTo>
                  <a:lnTo>
                    <a:pt x="914400" y="264922"/>
                  </a:lnTo>
                  <a:lnTo>
                    <a:pt x="914400" y="440054"/>
                  </a:lnTo>
                  <a:lnTo>
                    <a:pt x="381000" y="440054"/>
                  </a:lnTo>
                  <a:lnTo>
                    <a:pt x="152400" y="440054"/>
                  </a:lnTo>
                  <a:lnTo>
                    <a:pt x="0" y="440054"/>
                  </a:lnTo>
                  <a:lnTo>
                    <a:pt x="0" y="264922"/>
                  </a:lnTo>
                  <a:lnTo>
                    <a:pt x="0" y="189865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125717" y="5240782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64819" y="5922264"/>
            <a:ext cx="8280400" cy="600710"/>
          </a:xfrm>
          <a:custGeom>
            <a:avLst/>
            <a:gdLst/>
            <a:ahLst/>
            <a:cxnLst/>
            <a:rect l="l" t="t" r="r" b="b"/>
            <a:pathLst>
              <a:path w="8280400" h="600709">
                <a:moveTo>
                  <a:pt x="8279892" y="0"/>
                </a:moveTo>
                <a:lnTo>
                  <a:pt x="0" y="0"/>
                </a:lnTo>
                <a:lnTo>
                  <a:pt x="0" y="600456"/>
                </a:lnTo>
                <a:lnTo>
                  <a:pt x="8279892" y="600456"/>
                </a:lnTo>
                <a:lnTo>
                  <a:pt x="82798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64819" y="5922264"/>
            <a:ext cx="828040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  <a:tabLst>
                <a:tab pos="3195320" algn="l"/>
              </a:tabLst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commit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–a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	#Altera</a:t>
            </a:r>
            <a:r>
              <a:rPr sz="2400" b="1" spc="-5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o</a:t>
            </a:r>
            <a:r>
              <a:rPr sz="2400" b="1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repositório</a:t>
            </a:r>
            <a:r>
              <a:rPr sz="2400" b="1" spc="-6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local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4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2663" y="2543555"/>
            <a:ext cx="3083560" cy="986155"/>
            <a:chOff x="1502663" y="2543555"/>
            <a:chExt cx="3083560" cy="986155"/>
          </a:xfrm>
        </p:grpSpPr>
        <p:sp>
          <p:nvSpPr>
            <p:cNvPr id="3" name="object 3"/>
            <p:cNvSpPr/>
            <p:nvPr/>
          </p:nvSpPr>
          <p:spPr>
            <a:xfrm>
              <a:off x="1896618" y="3217977"/>
              <a:ext cx="959485" cy="210820"/>
            </a:xfrm>
            <a:custGeom>
              <a:avLst/>
              <a:gdLst/>
              <a:ahLst/>
              <a:cxnLst/>
              <a:rect l="l" t="t" r="r" b="b"/>
              <a:pathLst>
                <a:path w="959485" h="210820">
                  <a:moveTo>
                    <a:pt x="886993" y="105104"/>
                  </a:moveTo>
                  <a:lnTo>
                    <a:pt x="756919" y="177367"/>
                  </a:lnTo>
                  <a:lnTo>
                    <a:pt x="751597" y="181883"/>
                  </a:lnTo>
                  <a:lnTo>
                    <a:pt x="748538" y="187876"/>
                  </a:lnTo>
                  <a:lnTo>
                    <a:pt x="747954" y="194583"/>
                  </a:lnTo>
                  <a:lnTo>
                    <a:pt x="750062" y="201243"/>
                  </a:lnTo>
                  <a:lnTo>
                    <a:pt x="754578" y="206565"/>
                  </a:lnTo>
                  <a:lnTo>
                    <a:pt x="760571" y="209625"/>
                  </a:lnTo>
                  <a:lnTo>
                    <a:pt x="767278" y="210208"/>
                  </a:lnTo>
                  <a:lnTo>
                    <a:pt x="773938" y="208101"/>
                  </a:lnTo>
                  <a:lnTo>
                    <a:pt x="927701" y="122630"/>
                  </a:lnTo>
                  <a:lnTo>
                    <a:pt x="923163" y="122630"/>
                  </a:lnTo>
                  <a:lnTo>
                    <a:pt x="923163" y="120471"/>
                  </a:lnTo>
                  <a:lnTo>
                    <a:pt x="914654" y="120471"/>
                  </a:lnTo>
                  <a:lnTo>
                    <a:pt x="886993" y="105104"/>
                  </a:lnTo>
                  <a:close/>
                </a:path>
                <a:path w="959485" h="210820">
                  <a:moveTo>
                    <a:pt x="855446" y="87578"/>
                  </a:moveTo>
                  <a:lnTo>
                    <a:pt x="0" y="87578"/>
                  </a:lnTo>
                  <a:lnTo>
                    <a:pt x="0" y="122630"/>
                  </a:lnTo>
                  <a:lnTo>
                    <a:pt x="855446" y="122630"/>
                  </a:lnTo>
                  <a:lnTo>
                    <a:pt x="886993" y="105104"/>
                  </a:lnTo>
                  <a:lnTo>
                    <a:pt x="855446" y="87578"/>
                  </a:lnTo>
                  <a:close/>
                </a:path>
                <a:path w="959485" h="210820">
                  <a:moveTo>
                    <a:pt x="927701" y="87578"/>
                  </a:moveTo>
                  <a:lnTo>
                    <a:pt x="923163" y="87578"/>
                  </a:lnTo>
                  <a:lnTo>
                    <a:pt x="923163" y="122630"/>
                  </a:lnTo>
                  <a:lnTo>
                    <a:pt x="927701" y="122630"/>
                  </a:lnTo>
                  <a:lnTo>
                    <a:pt x="959231" y="105104"/>
                  </a:lnTo>
                  <a:lnTo>
                    <a:pt x="927701" y="87578"/>
                  </a:lnTo>
                  <a:close/>
                </a:path>
                <a:path w="959485" h="210820">
                  <a:moveTo>
                    <a:pt x="914654" y="89737"/>
                  </a:moveTo>
                  <a:lnTo>
                    <a:pt x="886993" y="105104"/>
                  </a:lnTo>
                  <a:lnTo>
                    <a:pt x="914654" y="120471"/>
                  </a:lnTo>
                  <a:lnTo>
                    <a:pt x="914654" y="89737"/>
                  </a:lnTo>
                  <a:close/>
                </a:path>
                <a:path w="959485" h="210820">
                  <a:moveTo>
                    <a:pt x="923163" y="89737"/>
                  </a:moveTo>
                  <a:lnTo>
                    <a:pt x="914654" y="89737"/>
                  </a:lnTo>
                  <a:lnTo>
                    <a:pt x="914654" y="120471"/>
                  </a:lnTo>
                  <a:lnTo>
                    <a:pt x="923163" y="120471"/>
                  </a:lnTo>
                  <a:lnTo>
                    <a:pt x="923163" y="89737"/>
                  </a:lnTo>
                  <a:close/>
                </a:path>
                <a:path w="959485" h="210820">
                  <a:moveTo>
                    <a:pt x="767278" y="0"/>
                  </a:moveTo>
                  <a:lnTo>
                    <a:pt x="760571" y="583"/>
                  </a:lnTo>
                  <a:lnTo>
                    <a:pt x="754578" y="3643"/>
                  </a:lnTo>
                  <a:lnTo>
                    <a:pt x="750062" y="8965"/>
                  </a:lnTo>
                  <a:lnTo>
                    <a:pt x="747954" y="15624"/>
                  </a:lnTo>
                  <a:lnTo>
                    <a:pt x="748538" y="22332"/>
                  </a:lnTo>
                  <a:lnTo>
                    <a:pt x="751597" y="28324"/>
                  </a:lnTo>
                  <a:lnTo>
                    <a:pt x="756919" y="32841"/>
                  </a:lnTo>
                  <a:lnTo>
                    <a:pt x="886993" y="105104"/>
                  </a:lnTo>
                  <a:lnTo>
                    <a:pt x="914654" y="89737"/>
                  </a:lnTo>
                  <a:lnTo>
                    <a:pt x="923163" y="89737"/>
                  </a:lnTo>
                  <a:lnTo>
                    <a:pt x="923163" y="87578"/>
                  </a:lnTo>
                  <a:lnTo>
                    <a:pt x="927701" y="87578"/>
                  </a:lnTo>
                  <a:lnTo>
                    <a:pt x="773938" y="2107"/>
                  </a:lnTo>
                  <a:lnTo>
                    <a:pt x="767278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1713" y="3135629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2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2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1713" y="3135629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2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2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5213" y="3135629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2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2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55213" y="3135629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2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2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91762" y="3135629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91762" y="3135629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30118" y="3217977"/>
              <a:ext cx="961390" cy="210820"/>
            </a:xfrm>
            <a:custGeom>
              <a:avLst/>
              <a:gdLst/>
              <a:ahLst/>
              <a:cxnLst/>
              <a:rect l="l" t="t" r="r" b="b"/>
              <a:pathLst>
                <a:path w="961389" h="210820">
                  <a:moveTo>
                    <a:pt x="889152" y="105104"/>
                  </a:moveTo>
                  <a:lnTo>
                    <a:pt x="759079" y="177367"/>
                  </a:lnTo>
                  <a:lnTo>
                    <a:pt x="753830" y="181883"/>
                  </a:lnTo>
                  <a:lnTo>
                    <a:pt x="750808" y="187876"/>
                  </a:lnTo>
                  <a:lnTo>
                    <a:pt x="750238" y="194583"/>
                  </a:lnTo>
                  <a:lnTo>
                    <a:pt x="752347" y="201243"/>
                  </a:lnTo>
                  <a:lnTo>
                    <a:pt x="756862" y="206565"/>
                  </a:lnTo>
                  <a:lnTo>
                    <a:pt x="762841" y="209625"/>
                  </a:lnTo>
                  <a:lnTo>
                    <a:pt x="769510" y="210208"/>
                  </a:lnTo>
                  <a:lnTo>
                    <a:pt x="776096" y="208101"/>
                  </a:lnTo>
                  <a:lnTo>
                    <a:pt x="929860" y="122630"/>
                  </a:lnTo>
                  <a:lnTo>
                    <a:pt x="925321" y="122630"/>
                  </a:lnTo>
                  <a:lnTo>
                    <a:pt x="925321" y="120471"/>
                  </a:lnTo>
                  <a:lnTo>
                    <a:pt x="916812" y="120471"/>
                  </a:lnTo>
                  <a:lnTo>
                    <a:pt x="889152" y="105104"/>
                  </a:lnTo>
                  <a:close/>
                </a:path>
                <a:path w="961389" h="210820">
                  <a:moveTo>
                    <a:pt x="857605" y="87578"/>
                  </a:moveTo>
                  <a:lnTo>
                    <a:pt x="0" y="87578"/>
                  </a:lnTo>
                  <a:lnTo>
                    <a:pt x="0" y="122630"/>
                  </a:lnTo>
                  <a:lnTo>
                    <a:pt x="857605" y="122630"/>
                  </a:lnTo>
                  <a:lnTo>
                    <a:pt x="889152" y="105104"/>
                  </a:lnTo>
                  <a:lnTo>
                    <a:pt x="857605" y="87578"/>
                  </a:lnTo>
                  <a:close/>
                </a:path>
                <a:path w="961389" h="210820">
                  <a:moveTo>
                    <a:pt x="929860" y="87578"/>
                  </a:moveTo>
                  <a:lnTo>
                    <a:pt x="925321" y="87578"/>
                  </a:lnTo>
                  <a:lnTo>
                    <a:pt x="925321" y="122630"/>
                  </a:lnTo>
                  <a:lnTo>
                    <a:pt x="929860" y="122630"/>
                  </a:lnTo>
                  <a:lnTo>
                    <a:pt x="961390" y="105104"/>
                  </a:lnTo>
                  <a:lnTo>
                    <a:pt x="929860" y="87578"/>
                  </a:lnTo>
                  <a:close/>
                </a:path>
                <a:path w="961389" h="210820">
                  <a:moveTo>
                    <a:pt x="916812" y="89737"/>
                  </a:moveTo>
                  <a:lnTo>
                    <a:pt x="889152" y="105104"/>
                  </a:lnTo>
                  <a:lnTo>
                    <a:pt x="916812" y="120471"/>
                  </a:lnTo>
                  <a:lnTo>
                    <a:pt x="916812" y="89737"/>
                  </a:lnTo>
                  <a:close/>
                </a:path>
                <a:path w="961389" h="210820">
                  <a:moveTo>
                    <a:pt x="925321" y="89737"/>
                  </a:moveTo>
                  <a:lnTo>
                    <a:pt x="916812" y="89737"/>
                  </a:lnTo>
                  <a:lnTo>
                    <a:pt x="916812" y="120471"/>
                  </a:lnTo>
                  <a:lnTo>
                    <a:pt x="925321" y="120471"/>
                  </a:lnTo>
                  <a:lnTo>
                    <a:pt x="925321" y="89737"/>
                  </a:lnTo>
                  <a:close/>
                </a:path>
                <a:path w="961389" h="210820">
                  <a:moveTo>
                    <a:pt x="769510" y="0"/>
                  </a:moveTo>
                  <a:lnTo>
                    <a:pt x="762841" y="583"/>
                  </a:lnTo>
                  <a:lnTo>
                    <a:pt x="756862" y="3643"/>
                  </a:lnTo>
                  <a:lnTo>
                    <a:pt x="752347" y="8965"/>
                  </a:lnTo>
                  <a:lnTo>
                    <a:pt x="750238" y="15624"/>
                  </a:lnTo>
                  <a:lnTo>
                    <a:pt x="750808" y="22332"/>
                  </a:lnTo>
                  <a:lnTo>
                    <a:pt x="753830" y="28324"/>
                  </a:lnTo>
                  <a:lnTo>
                    <a:pt x="759079" y="32841"/>
                  </a:lnTo>
                  <a:lnTo>
                    <a:pt x="889152" y="105104"/>
                  </a:lnTo>
                  <a:lnTo>
                    <a:pt x="916812" y="89737"/>
                  </a:lnTo>
                  <a:lnTo>
                    <a:pt x="925321" y="89737"/>
                  </a:lnTo>
                  <a:lnTo>
                    <a:pt x="925321" y="87578"/>
                  </a:lnTo>
                  <a:lnTo>
                    <a:pt x="929860" y="87578"/>
                  </a:lnTo>
                  <a:lnTo>
                    <a:pt x="776096" y="2107"/>
                  </a:lnTo>
                  <a:lnTo>
                    <a:pt x="76951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91762" y="2562605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3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1762" y="2562605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75253" y="2743961"/>
              <a:ext cx="535940" cy="447040"/>
            </a:xfrm>
            <a:custGeom>
              <a:avLst/>
              <a:gdLst/>
              <a:ahLst/>
              <a:cxnLst/>
              <a:rect l="l" t="t" r="r" b="b"/>
              <a:pathLst>
                <a:path w="535939" h="447039">
                  <a:moveTo>
                    <a:pt x="0" y="447039"/>
                  </a:moveTo>
                  <a:lnTo>
                    <a:pt x="535558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71930" y="3522726"/>
            <a:ext cx="523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Início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54554" y="3527805"/>
            <a:ext cx="8648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Função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89323" y="3522726"/>
            <a:ext cx="8648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Função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8142" y="2235834"/>
            <a:ext cx="97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Função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2*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926082" y="702640"/>
            <a:ext cx="52908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Sistema</a:t>
            </a:r>
            <a:r>
              <a:rPr spc="-75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dirty="0"/>
              <a:t>Controle</a:t>
            </a:r>
            <a:r>
              <a:rPr spc="-65" dirty="0"/>
              <a:t> </a:t>
            </a:r>
            <a:r>
              <a:rPr dirty="0"/>
              <a:t>de</a:t>
            </a:r>
            <a:r>
              <a:rPr spc="-85" dirty="0"/>
              <a:t> </a:t>
            </a:r>
            <a:r>
              <a:rPr spc="-10" dirty="0"/>
              <a:t>Versão</a:t>
            </a:r>
          </a:p>
        </p:txBody>
      </p:sp>
      <p:grpSp>
        <p:nvGrpSpPr>
          <p:cNvPr id="19" name="object 19"/>
          <p:cNvGrpSpPr/>
          <p:nvPr/>
        </p:nvGrpSpPr>
        <p:grpSpPr>
          <a:xfrm>
            <a:off x="975360" y="5064252"/>
            <a:ext cx="411480" cy="413384"/>
            <a:chOff x="975360" y="5064252"/>
            <a:chExt cx="411480" cy="413384"/>
          </a:xfrm>
        </p:grpSpPr>
        <p:sp>
          <p:nvSpPr>
            <p:cNvPr id="20" name="object 20"/>
            <p:cNvSpPr/>
            <p:nvPr/>
          </p:nvSpPr>
          <p:spPr>
            <a:xfrm>
              <a:off x="994410" y="5083302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80" h="375285">
                  <a:moveTo>
                    <a:pt x="186690" y="0"/>
                  </a:moveTo>
                  <a:lnTo>
                    <a:pt x="137058" y="6697"/>
                  </a:lnTo>
                  <a:lnTo>
                    <a:pt x="92461" y="25597"/>
                  </a:lnTo>
                  <a:lnTo>
                    <a:pt x="54678" y="54911"/>
                  </a:lnTo>
                  <a:lnTo>
                    <a:pt x="25487" y="92851"/>
                  </a:lnTo>
                  <a:lnTo>
                    <a:pt x="6668" y="137627"/>
                  </a:lnTo>
                  <a:lnTo>
                    <a:pt x="0" y="187452"/>
                  </a:lnTo>
                  <a:lnTo>
                    <a:pt x="6668" y="237276"/>
                  </a:lnTo>
                  <a:lnTo>
                    <a:pt x="25487" y="282052"/>
                  </a:lnTo>
                  <a:lnTo>
                    <a:pt x="54678" y="319992"/>
                  </a:lnTo>
                  <a:lnTo>
                    <a:pt x="92461" y="349306"/>
                  </a:lnTo>
                  <a:lnTo>
                    <a:pt x="137058" y="368206"/>
                  </a:lnTo>
                  <a:lnTo>
                    <a:pt x="186690" y="374904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94410" y="5083302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80" h="375285">
                  <a:moveTo>
                    <a:pt x="0" y="187452"/>
                  </a:moveTo>
                  <a:lnTo>
                    <a:pt x="6668" y="137627"/>
                  </a:lnTo>
                  <a:lnTo>
                    <a:pt x="25487" y="92851"/>
                  </a:lnTo>
                  <a:lnTo>
                    <a:pt x="54678" y="54911"/>
                  </a:lnTo>
                  <a:lnTo>
                    <a:pt x="92461" y="25597"/>
                  </a:lnTo>
                  <a:lnTo>
                    <a:pt x="137058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8" y="368206"/>
                  </a:lnTo>
                  <a:lnTo>
                    <a:pt x="92461" y="349306"/>
                  </a:lnTo>
                  <a:lnTo>
                    <a:pt x="54678" y="319992"/>
                  </a:lnTo>
                  <a:lnTo>
                    <a:pt x="25487" y="282052"/>
                  </a:lnTo>
                  <a:lnTo>
                    <a:pt x="6668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248405" y="4978661"/>
            <a:ext cx="1016000" cy="538480"/>
            <a:chOff x="3248405" y="4978661"/>
            <a:chExt cx="1016000" cy="538480"/>
          </a:xfrm>
        </p:grpSpPr>
        <p:sp>
          <p:nvSpPr>
            <p:cNvPr id="23" name="object 23"/>
            <p:cNvSpPr/>
            <p:nvPr/>
          </p:nvSpPr>
          <p:spPr>
            <a:xfrm>
              <a:off x="3248405" y="5310378"/>
              <a:ext cx="187325" cy="0"/>
            </a:xfrm>
            <a:custGeom>
              <a:avLst/>
              <a:gdLst/>
              <a:ahLst/>
              <a:cxnLst/>
              <a:rect l="l" t="t" r="r" b="b"/>
              <a:pathLst>
                <a:path w="187325">
                  <a:moveTo>
                    <a:pt x="0" y="0"/>
                  </a:moveTo>
                  <a:lnTo>
                    <a:pt x="187197" y="0"/>
                  </a:lnTo>
                </a:path>
              </a:pathLst>
            </a:custGeom>
            <a:ln w="3505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35857" y="5122926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89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5" y="349306"/>
                  </a:lnTo>
                  <a:lnTo>
                    <a:pt x="137054" y="368206"/>
                  </a:lnTo>
                  <a:lnTo>
                    <a:pt x="186689" y="374904"/>
                  </a:lnTo>
                  <a:lnTo>
                    <a:pt x="236325" y="368206"/>
                  </a:lnTo>
                  <a:lnTo>
                    <a:pt x="280923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79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35857" y="5122926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89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79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3" y="349306"/>
                  </a:lnTo>
                  <a:lnTo>
                    <a:pt x="236325" y="368206"/>
                  </a:lnTo>
                  <a:lnTo>
                    <a:pt x="186689" y="374904"/>
                  </a:lnTo>
                  <a:lnTo>
                    <a:pt x="137054" y="368206"/>
                  </a:lnTo>
                  <a:lnTo>
                    <a:pt x="92455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09238" y="4978666"/>
              <a:ext cx="455295" cy="410845"/>
            </a:xfrm>
            <a:custGeom>
              <a:avLst/>
              <a:gdLst/>
              <a:ahLst/>
              <a:cxnLst/>
              <a:rect l="l" t="t" r="r" b="b"/>
              <a:pathLst>
                <a:path w="455295" h="410845">
                  <a:moveTo>
                    <a:pt x="442087" y="331711"/>
                  </a:moveTo>
                  <a:lnTo>
                    <a:pt x="412038" y="314185"/>
                  </a:lnTo>
                  <a:lnTo>
                    <a:pt x="311023" y="255257"/>
                  </a:lnTo>
                  <a:lnTo>
                    <a:pt x="304406" y="252984"/>
                  </a:lnTo>
                  <a:lnTo>
                    <a:pt x="297688" y="253415"/>
                  </a:lnTo>
                  <a:lnTo>
                    <a:pt x="291617" y="256336"/>
                  </a:lnTo>
                  <a:lnTo>
                    <a:pt x="287020" y="261480"/>
                  </a:lnTo>
                  <a:lnTo>
                    <a:pt x="284734" y="268097"/>
                  </a:lnTo>
                  <a:lnTo>
                    <a:pt x="285178" y="274815"/>
                  </a:lnTo>
                  <a:lnTo>
                    <a:pt x="288086" y="280885"/>
                  </a:lnTo>
                  <a:lnTo>
                    <a:pt x="293243" y="285483"/>
                  </a:lnTo>
                  <a:lnTo>
                    <a:pt x="342442" y="314185"/>
                  </a:lnTo>
                  <a:lnTo>
                    <a:pt x="0" y="314185"/>
                  </a:lnTo>
                  <a:lnTo>
                    <a:pt x="0" y="349237"/>
                  </a:lnTo>
                  <a:lnTo>
                    <a:pt x="342442" y="349237"/>
                  </a:lnTo>
                  <a:lnTo>
                    <a:pt x="293243" y="377939"/>
                  </a:lnTo>
                  <a:lnTo>
                    <a:pt x="288086" y="382549"/>
                  </a:lnTo>
                  <a:lnTo>
                    <a:pt x="285178" y="388607"/>
                  </a:lnTo>
                  <a:lnTo>
                    <a:pt x="284734" y="395338"/>
                  </a:lnTo>
                  <a:lnTo>
                    <a:pt x="287020" y="401942"/>
                  </a:lnTo>
                  <a:lnTo>
                    <a:pt x="291617" y="407098"/>
                  </a:lnTo>
                  <a:lnTo>
                    <a:pt x="297688" y="410006"/>
                  </a:lnTo>
                  <a:lnTo>
                    <a:pt x="304406" y="410451"/>
                  </a:lnTo>
                  <a:lnTo>
                    <a:pt x="311023" y="408165"/>
                  </a:lnTo>
                  <a:lnTo>
                    <a:pt x="412038" y="349237"/>
                  </a:lnTo>
                  <a:lnTo>
                    <a:pt x="442087" y="331711"/>
                  </a:lnTo>
                  <a:close/>
                </a:path>
                <a:path w="455295" h="410845">
                  <a:moveTo>
                    <a:pt x="455041" y="78727"/>
                  </a:moveTo>
                  <a:lnTo>
                    <a:pt x="424992" y="61201"/>
                  </a:lnTo>
                  <a:lnTo>
                    <a:pt x="323977" y="2273"/>
                  </a:lnTo>
                  <a:lnTo>
                    <a:pt x="317360" y="0"/>
                  </a:lnTo>
                  <a:lnTo>
                    <a:pt x="310642" y="431"/>
                  </a:lnTo>
                  <a:lnTo>
                    <a:pt x="304571" y="3352"/>
                  </a:lnTo>
                  <a:lnTo>
                    <a:pt x="299974" y="8496"/>
                  </a:lnTo>
                  <a:lnTo>
                    <a:pt x="297751" y="15113"/>
                  </a:lnTo>
                  <a:lnTo>
                    <a:pt x="298183" y="21831"/>
                  </a:lnTo>
                  <a:lnTo>
                    <a:pt x="301117" y="27901"/>
                  </a:lnTo>
                  <a:lnTo>
                    <a:pt x="306324" y="32499"/>
                  </a:lnTo>
                  <a:lnTo>
                    <a:pt x="355523" y="61201"/>
                  </a:lnTo>
                  <a:lnTo>
                    <a:pt x="80772" y="61201"/>
                  </a:lnTo>
                  <a:lnTo>
                    <a:pt x="80772" y="96253"/>
                  </a:lnTo>
                  <a:lnTo>
                    <a:pt x="355523" y="96253"/>
                  </a:lnTo>
                  <a:lnTo>
                    <a:pt x="306324" y="124955"/>
                  </a:lnTo>
                  <a:lnTo>
                    <a:pt x="301117" y="129565"/>
                  </a:lnTo>
                  <a:lnTo>
                    <a:pt x="298183" y="135636"/>
                  </a:lnTo>
                  <a:lnTo>
                    <a:pt x="297751" y="142354"/>
                  </a:lnTo>
                  <a:lnTo>
                    <a:pt x="299974" y="148958"/>
                  </a:lnTo>
                  <a:lnTo>
                    <a:pt x="304571" y="154114"/>
                  </a:lnTo>
                  <a:lnTo>
                    <a:pt x="310642" y="157022"/>
                  </a:lnTo>
                  <a:lnTo>
                    <a:pt x="317360" y="157467"/>
                  </a:lnTo>
                  <a:lnTo>
                    <a:pt x="323977" y="155181"/>
                  </a:lnTo>
                  <a:lnTo>
                    <a:pt x="424992" y="96253"/>
                  </a:lnTo>
                  <a:lnTo>
                    <a:pt x="455041" y="7872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54373" y="5052822"/>
              <a:ext cx="149860" cy="125095"/>
            </a:xfrm>
            <a:custGeom>
              <a:avLst/>
              <a:gdLst/>
              <a:ahLst/>
              <a:cxnLst/>
              <a:rect l="l" t="t" r="r" b="b"/>
              <a:pathLst>
                <a:path w="149860" h="125095">
                  <a:moveTo>
                    <a:pt x="0" y="125094"/>
                  </a:moveTo>
                  <a:lnTo>
                    <a:pt x="14986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520444" y="5053076"/>
            <a:ext cx="993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commit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98645" y="5058536"/>
            <a:ext cx="895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branch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96208" y="2642264"/>
            <a:ext cx="497205" cy="210185"/>
          </a:xfrm>
          <a:custGeom>
            <a:avLst/>
            <a:gdLst/>
            <a:ahLst/>
            <a:cxnLst/>
            <a:rect l="l" t="t" r="r" b="b"/>
            <a:pathLst>
              <a:path w="497204" h="210185">
                <a:moveTo>
                  <a:pt x="393182" y="123558"/>
                </a:moveTo>
                <a:lnTo>
                  <a:pt x="293877" y="177262"/>
                </a:lnTo>
                <a:lnTo>
                  <a:pt x="288536" y="181705"/>
                </a:lnTo>
                <a:lnTo>
                  <a:pt x="285432" y="187660"/>
                </a:lnTo>
                <a:lnTo>
                  <a:pt x="284805" y="194353"/>
                </a:lnTo>
                <a:lnTo>
                  <a:pt x="286892" y="201011"/>
                </a:lnTo>
                <a:lnTo>
                  <a:pt x="291336" y="206355"/>
                </a:lnTo>
                <a:lnTo>
                  <a:pt x="297291" y="209472"/>
                </a:lnTo>
                <a:lnTo>
                  <a:pt x="303984" y="210137"/>
                </a:lnTo>
                <a:lnTo>
                  <a:pt x="310641" y="208123"/>
                </a:lnTo>
                <a:lnTo>
                  <a:pt x="465419" y="124303"/>
                </a:lnTo>
                <a:lnTo>
                  <a:pt x="460755" y="124303"/>
                </a:lnTo>
                <a:lnTo>
                  <a:pt x="393182" y="123558"/>
                </a:lnTo>
                <a:close/>
              </a:path>
              <a:path w="497204" h="210185">
                <a:moveTo>
                  <a:pt x="424890" y="106410"/>
                </a:moveTo>
                <a:lnTo>
                  <a:pt x="393182" y="123558"/>
                </a:lnTo>
                <a:lnTo>
                  <a:pt x="460755" y="124303"/>
                </a:lnTo>
                <a:lnTo>
                  <a:pt x="460780" y="122017"/>
                </a:lnTo>
                <a:lnTo>
                  <a:pt x="452246" y="122017"/>
                </a:lnTo>
                <a:lnTo>
                  <a:pt x="424890" y="106410"/>
                </a:lnTo>
                <a:close/>
              </a:path>
              <a:path w="497204" h="210185">
                <a:moveTo>
                  <a:pt x="306266" y="0"/>
                </a:moveTo>
                <a:lnTo>
                  <a:pt x="299545" y="525"/>
                </a:lnTo>
                <a:lnTo>
                  <a:pt x="293514" y="3504"/>
                </a:lnTo>
                <a:lnTo>
                  <a:pt x="288925" y="8733"/>
                </a:lnTo>
                <a:lnTo>
                  <a:pt x="286795" y="15339"/>
                </a:lnTo>
                <a:lnTo>
                  <a:pt x="287321" y="22052"/>
                </a:lnTo>
                <a:lnTo>
                  <a:pt x="290300" y="28074"/>
                </a:lnTo>
                <a:lnTo>
                  <a:pt x="295528" y="32609"/>
                </a:lnTo>
                <a:lnTo>
                  <a:pt x="393506" y="88505"/>
                </a:lnTo>
                <a:lnTo>
                  <a:pt x="461137" y="89251"/>
                </a:lnTo>
                <a:lnTo>
                  <a:pt x="460755" y="124303"/>
                </a:lnTo>
                <a:lnTo>
                  <a:pt x="465419" y="124303"/>
                </a:lnTo>
                <a:lnTo>
                  <a:pt x="497077" y="107158"/>
                </a:lnTo>
                <a:lnTo>
                  <a:pt x="312927" y="2129"/>
                </a:lnTo>
                <a:lnTo>
                  <a:pt x="306266" y="0"/>
                </a:lnTo>
                <a:close/>
              </a:path>
              <a:path w="497204" h="210185">
                <a:moveTo>
                  <a:pt x="507" y="84171"/>
                </a:moveTo>
                <a:lnTo>
                  <a:pt x="0" y="119223"/>
                </a:lnTo>
                <a:lnTo>
                  <a:pt x="393182" y="123558"/>
                </a:lnTo>
                <a:lnTo>
                  <a:pt x="424890" y="106410"/>
                </a:lnTo>
                <a:lnTo>
                  <a:pt x="393506" y="88505"/>
                </a:lnTo>
                <a:lnTo>
                  <a:pt x="507" y="84171"/>
                </a:lnTo>
                <a:close/>
              </a:path>
              <a:path w="497204" h="210185">
                <a:moveTo>
                  <a:pt x="452627" y="91410"/>
                </a:moveTo>
                <a:lnTo>
                  <a:pt x="424890" y="106410"/>
                </a:lnTo>
                <a:lnTo>
                  <a:pt x="452246" y="122017"/>
                </a:lnTo>
                <a:lnTo>
                  <a:pt x="452627" y="91410"/>
                </a:lnTo>
                <a:close/>
              </a:path>
              <a:path w="497204" h="210185">
                <a:moveTo>
                  <a:pt x="461113" y="91410"/>
                </a:moveTo>
                <a:lnTo>
                  <a:pt x="452627" y="91410"/>
                </a:lnTo>
                <a:lnTo>
                  <a:pt x="452246" y="122017"/>
                </a:lnTo>
                <a:lnTo>
                  <a:pt x="460780" y="122017"/>
                </a:lnTo>
                <a:lnTo>
                  <a:pt x="461113" y="91410"/>
                </a:lnTo>
                <a:close/>
              </a:path>
              <a:path w="497204" h="210185">
                <a:moveTo>
                  <a:pt x="393506" y="88505"/>
                </a:moveTo>
                <a:lnTo>
                  <a:pt x="424890" y="106410"/>
                </a:lnTo>
                <a:lnTo>
                  <a:pt x="452627" y="91410"/>
                </a:lnTo>
                <a:lnTo>
                  <a:pt x="461113" y="91410"/>
                </a:lnTo>
                <a:lnTo>
                  <a:pt x="461137" y="89251"/>
                </a:lnTo>
                <a:lnTo>
                  <a:pt x="393506" y="8850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0395">
              <a:lnSpc>
                <a:spcPct val="100000"/>
              </a:lnSpc>
              <a:spcBef>
                <a:spcPts val="95"/>
              </a:spcBef>
            </a:pPr>
            <a:r>
              <a:rPr dirty="0"/>
              <a:t>Exemplo</a:t>
            </a:r>
            <a:r>
              <a:rPr spc="-95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10" dirty="0"/>
              <a:t>Aplicação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690" y="1902078"/>
            <a:ext cx="1063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Servidor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8218" y="1678892"/>
            <a:ext cx="1963420" cy="1453515"/>
            <a:chOff x="458218" y="1678892"/>
            <a:chExt cx="1963420" cy="1453515"/>
          </a:xfrm>
        </p:grpSpPr>
        <p:sp>
          <p:nvSpPr>
            <p:cNvPr id="5" name="object 5"/>
            <p:cNvSpPr/>
            <p:nvPr/>
          </p:nvSpPr>
          <p:spPr>
            <a:xfrm>
              <a:off x="464314" y="1684988"/>
              <a:ext cx="1617980" cy="1005205"/>
            </a:xfrm>
            <a:custGeom>
              <a:avLst/>
              <a:gdLst/>
              <a:ahLst/>
              <a:cxnLst/>
              <a:rect l="l" t="t" r="r" b="b"/>
              <a:pathLst>
                <a:path w="1617980" h="1005205">
                  <a:moveTo>
                    <a:pt x="146479" y="330501"/>
                  </a:moveTo>
                  <a:lnTo>
                    <a:pt x="144704" y="287187"/>
                  </a:lnTo>
                  <a:lnTo>
                    <a:pt x="152903" y="245711"/>
                  </a:lnTo>
                  <a:lnTo>
                    <a:pt x="170209" y="207041"/>
                  </a:lnTo>
                  <a:lnTo>
                    <a:pt x="195750" y="172148"/>
                  </a:lnTo>
                  <a:lnTo>
                    <a:pt x="228657" y="141999"/>
                  </a:lnTo>
                  <a:lnTo>
                    <a:pt x="268060" y="117564"/>
                  </a:lnTo>
                  <a:lnTo>
                    <a:pt x="313089" y="99811"/>
                  </a:lnTo>
                  <a:lnTo>
                    <a:pt x="362874" y="89709"/>
                  </a:lnTo>
                  <a:lnTo>
                    <a:pt x="404942" y="87852"/>
                  </a:lnTo>
                  <a:lnTo>
                    <a:pt x="446507" y="91900"/>
                  </a:lnTo>
                  <a:lnTo>
                    <a:pt x="486715" y="101711"/>
                  </a:lnTo>
                  <a:lnTo>
                    <a:pt x="524710" y="117141"/>
                  </a:lnTo>
                  <a:lnTo>
                    <a:pt x="555900" y="80242"/>
                  </a:lnTo>
                  <a:lnTo>
                    <a:pt x="596040" y="52540"/>
                  </a:lnTo>
                  <a:lnTo>
                    <a:pt x="642557" y="34702"/>
                  </a:lnTo>
                  <a:lnTo>
                    <a:pt x="692877" y="27394"/>
                  </a:lnTo>
                  <a:lnTo>
                    <a:pt x="744428" y="31284"/>
                  </a:lnTo>
                  <a:lnTo>
                    <a:pt x="794636" y="47037"/>
                  </a:lnTo>
                  <a:lnTo>
                    <a:pt x="830355" y="67611"/>
                  </a:lnTo>
                  <a:lnTo>
                    <a:pt x="840991" y="75866"/>
                  </a:lnTo>
                  <a:lnTo>
                    <a:pt x="871494" y="39903"/>
                  </a:lnTo>
                  <a:lnTo>
                    <a:pt x="912280" y="14687"/>
                  </a:lnTo>
                  <a:lnTo>
                    <a:pt x="959735" y="1242"/>
                  </a:lnTo>
                  <a:lnTo>
                    <a:pt x="1010245" y="593"/>
                  </a:lnTo>
                  <a:lnTo>
                    <a:pt x="1060193" y="13763"/>
                  </a:lnTo>
                  <a:lnTo>
                    <a:pt x="1076388" y="21657"/>
                  </a:lnTo>
                  <a:lnTo>
                    <a:pt x="1091356" y="31003"/>
                  </a:lnTo>
                  <a:lnTo>
                    <a:pt x="1104967" y="41731"/>
                  </a:lnTo>
                  <a:lnTo>
                    <a:pt x="1117089" y="53768"/>
                  </a:lnTo>
                  <a:lnTo>
                    <a:pt x="1153333" y="26151"/>
                  </a:lnTo>
                  <a:lnTo>
                    <a:pt x="1195415" y="8175"/>
                  </a:lnTo>
                  <a:lnTo>
                    <a:pt x="1240898" y="0"/>
                  </a:lnTo>
                  <a:lnTo>
                    <a:pt x="1287345" y="1783"/>
                  </a:lnTo>
                  <a:lnTo>
                    <a:pt x="1332316" y="13684"/>
                  </a:lnTo>
                  <a:lnTo>
                    <a:pt x="1373375" y="35861"/>
                  </a:lnTo>
                  <a:lnTo>
                    <a:pt x="1413285" y="76342"/>
                  </a:lnTo>
                  <a:lnTo>
                    <a:pt x="1434716" y="125777"/>
                  </a:lnTo>
                  <a:lnTo>
                    <a:pt x="1484066" y="143470"/>
                  </a:lnTo>
                  <a:lnTo>
                    <a:pt x="1524802" y="170589"/>
                  </a:lnTo>
                  <a:lnTo>
                    <a:pt x="1555589" y="205152"/>
                  </a:lnTo>
                  <a:lnTo>
                    <a:pt x="1575094" y="245176"/>
                  </a:lnTo>
                  <a:lnTo>
                    <a:pt x="1581983" y="288678"/>
                  </a:lnTo>
                  <a:lnTo>
                    <a:pt x="1574924" y="333676"/>
                  </a:lnTo>
                  <a:lnTo>
                    <a:pt x="1572511" y="341296"/>
                  </a:lnTo>
                  <a:lnTo>
                    <a:pt x="1569463" y="348662"/>
                  </a:lnTo>
                  <a:lnTo>
                    <a:pt x="1565780" y="355901"/>
                  </a:lnTo>
                  <a:lnTo>
                    <a:pt x="1592833" y="392895"/>
                  </a:lnTo>
                  <a:lnTo>
                    <a:pt x="1610111" y="432488"/>
                  </a:lnTo>
                  <a:lnTo>
                    <a:pt x="1617805" y="473472"/>
                  </a:lnTo>
                  <a:lnTo>
                    <a:pt x="1616104" y="514635"/>
                  </a:lnTo>
                  <a:lnTo>
                    <a:pt x="1605200" y="554769"/>
                  </a:lnTo>
                  <a:lnTo>
                    <a:pt x="1585283" y="592663"/>
                  </a:lnTo>
                  <a:lnTo>
                    <a:pt x="1556543" y="627107"/>
                  </a:lnTo>
                  <a:lnTo>
                    <a:pt x="1519171" y="656891"/>
                  </a:lnTo>
                  <a:lnTo>
                    <a:pt x="1463053" y="684514"/>
                  </a:lnTo>
                  <a:lnTo>
                    <a:pt x="1400553" y="699182"/>
                  </a:lnTo>
                  <a:lnTo>
                    <a:pt x="1394418" y="741160"/>
                  </a:lnTo>
                  <a:lnTo>
                    <a:pt x="1377755" y="779610"/>
                  </a:lnTo>
                  <a:lnTo>
                    <a:pt x="1351871" y="813445"/>
                  </a:lnTo>
                  <a:lnTo>
                    <a:pt x="1318071" y="841581"/>
                  </a:lnTo>
                  <a:lnTo>
                    <a:pt x="1277661" y="862929"/>
                  </a:lnTo>
                  <a:lnTo>
                    <a:pt x="1231949" y="876404"/>
                  </a:lnTo>
                  <a:lnTo>
                    <a:pt x="1182240" y="880919"/>
                  </a:lnTo>
                  <a:lnTo>
                    <a:pt x="1152544" y="878984"/>
                  </a:lnTo>
                  <a:lnTo>
                    <a:pt x="1123550" y="873632"/>
                  </a:lnTo>
                  <a:lnTo>
                    <a:pt x="1095676" y="864971"/>
                  </a:lnTo>
                  <a:lnTo>
                    <a:pt x="1069337" y="853106"/>
                  </a:lnTo>
                  <a:lnTo>
                    <a:pt x="1049683" y="893229"/>
                  </a:lnTo>
                  <a:lnTo>
                    <a:pt x="1021855" y="928155"/>
                  </a:lnTo>
                  <a:lnTo>
                    <a:pt x="987120" y="957307"/>
                  </a:lnTo>
                  <a:lnTo>
                    <a:pt x="946747" y="980106"/>
                  </a:lnTo>
                  <a:lnTo>
                    <a:pt x="902004" y="995976"/>
                  </a:lnTo>
                  <a:lnTo>
                    <a:pt x="854157" y="1004339"/>
                  </a:lnTo>
                  <a:lnTo>
                    <a:pt x="804475" y="1004618"/>
                  </a:lnTo>
                  <a:lnTo>
                    <a:pt x="754225" y="996235"/>
                  </a:lnTo>
                  <a:lnTo>
                    <a:pt x="713794" y="982549"/>
                  </a:lnTo>
                  <a:lnTo>
                    <a:pt x="676991" y="963326"/>
                  </a:lnTo>
                  <a:lnTo>
                    <a:pt x="644592" y="939032"/>
                  </a:lnTo>
                  <a:lnTo>
                    <a:pt x="617370" y="910129"/>
                  </a:lnTo>
                  <a:lnTo>
                    <a:pt x="570454" y="929477"/>
                  </a:lnTo>
                  <a:lnTo>
                    <a:pt x="521639" y="941111"/>
                  </a:lnTo>
                  <a:lnTo>
                    <a:pt x="472045" y="945266"/>
                  </a:lnTo>
                  <a:lnTo>
                    <a:pt x="422793" y="942177"/>
                  </a:lnTo>
                  <a:lnTo>
                    <a:pt x="375000" y="932080"/>
                  </a:lnTo>
                  <a:lnTo>
                    <a:pt x="329789" y="915209"/>
                  </a:lnTo>
                  <a:lnTo>
                    <a:pt x="288278" y="891800"/>
                  </a:lnTo>
                  <a:lnTo>
                    <a:pt x="251588" y="862089"/>
                  </a:lnTo>
                  <a:lnTo>
                    <a:pt x="220838" y="826309"/>
                  </a:lnTo>
                  <a:lnTo>
                    <a:pt x="219796" y="824785"/>
                  </a:lnTo>
                  <a:lnTo>
                    <a:pt x="218780" y="823388"/>
                  </a:lnTo>
                  <a:lnTo>
                    <a:pt x="217777" y="821864"/>
                  </a:lnTo>
                  <a:lnTo>
                    <a:pt x="165580" y="819971"/>
                  </a:lnTo>
                  <a:lnTo>
                    <a:pt x="118389" y="804954"/>
                  </a:lnTo>
                  <a:lnTo>
                    <a:pt x="79187" y="778805"/>
                  </a:lnTo>
                  <a:lnTo>
                    <a:pt x="50955" y="743518"/>
                  </a:lnTo>
                  <a:lnTo>
                    <a:pt x="36675" y="701087"/>
                  </a:lnTo>
                  <a:lnTo>
                    <a:pt x="36405" y="671040"/>
                  </a:lnTo>
                  <a:lnTo>
                    <a:pt x="43733" y="641969"/>
                  </a:lnTo>
                  <a:lnTo>
                    <a:pt x="58267" y="614898"/>
                  </a:lnTo>
                  <a:lnTo>
                    <a:pt x="79614" y="590851"/>
                  </a:lnTo>
                  <a:lnTo>
                    <a:pt x="39445" y="562660"/>
                  </a:lnTo>
                  <a:lnTo>
                    <a:pt x="12588" y="526502"/>
                  </a:lnTo>
                  <a:lnTo>
                    <a:pt x="0" y="485503"/>
                  </a:lnTo>
                  <a:lnTo>
                    <a:pt x="2638" y="442791"/>
                  </a:lnTo>
                  <a:lnTo>
                    <a:pt x="21460" y="401494"/>
                  </a:lnTo>
                  <a:lnTo>
                    <a:pt x="73780" y="355012"/>
                  </a:lnTo>
                  <a:lnTo>
                    <a:pt x="145120" y="333676"/>
                  </a:lnTo>
                  <a:lnTo>
                    <a:pt x="146479" y="33050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398" y="2679064"/>
              <a:ext cx="223824" cy="3704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5668" y="1735454"/>
              <a:ext cx="1483995" cy="855980"/>
            </a:xfrm>
            <a:custGeom>
              <a:avLst/>
              <a:gdLst/>
              <a:ahLst/>
              <a:cxnLst/>
              <a:rect l="l" t="t" r="r" b="b"/>
              <a:pathLst>
                <a:path w="1483995" h="855980">
                  <a:moveTo>
                    <a:pt x="94805" y="554990"/>
                  </a:moveTo>
                  <a:lnTo>
                    <a:pt x="70062" y="555003"/>
                  </a:lnTo>
                  <a:lnTo>
                    <a:pt x="45735" y="551862"/>
                  </a:lnTo>
                  <a:lnTo>
                    <a:pt x="22242" y="545649"/>
                  </a:lnTo>
                  <a:lnTo>
                    <a:pt x="0" y="536448"/>
                  </a:lnTo>
                </a:path>
                <a:path w="1483995" h="855980">
                  <a:moveTo>
                    <a:pt x="178460" y="758063"/>
                  </a:moveTo>
                  <a:lnTo>
                    <a:pt x="168370" y="761130"/>
                  </a:lnTo>
                  <a:lnTo>
                    <a:pt x="158068" y="763651"/>
                  </a:lnTo>
                  <a:lnTo>
                    <a:pt x="147594" y="765599"/>
                  </a:lnTo>
                  <a:lnTo>
                    <a:pt x="136982" y="766953"/>
                  </a:lnTo>
                </a:path>
                <a:path w="1483995" h="855980">
                  <a:moveTo>
                    <a:pt x="535914" y="855599"/>
                  </a:moveTo>
                  <a:lnTo>
                    <a:pt x="528717" y="845911"/>
                  </a:lnTo>
                  <a:lnTo>
                    <a:pt x="522146" y="835913"/>
                  </a:lnTo>
                  <a:lnTo>
                    <a:pt x="516210" y="825630"/>
                  </a:lnTo>
                  <a:lnTo>
                    <a:pt x="510920" y="815086"/>
                  </a:lnTo>
                </a:path>
                <a:path w="1483995" h="855980">
                  <a:moveTo>
                    <a:pt x="998143" y="754634"/>
                  </a:moveTo>
                  <a:lnTo>
                    <a:pt x="996665" y="765919"/>
                  </a:lnTo>
                  <a:lnTo>
                    <a:pt x="994508" y="777097"/>
                  </a:lnTo>
                  <a:lnTo>
                    <a:pt x="991660" y="788156"/>
                  </a:lnTo>
                  <a:lnTo>
                    <a:pt x="988110" y="799084"/>
                  </a:lnTo>
                </a:path>
                <a:path w="1483995" h="855980">
                  <a:moveTo>
                    <a:pt x="1196644" y="479933"/>
                  </a:moveTo>
                  <a:lnTo>
                    <a:pt x="1238132" y="502341"/>
                  </a:lnTo>
                  <a:lnTo>
                    <a:pt x="1272023" y="531492"/>
                  </a:lnTo>
                  <a:lnTo>
                    <a:pt x="1297338" y="566051"/>
                  </a:lnTo>
                  <a:lnTo>
                    <a:pt x="1313094" y="604681"/>
                  </a:lnTo>
                  <a:lnTo>
                    <a:pt x="1318310" y="646049"/>
                  </a:lnTo>
                </a:path>
                <a:path w="1483995" h="855980">
                  <a:moveTo>
                    <a:pt x="1483664" y="303022"/>
                  </a:moveTo>
                  <a:lnTo>
                    <a:pt x="1473352" y="320496"/>
                  </a:lnTo>
                  <a:lnTo>
                    <a:pt x="1460788" y="336804"/>
                  </a:lnTo>
                  <a:lnTo>
                    <a:pt x="1446106" y="351778"/>
                  </a:lnTo>
                  <a:lnTo>
                    <a:pt x="1429435" y="365252"/>
                  </a:lnTo>
                </a:path>
                <a:path w="1483995" h="855980">
                  <a:moveTo>
                    <a:pt x="1353616" y="71882"/>
                  </a:moveTo>
                  <a:lnTo>
                    <a:pt x="1354946" y="79162"/>
                  </a:lnTo>
                  <a:lnTo>
                    <a:pt x="1355871" y="86502"/>
                  </a:lnTo>
                  <a:lnTo>
                    <a:pt x="1356367" y="93866"/>
                  </a:lnTo>
                  <a:lnTo>
                    <a:pt x="1356410" y="101219"/>
                  </a:lnTo>
                </a:path>
                <a:path w="1483995" h="855980">
                  <a:moveTo>
                    <a:pt x="1007541" y="37592"/>
                  </a:moveTo>
                  <a:lnTo>
                    <a:pt x="1013280" y="27574"/>
                  </a:lnTo>
                  <a:lnTo>
                    <a:pt x="1019829" y="17938"/>
                  </a:lnTo>
                  <a:lnTo>
                    <a:pt x="1027187" y="8731"/>
                  </a:lnTo>
                  <a:lnTo>
                    <a:pt x="1035354" y="0"/>
                  </a:lnTo>
                </a:path>
                <a:path w="1483995" h="855980">
                  <a:moveTo>
                    <a:pt x="747826" y="55372"/>
                  </a:moveTo>
                  <a:lnTo>
                    <a:pt x="750323" y="47045"/>
                  </a:lnTo>
                  <a:lnTo>
                    <a:pt x="753414" y="38862"/>
                  </a:lnTo>
                  <a:lnTo>
                    <a:pt x="757077" y="30868"/>
                  </a:lnTo>
                  <a:lnTo>
                    <a:pt x="761288" y="23114"/>
                  </a:lnTo>
                </a:path>
                <a:path w="1483995" h="855980">
                  <a:moveTo>
                    <a:pt x="443166" y="66421"/>
                  </a:moveTo>
                  <a:lnTo>
                    <a:pt x="456160" y="73322"/>
                  </a:lnTo>
                  <a:lnTo>
                    <a:pt x="468622" y="80867"/>
                  </a:lnTo>
                  <a:lnTo>
                    <a:pt x="480519" y="89030"/>
                  </a:lnTo>
                  <a:lnTo>
                    <a:pt x="491820" y="97790"/>
                  </a:lnTo>
                </a:path>
                <a:path w="1483995" h="855980">
                  <a:moveTo>
                    <a:pt x="73621" y="313182"/>
                  </a:moveTo>
                  <a:lnTo>
                    <a:pt x="70924" y="305040"/>
                  </a:lnTo>
                  <a:lnTo>
                    <a:pt x="68608" y="296814"/>
                  </a:lnTo>
                  <a:lnTo>
                    <a:pt x="66678" y="288518"/>
                  </a:lnTo>
                  <a:lnTo>
                    <a:pt x="65138" y="280162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7448" y="2686811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228600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228600" y="438912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7448" y="2686811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0" y="438912"/>
                  </a:moveTo>
                  <a:lnTo>
                    <a:pt x="228600" y="438912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48027" y="2191511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147827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147827" y="158496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48027" y="2191511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0" y="158496"/>
                  </a:moveTo>
                  <a:lnTo>
                    <a:pt x="147827" y="158496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5849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45158" y="2392044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8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4" y="94741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7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4" y="676528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8" y="581787"/>
                  </a:lnTo>
                  <a:lnTo>
                    <a:pt x="75742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45158" y="2297429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4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5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4" y="189357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8" y="94615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4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45158" y="2297429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8" y="94615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4" y="189357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5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4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8" y="94615"/>
                  </a:lnTo>
                  <a:close/>
                </a:path>
                <a:path w="757555" h="771525">
                  <a:moveTo>
                    <a:pt x="757428" y="94615"/>
                  </a:moveTo>
                  <a:lnTo>
                    <a:pt x="757428" y="676402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4" y="771144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2"/>
                  </a:lnTo>
                  <a:lnTo>
                    <a:pt x="0" y="94615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88847" y="4256989"/>
            <a:ext cx="344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PC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5695" y="3213226"/>
            <a:ext cx="1801495" cy="2203450"/>
            <a:chOff x="615695" y="3213226"/>
            <a:chExt cx="1801495" cy="2203450"/>
          </a:xfrm>
        </p:grpSpPr>
        <p:sp>
          <p:nvSpPr>
            <p:cNvPr id="17" name="object 17"/>
            <p:cNvSpPr/>
            <p:nvPr/>
          </p:nvSpPr>
          <p:spPr>
            <a:xfrm>
              <a:off x="630173" y="4078985"/>
              <a:ext cx="1266825" cy="767080"/>
            </a:xfrm>
            <a:custGeom>
              <a:avLst/>
              <a:gdLst/>
              <a:ahLst/>
              <a:cxnLst/>
              <a:rect l="l" t="t" r="r" b="b"/>
              <a:pathLst>
                <a:path w="1266825" h="767079">
                  <a:moveTo>
                    <a:pt x="0" y="0"/>
                  </a:moveTo>
                  <a:lnTo>
                    <a:pt x="1266444" y="0"/>
                  </a:lnTo>
                  <a:lnTo>
                    <a:pt x="1266444" y="766571"/>
                  </a:lnTo>
                  <a:lnTo>
                    <a:pt x="0" y="766571"/>
                  </a:lnTo>
                  <a:lnTo>
                    <a:pt x="0" y="0"/>
                  </a:lnTo>
                  <a:close/>
                </a:path>
                <a:path w="1266825" h="767079">
                  <a:moveTo>
                    <a:pt x="95821" y="95757"/>
                  </a:moveTo>
                  <a:lnTo>
                    <a:pt x="95821" y="670687"/>
                  </a:lnTo>
                  <a:lnTo>
                    <a:pt x="1170686" y="670687"/>
                  </a:lnTo>
                  <a:lnTo>
                    <a:pt x="1170686" y="95757"/>
                  </a:lnTo>
                  <a:lnTo>
                    <a:pt x="95821" y="95757"/>
                  </a:lnTo>
                  <a:close/>
                </a:path>
              </a:pathLst>
            </a:custGeom>
            <a:ln w="28956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4513" y="4845557"/>
              <a:ext cx="398145" cy="169545"/>
            </a:xfrm>
            <a:custGeom>
              <a:avLst/>
              <a:gdLst/>
              <a:ahLst/>
              <a:cxnLst/>
              <a:rect l="l" t="t" r="r" b="b"/>
              <a:pathLst>
                <a:path w="398144" h="169545">
                  <a:moveTo>
                    <a:pt x="355473" y="0"/>
                  </a:moveTo>
                  <a:lnTo>
                    <a:pt x="42291" y="0"/>
                  </a:lnTo>
                  <a:lnTo>
                    <a:pt x="0" y="169164"/>
                  </a:lnTo>
                  <a:lnTo>
                    <a:pt x="397764" y="169164"/>
                  </a:lnTo>
                  <a:lnTo>
                    <a:pt x="3554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4513" y="4845557"/>
              <a:ext cx="398145" cy="169545"/>
            </a:xfrm>
            <a:custGeom>
              <a:avLst/>
              <a:gdLst/>
              <a:ahLst/>
              <a:cxnLst/>
              <a:rect l="l" t="t" r="r" b="b"/>
              <a:pathLst>
                <a:path w="398144" h="169545">
                  <a:moveTo>
                    <a:pt x="0" y="169164"/>
                  </a:moveTo>
                  <a:lnTo>
                    <a:pt x="42291" y="0"/>
                  </a:lnTo>
                  <a:lnTo>
                    <a:pt x="355473" y="0"/>
                  </a:lnTo>
                  <a:lnTo>
                    <a:pt x="397764" y="169164"/>
                  </a:lnTo>
                  <a:lnTo>
                    <a:pt x="0" y="169164"/>
                  </a:lnTo>
                  <a:close/>
                </a:path>
              </a:pathLst>
            </a:custGeom>
            <a:ln w="28956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40585" y="4720716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7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3" y="94741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6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3" y="676528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7" y="581786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40585" y="4626101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3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5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3" y="189356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7" y="94615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3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40585" y="4626101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7" y="94615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3" y="189356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5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3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7" y="94615"/>
                  </a:lnTo>
                  <a:close/>
                </a:path>
                <a:path w="757555" h="771525">
                  <a:moveTo>
                    <a:pt x="757427" y="94615"/>
                  </a:moveTo>
                  <a:lnTo>
                    <a:pt x="757427" y="676402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3" y="771144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2"/>
                  </a:lnTo>
                  <a:lnTo>
                    <a:pt x="0" y="94615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69345" y="3213226"/>
              <a:ext cx="157480" cy="1228090"/>
            </a:xfrm>
            <a:custGeom>
              <a:avLst/>
              <a:gdLst/>
              <a:ahLst/>
              <a:cxnLst/>
              <a:rect l="l" t="t" r="r" b="b"/>
              <a:pathLst>
                <a:path w="157480" h="1228089">
                  <a:moveTo>
                    <a:pt x="78732" y="69596"/>
                  </a:moveTo>
                  <a:lnTo>
                    <a:pt x="61206" y="99640"/>
                  </a:lnTo>
                  <a:lnTo>
                    <a:pt x="61206" y="1227709"/>
                  </a:lnTo>
                  <a:lnTo>
                    <a:pt x="96258" y="1227709"/>
                  </a:lnTo>
                  <a:lnTo>
                    <a:pt x="96258" y="99640"/>
                  </a:lnTo>
                  <a:lnTo>
                    <a:pt x="78732" y="69596"/>
                  </a:lnTo>
                  <a:close/>
                </a:path>
                <a:path w="157480" h="1228089">
                  <a:moveTo>
                    <a:pt x="78732" y="0"/>
                  </a:moveTo>
                  <a:lnTo>
                    <a:pt x="2278" y="131190"/>
                  </a:lnTo>
                  <a:lnTo>
                    <a:pt x="0" y="137779"/>
                  </a:lnTo>
                  <a:lnTo>
                    <a:pt x="436" y="144462"/>
                  </a:lnTo>
                  <a:lnTo>
                    <a:pt x="3349" y="150479"/>
                  </a:lnTo>
                  <a:lnTo>
                    <a:pt x="8501" y="155067"/>
                  </a:lnTo>
                  <a:lnTo>
                    <a:pt x="15109" y="157362"/>
                  </a:lnTo>
                  <a:lnTo>
                    <a:pt x="21836" y="156956"/>
                  </a:lnTo>
                  <a:lnTo>
                    <a:pt x="27896" y="154049"/>
                  </a:lnTo>
                  <a:lnTo>
                    <a:pt x="32504" y="148844"/>
                  </a:lnTo>
                  <a:lnTo>
                    <a:pt x="61206" y="99640"/>
                  </a:lnTo>
                  <a:lnTo>
                    <a:pt x="61206" y="34798"/>
                  </a:lnTo>
                  <a:lnTo>
                    <a:pt x="99011" y="34798"/>
                  </a:lnTo>
                  <a:lnTo>
                    <a:pt x="78732" y="0"/>
                  </a:lnTo>
                  <a:close/>
                </a:path>
                <a:path w="157480" h="1228089">
                  <a:moveTo>
                    <a:pt x="99011" y="34798"/>
                  </a:moveTo>
                  <a:lnTo>
                    <a:pt x="96258" y="34798"/>
                  </a:lnTo>
                  <a:lnTo>
                    <a:pt x="96258" y="99640"/>
                  </a:lnTo>
                  <a:lnTo>
                    <a:pt x="124960" y="148844"/>
                  </a:lnTo>
                  <a:lnTo>
                    <a:pt x="129567" y="154049"/>
                  </a:lnTo>
                  <a:lnTo>
                    <a:pt x="135628" y="156956"/>
                  </a:lnTo>
                  <a:lnTo>
                    <a:pt x="142355" y="157362"/>
                  </a:lnTo>
                  <a:lnTo>
                    <a:pt x="148963" y="155067"/>
                  </a:lnTo>
                  <a:lnTo>
                    <a:pt x="154114" y="150479"/>
                  </a:lnTo>
                  <a:lnTo>
                    <a:pt x="157027" y="144462"/>
                  </a:lnTo>
                  <a:lnTo>
                    <a:pt x="157464" y="137779"/>
                  </a:lnTo>
                  <a:lnTo>
                    <a:pt x="155186" y="131190"/>
                  </a:lnTo>
                  <a:lnTo>
                    <a:pt x="99011" y="34798"/>
                  </a:lnTo>
                  <a:close/>
                </a:path>
                <a:path w="157480" h="1228089">
                  <a:moveTo>
                    <a:pt x="96258" y="34798"/>
                  </a:moveTo>
                  <a:lnTo>
                    <a:pt x="61206" y="34798"/>
                  </a:lnTo>
                  <a:lnTo>
                    <a:pt x="61206" y="99640"/>
                  </a:lnTo>
                  <a:lnTo>
                    <a:pt x="78732" y="69596"/>
                  </a:lnTo>
                  <a:lnTo>
                    <a:pt x="63619" y="43687"/>
                  </a:lnTo>
                  <a:lnTo>
                    <a:pt x="96258" y="43687"/>
                  </a:lnTo>
                  <a:lnTo>
                    <a:pt x="96258" y="34798"/>
                  </a:lnTo>
                  <a:close/>
                </a:path>
                <a:path w="157480" h="1228089">
                  <a:moveTo>
                    <a:pt x="96258" y="43687"/>
                  </a:moveTo>
                  <a:lnTo>
                    <a:pt x="93845" y="43687"/>
                  </a:lnTo>
                  <a:lnTo>
                    <a:pt x="78732" y="69596"/>
                  </a:lnTo>
                  <a:lnTo>
                    <a:pt x="96258" y="99640"/>
                  </a:lnTo>
                  <a:lnTo>
                    <a:pt x="96258" y="43687"/>
                  </a:lnTo>
                  <a:close/>
                </a:path>
                <a:path w="157480" h="1228089">
                  <a:moveTo>
                    <a:pt x="93845" y="43687"/>
                  </a:moveTo>
                  <a:lnTo>
                    <a:pt x="63619" y="43687"/>
                  </a:lnTo>
                  <a:lnTo>
                    <a:pt x="78732" y="69596"/>
                  </a:lnTo>
                  <a:lnTo>
                    <a:pt x="93845" y="4368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3545332" y="23584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3072383" y="2260092"/>
            <a:ext cx="411480" cy="411480"/>
            <a:chOff x="3072383" y="2260092"/>
            <a:chExt cx="411480" cy="411480"/>
          </a:xfrm>
        </p:grpSpPr>
        <p:sp>
          <p:nvSpPr>
            <p:cNvPr id="26" name="object 26"/>
            <p:cNvSpPr/>
            <p:nvPr/>
          </p:nvSpPr>
          <p:spPr>
            <a:xfrm>
              <a:off x="3091433" y="227914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186690" y="0"/>
                  </a:move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236325" y="366712"/>
                  </a:lnTo>
                  <a:lnTo>
                    <a:pt x="280923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80" y="186690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4" y="25484"/>
                  </a:lnTo>
                  <a:lnTo>
                    <a:pt x="236325" y="666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91433" y="227914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80" y="186690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3" y="347895"/>
                  </a:lnTo>
                  <a:lnTo>
                    <a:pt x="236325" y="366712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4044696" y="2260092"/>
            <a:ext cx="413384" cy="411480"/>
            <a:chOff x="4044696" y="2260092"/>
            <a:chExt cx="413384" cy="411480"/>
          </a:xfrm>
        </p:grpSpPr>
        <p:sp>
          <p:nvSpPr>
            <p:cNvPr id="29" name="object 29"/>
            <p:cNvSpPr/>
            <p:nvPr/>
          </p:nvSpPr>
          <p:spPr>
            <a:xfrm>
              <a:off x="4063746" y="227914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3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63746" y="227914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4517644" y="23584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5018532" y="2260092"/>
            <a:ext cx="413384" cy="411480"/>
            <a:chOff x="5018532" y="2260092"/>
            <a:chExt cx="413384" cy="411480"/>
          </a:xfrm>
        </p:grpSpPr>
        <p:sp>
          <p:nvSpPr>
            <p:cNvPr id="33" name="object 33"/>
            <p:cNvSpPr/>
            <p:nvPr/>
          </p:nvSpPr>
          <p:spPr>
            <a:xfrm>
              <a:off x="5037582" y="227914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3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37582" y="227914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3545332" y="473438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3072383" y="4636008"/>
            <a:ext cx="411480" cy="413384"/>
            <a:chOff x="3072383" y="4636008"/>
            <a:chExt cx="411480" cy="413384"/>
          </a:xfrm>
        </p:grpSpPr>
        <p:sp>
          <p:nvSpPr>
            <p:cNvPr id="37" name="object 37"/>
            <p:cNvSpPr/>
            <p:nvPr/>
          </p:nvSpPr>
          <p:spPr>
            <a:xfrm>
              <a:off x="3091433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4"/>
                  </a:lnTo>
                  <a:lnTo>
                    <a:pt x="236325" y="368206"/>
                  </a:lnTo>
                  <a:lnTo>
                    <a:pt x="280923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91433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3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4044696" y="4636008"/>
            <a:ext cx="413384" cy="413384"/>
            <a:chOff x="4044696" y="4636008"/>
            <a:chExt cx="413384" cy="413384"/>
          </a:xfrm>
        </p:grpSpPr>
        <p:sp>
          <p:nvSpPr>
            <p:cNvPr id="40" name="object 40"/>
            <p:cNvSpPr/>
            <p:nvPr/>
          </p:nvSpPr>
          <p:spPr>
            <a:xfrm>
              <a:off x="4063746" y="4655058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063746" y="4655058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4517897" y="4737405"/>
            <a:ext cx="1412875" cy="210820"/>
          </a:xfrm>
          <a:custGeom>
            <a:avLst/>
            <a:gdLst/>
            <a:ahLst/>
            <a:cxnLst/>
            <a:rect l="l" t="t" r="r" b="b"/>
            <a:pathLst>
              <a:path w="1412875" h="210820">
                <a:moveTo>
                  <a:pt x="1340510" y="105104"/>
                </a:moveTo>
                <a:lnTo>
                  <a:pt x="1210437" y="177367"/>
                </a:lnTo>
                <a:lnTo>
                  <a:pt x="1205188" y="181883"/>
                </a:lnTo>
                <a:lnTo>
                  <a:pt x="1202166" y="187876"/>
                </a:lnTo>
                <a:lnTo>
                  <a:pt x="1201596" y="194583"/>
                </a:lnTo>
                <a:lnTo>
                  <a:pt x="1203705" y="201243"/>
                </a:lnTo>
                <a:lnTo>
                  <a:pt x="1208220" y="206565"/>
                </a:lnTo>
                <a:lnTo>
                  <a:pt x="1214199" y="209625"/>
                </a:lnTo>
                <a:lnTo>
                  <a:pt x="1220868" y="210208"/>
                </a:lnTo>
                <a:lnTo>
                  <a:pt x="1227454" y="208101"/>
                </a:lnTo>
                <a:lnTo>
                  <a:pt x="1381218" y="122630"/>
                </a:lnTo>
                <a:lnTo>
                  <a:pt x="1376679" y="122630"/>
                </a:lnTo>
                <a:lnTo>
                  <a:pt x="1376679" y="120471"/>
                </a:lnTo>
                <a:lnTo>
                  <a:pt x="1368171" y="120471"/>
                </a:lnTo>
                <a:lnTo>
                  <a:pt x="1340510" y="105104"/>
                </a:lnTo>
                <a:close/>
              </a:path>
              <a:path w="1412875" h="210820">
                <a:moveTo>
                  <a:pt x="1308963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1308963" y="122630"/>
                </a:lnTo>
                <a:lnTo>
                  <a:pt x="1340510" y="105104"/>
                </a:lnTo>
                <a:lnTo>
                  <a:pt x="1308963" y="87578"/>
                </a:lnTo>
                <a:close/>
              </a:path>
              <a:path w="1412875" h="210820">
                <a:moveTo>
                  <a:pt x="1381218" y="87578"/>
                </a:moveTo>
                <a:lnTo>
                  <a:pt x="1376679" y="87578"/>
                </a:lnTo>
                <a:lnTo>
                  <a:pt x="1376679" y="122630"/>
                </a:lnTo>
                <a:lnTo>
                  <a:pt x="1381218" y="122630"/>
                </a:lnTo>
                <a:lnTo>
                  <a:pt x="1412748" y="105104"/>
                </a:lnTo>
                <a:lnTo>
                  <a:pt x="1381218" y="87578"/>
                </a:lnTo>
                <a:close/>
              </a:path>
              <a:path w="1412875" h="210820">
                <a:moveTo>
                  <a:pt x="1368171" y="89737"/>
                </a:moveTo>
                <a:lnTo>
                  <a:pt x="1340510" y="105104"/>
                </a:lnTo>
                <a:lnTo>
                  <a:pt x="1368171" y="120471"/>
                </a:lnTo>
                <a:lnTo>
                  <a:pt x="1368171" y="89737"/>
                </a:lnTo>
                <a:close/>
              </a:path>
              <a:path w="1412875" h="210820">
                <a:moveTo>
                  <a:pt x="1376679" y="89737"/>
                </a:moveTo>
                <a:lnTo>
                  <a:pt x="1368171" y="89737"/>
                </a:lnTo>
                <a:lnTo>
                  <a:pt x="1368171" y="120471"/>
                </a:lnTo>
                <a:lnTo>
                  <a:pt x="1376679" y="120471"/>
                </a:lnTo>
                <a:lnTo>
                  <a:pt x="1376679" y="89737"/>
                </a:lnTo>
                <a:close/>
              </a:path>
              <a:path w="1412875" h="210820">
                <a:moveTo>
                  <a:pt x="1220868" y="0"/>
                </a:moveTo>
                <a:lnTo>
                  <a:pt x="1214199" y="583"/>
                </a:lnTo>
                <a:lnTo>
                  <a:pt x="1208220" y="3643"/>
                </a:lnTo>
                <a:lnTo>
                  <a:pt x="1203705" y="8965"/>
                </a:lnTo>
                <a:lnTo>
                  <a:pt x="1201596" y="15624"/>
                </a:lnTo>
                <a:lnTo>
                  <a:pt x="1202166" y="22332"/>
                </a:lnTo>
                <a:lnTo>
                  <a:pt x="1205188" y="28324"/>
                </a:lnTo>
                <a:lnTo>
                  <a:pt x="1210437" y="32841"/>
                </a:lnTo>
                <a:lnTo>
                  <a:pt x="1340510" y="105104"/>
                </a:lnTo>
                <a:lnTo>
                  <a:pt x="1368171" y="89737"/>
                </a:lnTo>
                <a:lnTo>
                  <a:pt x="1376679" y="89737"/>
                </a:lnTo>
                <a:lnTo>
                  <a:pt x="1376679" y="87578"/>
                </a:lnTo>
                <a:lnTo>
                  <a:pt x="1381218" y="87578"/>
                </a:lnTo>
                <a:lnTo>
                  <a:pt x="1227454" y="2107"/>
                </a:lnTo>
                <a:lnTo>
                  <a:pt x="122086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5992367" y="4636008"/>
            <a:ext cx="411480" cy="413384"/>
            <a:chOff x="5992367" y="4636008"/>
            <a:chExt cx="411480" cy="413384"/>
          </a:xfrm>
        </p:grpSpPr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1417" y="4655058"/>
              <a:ext cx="373380" cy="374904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011417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5996940" y="5101209"/>
            <a:ext cx="943610" cy="469265"/>
            <a:chOff x="5996940" y="5101209"/>
            <a:chExt cx="943610" cy="469265"/>
          </a:xfrm>
        </p:grpSpPr>
        <p:sp>
          <p:nvSpPr>
            <p:cNvPr id="47" name="object 47"/>
            <p:cNvSpPr/>
            <p:nvPr/>
          </p:nvSpPr>
          <p:spPr>
            <a:xfrm>
              <a:off x="6011418" y="5115687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4"/>
                  </a:lnTo>
                  <a:lnTo>
                    <a:pt x="914400" y="440054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011418" y="5115687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5"/>
                  </a:lnTo>
                  <a:lnTo>
                    <a:pt x="914400" y="264922"/>
                  </a:lnTo>
                  <a:lnTo>
                    <a:pt x="914400" y="440054"/>
                  </a:lnTo>
                  <a:lnTo>
                    <a:pt x="381000" y="440054"/>
                  </a:lnTo>
                  <a:lnTo>
                    <a:pt x="152400" y="440054"/>
                  </a:lnTo>
                  <a:lnTo>
                    <a:pt x="0" y="440054"/>
                  </a:lnTo>
                  <a:lnTo>
                    <a:pt x="0" y="264922"/>
                  </a:lnTo>
                  <a:lnTo>
                    <a:pt x="0" y="189865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125717" y="5240782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64819" y="5922264"/>
            <a:ext cx="8280400" cy="600710"/>
          </a:xfrm>
          <a:custGeom>
            <a:avLst/>
            <a:gdLst/>
            <a:ahLst/>
            <a:cxnLst/>
            <a:rect l="l" t="t" r="r" b="b"/>
            <a:pathLst>
              <a:path w="8280400" h="600709">
                <a:moveTo>
                  <a:pt x="8279892" y="0"/>
                </a:moveTo>
                <a:lnTo>
                  <a:pt x="0" y="0"/>
                </a:lnTo>
                <a:lnTo>
                  <a:pt x="0" y="600456"/>
                </a:lnTo>
                <a:lnTo>
                  <a:pt x="8279892" y="600456"/>
                </a:lnTo>
                <a:lnTo>
                  <a:pt x="82798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64819" y="5922264"/>
            <a:ext cx="828040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  <a:tabLst>
                <a:tab pos="2283460" algn="l"/>
              </a:tabLst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push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	#Tenta</a:t>
            </a:r>
            <a:r>
              <a:rPr sz="2400" b="1" spc="-5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atualizar</a:t>
            </a:r>
            <a:r>
              <a:rPr sz="2400" b="1" spc="-4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o</a:t>
            </a:r>
            <a:r>
              <a:rPr sz="2400" b="1" spc="-6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servidor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023103" y="1679448"/>
            <a:ext cx="943610" cy="476250"/>
            <a:chOff x="5023103" y="1679448"/>
            <a:chExt cx="943610" cy="476250"/>
          </a:xfrm>
        </p:grpSpPr>
        <p:sp>
          <p:nvSpPr>
            <p:cNvPr id="53" name="object 53"/>
            <p:cNvSpPr/>
            <p:nvPr/>
          </p:nvSpPr>
          <p:spPr>
            <a:xfrm>
              <a:off x="5037581" y="1693926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152400" y="300227"/>
                  </a:lnTo>
                  <a:lnTo>
                    <a:pt x="266700" y="446913"/>
                  </a:lnTo>
                  <a:lnTo>
                    <a:pt x="381000" y="300227"/>
                  </a:lnTo>
                  <a:lnTo>
                    <a:pt x="914400" y="30022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037581" y="1693926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3"/>
                  </a:lnTo>
                  <a:lnTo>
                    <a:pt x="914400" y="250189"/>
                  </a:lnTo>
                  <a:lnTo>
                    <a:pt x="914400" y="300227"/>
                  </a:lnTo>
                  <a:lnTo>
                    <a:pt x="381000" y="300227"/>
                  </a:lnTo>
                  <a:lnTo>
                    <a:pt x="266700" y="446913"/>
                  </a:lnTo>
                  <a:lnTo>
                    <a:pt x="152400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5152135" y="1678940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860291" y="4123944"/>
            <a:ext cx="1577340" cy="459105"/>
            <a:chOff x="3860291" y="4123944"/>
            <a:chExt cx="1577340" cy="459105"/>
          </a:xfrm>
        </p:grpSpPr>
        <p:sp>
          <p:nvSpPr>
            <p:cNvPr id="57" name="object 57"/>
            <p:cNvSpPr/>
            <p:nvPr/>
          </p:nvSpPr>
          <p:spPr>
            <a:xfrm>
              <a:off x="3874769" y="4138422"/>
              <a:ext cx="1548765" cy="429895"/>
            </a:xfrm>
            <a:custGeom>
              <a:avLst/>
              <a:gdLst/>
              <a:ahLst/>
              <a:cxnLst/>
              <a:rect l="l" t="t" r="r" b="b"/>
              <a:pathLst>
                <a:path w="1548764" h="429895">
                  <a:moveTo>
                    <a:pt x="1548383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258063" y="300227"/>
                  </a:lnTo>
                  <a:lnTo>
                    <a:pt x="451612" y="429640"/>
                  </a:lnTo>
                  <a:lnTo>
                    <a:pt x="645159" y="300227"/>
                  </a:lnTo>
                  <a:lnTo>
                    <a:pt x="1548383" y="300227"/>
                  </a:lnTo>
                  <a:lnTo>
                    <a:pt x="15483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874769" y="4138422"/>
              <a:ext cx="1548765" cy="429895"/>
            </a:xfrm>
            <a:custGeom>
              <a:avLst/>
              <a:gdLst/>
              <a:ahLst/>
              <a:cxnLst/>
              <a:rect l="l" t="t" r="r" b="b"/>
              <a:pathLst>
                <a:path w="1548764" h="429895">
                  <a:moveTo>
                    <a:pt x="0" y="0"/>
                  </a:moveTo>
                  <a:lnTo>
                    <a:pt x="258063" y="0"/>
                  </a:lnTo>
                  <a:lnTo>
                    <a:pt x="645159" y="0"/>
                  </a:lnTo>
                  <a:lnTo>
                    <a:pt x="1548383" y="0"/>
                  </a:lnTo>
                  <a:lnTo>
                    <a:pt x="1548383" y="175132"/>
                  </a:lnTo>
                  <a:lnTo>
                    <a:pt x="1548383" y="250189"/>
                  </a:lnTo>
                  <a:lnTo>
                    <a:pt x="1548383" y="300227"/>
                  </a:lnTo>
                  <a:lnTo>
                    <a:pt x="645159" y="300227"/>
                  </a:lnTo>
                  <a:lnTo>
                    <a:pt x="451612" y="429640"/>
                  </a:lnTo>
                  <a:lnTo>
                    <a:pt x="258063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2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982973" y="4123182"/>
            <a:ext cx="1332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E699"/>
                </a:solidFill>
                <a:latin typeface="Calibri"/>
                <a:cs typeface="Calibri"/>
              </a:rPr>
              <a:t>origin/master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477516" y="3587877"/>
            <a:ext cx="637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push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5817108" y="3026664"/>
            <a:ext cx="791210" cy="775970"/>
            <a:chOff x="5817108" y="3026664"/>
            <a:chExt cx="791210" cy="775970"/>
          </a:xfrm>
        </p:grpSpPr>
        <p:sp>
          <p:nvSpPr>
            <p:cNvPr id="62" name="object 62"/>
            <p:cNvSpPr/>
            <p:nvPr/>
          </p:nvSpPr>
          <p:spPr>
            <a:xfrm>
              <a:off x="5831586" y="3041142"/>
              <a:ext cx="762000" cy="746760"/>
            </a:xfrm>
            <a:custGeom>
              <a:avLst/>
              <a:gdLst/>
              <a:ahLst/>
              <a:cxnLst/>
              <a:rect l="l" t="t" r="r" b="b"/>
              <a:pathLst>
                <a:path w="762000" h="746760">
                  <a:moveTo>
                    <a:pt x="381000" y="0"/>
                  </a:moveTo>
                  <a:lnTo>
                    <a:pt x="0" y="746760"/>
                  </a:lnTo>
                  <a:lnTo>
                    <a:pt x="761999" y="74676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831586" y="3041142"/>
              <a:ext cx="762000" cy="746760"/>
            </a:xfrm>
            <a:custGeom>
              <a:avLst/>
              <a:gdLst/>
              <a:ahLst/>
              <a:cxnLst/>
              <a:rect l="l" t="t" r="r" b="b"/>
              <a:pathLst>
                <a:path w="762000" h="746760">
                  <a:moveTo>
                    <a:pt x="0" y="746760"/>
                  </a:moveTo>
                  <a:lnTo>
                    <a:pt x="381000" y="0"/>
                  </a:lnTo>
                  <a:lnTo>
                    <a:pt x="761999" y="746760"/>
                  </a:lnTo>
                  <a:lnTo>
                    <a:pt x="0" y="746760"/>
                  </a:lnTo>
                  <a:close/>
                </a:path>
              </a:pathLst>
            </a:custGeom>
            <a:ln w="2895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6100064" y="3121609"/>
            <a:ext cx="22415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0" dirty="0">
                <a:solidFill>
                  <a:srgbClr val="252525"/>
                </a:solidFill>
                <a:latin typeface="Calibri"/>
                <a:cs typeface="Calibri"/>
              </a:rPr>
              <a:t>!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4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707251" y="3045078"/>
            <a:ext cx="2311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43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Repositório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local </a:t>
            </a:r>
            <a:r>
              <a:rPr sz="2400" dirty="0">
                <a:latin typeface="Calibri"/>
                <a:cs typeface="Calibri"/>
              </a:rPr>
              <a:t>está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desatualizado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854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Solução</a:t>
            </a:r>
            <a:r>
              <a:rPr spc="-150" dirty="0"/>
              <a:t> </a:t>
            </a:r>
            <a:r>
              <a:rPr dirty="0"/>
              <a:t>1:</a:t>
            </a:r>
            <a:r>
              <a:rPr spc="-80" dirty="0"/>
              <a:t> </a:t>
            </a:r>
            <a:r>
              <a:rPr i="1" dirty="0">
                <a:latin typeface="Calibri Light"/>
                <a:cs typeface="Calibri Light"/>
              </a:rPr>
              <a:t>fetch</a:t>
            </a:r>
            <a:r>
              <a:rPr i="1" spc="-85" dirty="0">
                <a:latin typeface="Calibri Light"/>
                <a:cs typeface="Calibri Light"/>
              </a:rPr>
              <a:t> </a:t>
            </a:r>
            <a:r>
              <a:rPr i="1" dirty="0">
                <a:latin typeface="Calibri Light"/>
                <a:cs typeface="Calibri Light"/>
              </a:rPr>
              <a:t>+</a:t>
            </a:r>
            <a:r>
              <a:rPr i="1" spc="-75" dirty="0">
                <a:latin typeface="Calibri Light"/>
                <a:cs typeface="Calibri Light"/>
              </a:rPr>
              <a:t> </a:t>
            </a:r>
            <a:r>
              <a:rPr i="1" dirty="0">
                <a:latin typeface="Calibri Light"/>
                <a:cs typeface="Calibri Light"/>
              </a:rPr>
              <a:t>rebase</a:t>
            </a:r>
            <a:r>
              <a:rPr i="1" spc="-50" dirty="0">
                <a:latin typeface="Calibri Light"/>
                <a:cs typeface="Calibri Light"/>
              </a:rPr>
              <a:t> </a:t>
            </a:r>
            <a:r>
              <a:rPr i="1" dirty="0">
                <a:latin typeface="Calibri Light"/>
                <a:cs typeface="Calibri Light"/>
              </a:rPr>
              <a:t>+</a:t>
            </a:r>
            <a:r>
              <a:rPr i="1" spc="-65" dirty="0">
                <a:latin typeface="Calibri Light"/>
                <a:cs typeface="Calibri Light"/>
              </a:rPr>
              <a:t> </a:t>
            </a:r>
            <a:r>
              <a:rPr i="1" spc="-20" dirty="0">
                <a:latin typeface="Calibri Light"/>
                <a:cs typeface="Calibri Light"/>
              </a:rPr>
              <a:t>push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690" y="1902078"/>
            <a:ext cx="1063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Servidor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8218" y="1678892"/>
            <a:ext cx="1963420" cy="1453515"/>
            <a:chOff x="458218" y="1678892"/>
            <a:chExt cx="1963420" cy="1453515"/>
          </a:xfrm>
        </p:grpSpPr>
        <p:sp>
          <p:nvSpPr>
            <p:cNvPr id="5" name="object 5"/>
            <p:cNvSpPr/>
            <p:nvPr/>
          </p:nvSpPr>
          <p:spPr>
            <a:xfrm>
              <a:off x="464314" y="1684988"/>
              <a:ext cx="1617980" cy="1005205"/>
            </a:xfrm>
            <a:custGeom>
              <a:avLst/>
              <a:gdLst/>
              <a:ahLst/>
              <a:cxnLst/>
              <a:rect l="l" t="t" r="r" b="b"/>
              <a:pathLst>
                <a:path w="1617980" h="1005205">
                  <a:moveTo>
                    <a:pt x="146479" y="330501"/>
                  </a:moveTo>
                  <a:lnTo>
                    <a:pt x="144704" y="287187"/>
                  </a:lnTo>
                  <a:lnTo>
                    <a:pt x="152903" y="245711"/>
                  </a:lnTo>
                  <a:lnTo>
                    <a:pt x="170209" y="207041"/>
                  </a:lnTo>
                  <a:lnTo>
                    <a:pt x="195750" y="172148"/>
                  </a:lnTo>
                  <a:lnTo>
                    <a:pt x="228657" y="141999"/>
                  </a:lnTo>
                  <a:lnTo>
                    <a:pt x="268060" y="117564"/>
                  </a:lnTo>
                  <a:lnTo>
                    <a:pt x="313089" y="99811"/>
                  </a:lnTo>
                  <a:lnTo>
                    <a:pt x="362874" y="89709"/>
                  </a:lnTo>
                  <a:lnTo>
                    <a:pt x="404942" y="87852"/>
                  </a:lnTo>
                  <a:lnTo>
                    <a:pt x="446507" y="91900"/>
                  </a:lnTo>
                  <a:lnTo>
                    <a:pt x="486715" y="101711"/>
                  </a:lnTo>
                  <a:lnTo>
                    <a:pt x="524710" y="117141"/>
                  </a:lnTo>
                  <a:lnTo>
                    <a:pt x="555900" y="80242"/>
                  </a:lnTo>
                  <a:lnTo>
                    <a:pt x="596040" y="52540"/>
                  </a:lnTo>
                  <a:lnTo>
                    <a:pt x="642557" y="34702"/>
                  </a:lnTo>
                  <a:lnTo>
                    <a:pt x="692877" y="27394"/>
                  </a:lnTo>
                  <a:lnTo>
                    <a:pt x="744428" y="31284"/>
                  </a:lnTo>
                  <a:lnTo>
                    <a:pt x="794636" y="47037"/>
                  </a:lnTo>
                  <a:lnTo>
                    <a:pt x="830355" y="67611"/>
                  </a:lnTo>
                  <a:lnTo>
                    <a:pt x="840991" y="75866"/>
                  </a:lnTo>
                  <a:lnTo>
                    <a:pt x="871494" y="39903"/>
                  </a:lnTo>
                  <a:lnTo>
                    <a:pt x="912280" y="14687"/>
                  </a:lnTo>
                  <a:lnTo>
                    <a:pt x="959735" y="1242"/>
                  </a:lnTo>
                  <a:lnTo>
                    <a:pt x="1010245" y="593"/>
                  </a:lnTo>
                  <a:lnTo>
                    <a:pt x="1060193" y="13763"/>
                  </a:lnTo>
                  <a:lnTo>
                    <a:pt x="1076388" y="21657"/>
                  </a:lnTo>
                  <a:lnTo>
                    <a:pt x="1091356" y="31003"/>
                  </a:lnTo>
                  <a:lnTo>
                    <a:pt x="1104967" y="41731"/>
                  </a:lnTo>
                  <a:lnTo>
                    <a:pt x="1117089" y="53768"/>
                  </a:lnTo>
                  <a:lnTo>
                    <a:pt x="1153333" y="26151"/>
                  </a:lnTo>
                  <a:lnTo>
                    <a:pt x="1195415" y="8175"/>
                  </a:lnTo>
                  <a:lnTo>
                    <a:pt x="1240898" y="0"/>
                  </a:lnTo>
                  <a:lnTo>
                    <a:pt x="1287345" y="1783"/>
                  </a:lnTo>
                  <a:lnTo>
                    <a:pt x="1332316" y="13684"/>
                  </a:lnTo>
                  <a:lnTo>
                    <a:pt x="1373375" y="35861"/>
                  </a:lnTo>
                  <a:lnTo>
                    <a:pt x="1413285" y="76342"/>
                  </a:lnTo>
                  <a:lnTo>
                    <a:pt x="1434716" y="125777"/>
                  </a:lnTo>
                  <a:lnTo>
                    <a:pt x="1484066" y="143470"/>
                  </a:lnTo>
                  <a:lnTo>
                    <a:pt x="1524802" y="170589"/>
                  </a:lnTo>
                  <a:lnTo>
                    <a:pt x="1555589" y="205152"/>
                  </a:lnTo>
                  <a:lnTo>
                    <a:pt x="1575094" y="245176"/>
                  </a:lnTo>
                  <a:lnTo>
                    <a:pt x="1581983" y="288678"/>
                  </a:lnTo>
                  <a:lnTo>
                    <a:pt x="1574924" y="333676"/>
                  </a:lnTo>
                  <a:lnTo>
                    <a:pt x="1572511" y="341296"/>
                  </a:lnTo>
                  <a:lnTo>
                    <a:pt x="1569463" y="348662"/>
                  </a:lnTo>
                  <a:lnTo>
                    <a:pt x="1565780" y="355901"/>
                  </a:lnTo>
                  <a:lnTo>
                    <a:pt x="1592833" y="392895"/>
                  </a:lnTo>
                  <a:lnTo>
                    <a:pt x="1610111" y="432488"/>
                  </a:lnTo>
                  <a:lnTo>
                    <a:pt x="1617805" y="473472"/>
                  </a:lnTo>
                  <a:lnTo>
                    <a:pt x="1616104" y="514635"/>
                  </a:lnTo>
                  <a:lnTo>
                    <a:pt x="1605200" y="554769"/>
                  </a:lnTo>
                  <a:lnTo>
                    <a:pt x="1585283" y="592663"/>
                  </a:lnTo>
                  <a:lnTo>
                    <a:pt x="1556543" y="627107"/>
                  </a:lnTo>
                  <a:lnTo>
                    <a:pt x="1519171" y="656891"/>
                  </a:lnTo>
                  <a:lnTo>
                    <a:pt x="1463053" y="684514"/>
                  </a:lnTo>
                  <a:lnTo>
                    <a:pt x="1400553" y="699182"/>
                  </a:lnTo>
                  <a:lnTo>
                    <a:pt x="1394418" y="741160"/>
                  </a:lnTo>
                  <a:lnTo>
                    <a:pt x="1377755" y="779610"/>
                  </a:lnTo>
                  <a:lnTo>
                    <a:pt x="1351871" y="813445"/>
                  </a:lnTo>
                  <a:lnTo>
                    <a:pt x="1318071" y="841581"/>
                  </a:lnTo>
                  <a:lnTo>
                    <a:pt x="1277661" y="862929"/>
                  </a:lnTo>
                  <a:lnTo>
                    <a:pt x="1231949" y="876404"/>
                  </a:lnTo>
                  <a:lnTo>
                    <a:pt x="1182240" y="880919"/>
                  </a:lnTo>
                  <a:lnTo>
                    <a:pt x="1152544" y="878984"/>
                  </a:lnTo>
                  <a:lnTo>
                    <a:pt x="1123550" y="873632"/>
                  </a:lnTo>
                  <a:lnTo>
                    <a:pt x="1095676" y="864971"/>
                  </a:lnTo>
                  <a:lnTo>
                    <a:pt x="1069337" y="853106"/>
                  </a:lnTo>
                  <a:lnTo>
                    <a:pt x="1049683" y="893229"/>
                  </a:lnTo>
                  <a:lnTo>
                    <a:pt x="1021855" y="928155"/>
                  </a:lnTo>
                  <a:lnTo>
                    <a:pt x="987120" y="957307"/>
                  </a:lnTo>
                  <a:lnTo>
                    <a:pt x="946747" y="980106"/>
                  </a:lnTo>
                  <a:lnTo>
                    <a:pt x="902004" y="995976"/>
                  </a:lnTo>
                  <a:lnTo>
                    <a:pt x="854157" y="1004339"/>
                  </a:lnTo>
                  <a:lnTo>
                    <a:pt x="804475" y="1004618"/>
                  </a:lnTo>
                  <a:lnTo>
                    <a:pt x="754225" y="996235"/>
                  </a:lnTo>
                  <a:lnTo>
                    <a:pt x="713794" y="982549"/>
                  </a:lnTo>
                  <a:lnTo>
                    <a:pt x="676991" y="963326"/>
                  </a:lnTo>
                  <a:lnTo>
                    <a:pt x="644592" y="939032"/>
                  </a:lnTo>
                  <a:lnTo>
                    <a:pt x="617370" y="910129"/>
                  </a:lnTo>
                  <a:lnTo>
                    <a:pt x="570454" y="929477"/>
                  </a:lnTo>
                  <a:lnTo>
                    <a:pt x="521639" y="941111"/>
                  </a:lnTo>
                  <a:lnTo>
                    <a:pt x="472045" y="945266"/>
                  </a:lnTo>
                  <a:lnTo>
                    <a:pt x="422793" y="942177"/>
                  </a:lnTo>
                  <a:lnTo>
                    <a:pt x="375000" y="932080"/>
                  </a:lnTo>
                  <a:lnTo>
                    <a:pt x="329789" y="915209"/>
                  </a:lnTo>
                  <a:lnTo>
                    <a:pt x="288278" y="891800"/>
                  </a:lnTo>
                  <a:lnTo>
                    <a:pt x="251588" y="862089"/>
                  </a:lnTo>
                  <a:lnTo>
                    <a:pt x="220838" y="826309"/>
                  </a:lnTo>
                  <a:lnTo>
                    <a:pt x="219796" y="824785"/>
                  </a:lnTo>
                  <a:lnTo>
                    <a:pt x="218780" y="823388"/>
                  </a:lnTo>
                  <a:lnTo>
                    <a:pt x="217777" y="821864"/>
                  </a:lnTo>
                  <a:lnTo>
                    <a:pt x="165580" y="819971"/>
                  </a:lnTo>
                  <a:lnTo>
                    <a:pt x="118389" y="804954"/>
                  </a:lnTo>
                  <a:lnTo>
                    <a:pt x="79187" y="778805"/>
                  </a:lnTo>
                  <a:lnTo>
                    <a:pt x="50955" y="743518"/>
                  </a:lnTo>
                  <a:lnTo>
                    <a:pt x="36675" y="701087"/>
                  </a:lnTo>
                  <a:lnTo>
                    <a:pt x="36405" y="671040"/>
                  </a:lnTo>
                  <a:lnTo>
                    <a:pt x="43733" y="641969"/>
                  </a:lnTo>
                  <a:lnTo>
                    <a:pt x="58267" y="614898"/>
                  </a:lnTo>
                  <a:lnTo>
                    <a:pt x="79614" y="590851"/>
                  </a:lnTo>
                  <a:lnTo>
                    <a:pt x="39445" y="562660"/>
                  </a:lnTo>
                  <a:lnTo>
                    <a:pt x="12588" y="526502"/>
                  </a:lnTo>
                  <a:lnTo>
                    <a:pt x="0" y="485503"/>
                  </a:lnTo>
                  <a:lnTo>
                    <a:pt x="2638" y="442791"/>
                  </a:lnTo>
                  <a:lnTo>
                    <a:pt x="21460" y="401494"/>
                  </a:lnTo>
                  <a:lnTo>
                    <a:pt x="73780" y="355012"/>
                  </a:lnTo>
                  <a:lnTo>
                    <a:pt x="145120" y="333676"/>
                  </a:lnTo>
                  <a:lnTo>
                    <a:pt x="146479" y="33050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398" y="2679064"/>
              <a:ext cx="223824" cy="3704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5668" y="1735454"/>
              <a:ext cx="1483995" cy="855980"/>
            </a:xfrm>
            <a:custGeom>
              <a:avLst/>
              <a:gdLst/>
              <a:ahLst/>
              <a:cxnLst/>
              <a:rect l="l" t="t" r="r" b="b"/>
              <a:pathLst>
                <a:path w="1483995" h="855980">
                  <a:moveTo>
                    <a:pt x="94805" y="554990"/>
                  </a:moveTo>
                  <a:lnTo>
                    <a:pt x="70062" y="555003"/>
                  </a:lnTo>
                  <a:lnTo>
                    <a:pt x="45735" y="551862"/>
                  </a:lnTo>
                  <a:lnTo>
                    <a:pt x="22242" y="545649"/>
                  </a:lnTo>
                  <a:lnTo>
                    <a:pt x="0" y="536448"/>
                  </a:lnTo>
                </a:path>
                <a:path w="1483995" h="855980">
                  <a:moveTo>
                    <a:pt x="178460" y="758063"/>
                  </a:moveTo>
                  <a:lnTo>
                    <a:pt x="168370" y="761130"/>
                  </a:lnTo>
                  <a:lnTo>
                    <a:pt x="158068" y="763651"/>
                  </a:lnTo>
                  <a:lnTo>
                    <a:pt x="147594" y="765599"/>
                  </a:lnTo>
                  <a:lnTo>
                    <a:pt x="136982" y="766953"/>
                  </a:lnTo>
                </a:path>
                <a:path w="1483995" h="855980">
                  <a:moveTo>
                    <a:pt x="535914" y="855599"/>
                  </a:moveTo>
                  <a:lnTo>
                    <a:pt x="528717" y="845911"/>
                  </a:lnTo>
                  <a:lnTo>
                    <a:pt x="522146" y="835913"/>
                  </a:lnTo>
                  <a:lnTo>
                    <a:pt x="516210" y="825630"/>
                  </a:lnTo>
                  <a:lnTo>
                    <a:pt x="510920" y="815086"/>
                  </a:lnTo>
                </a:path>
                <a:path w="1483995" h="855980">
                  <a:moveTo>
                    <a:pt x="998143" y="754634"/>
                  </a:moveTo>
                  <a:lnTo>
                    <a:pt x="996665" y="765919"/>
                  </a:lnTo>
                  <a:lnTo>
                    <a:pt x="994508" y="777097"/>
                  </a:lnTo>
                  <a:lnTo>
                    <a:pt x="991660" y="788156"/>
                  </a:lnTo>
                  <a:lnTo>
                    <a:pt x="988110" y="799084"/>
                  </a:lnTo>
                </a:path>
                <a:path w="1483995" h="855980">
                  <a:moveTo>
                    <a:pt x="1196644" y="479933"/>
                  </a:moveTo>
                  <a:lnTo>
                    <a:pt x="1238132" y="502341"/>
                  </a:lnTo>
                  <a:lnTo>
                    <a:pt x="1272023" y="531492"/>
                  </a:lnTo>
                  <a:lnTo>
                    <a:pt x="1297338" y="566051"/>
                  </a:lnTo>
                  <a:lnTo>
                    <a:pt x="1313094" y="604681"/>
                  </a:lnTo>
                  <a:lnTo>
                    <a:pt x="1318310" y="646049"/>
                  </a:lnTo>
                </a:path>
                <a:path w="1483995" h="855980">
                  <a:moveTo>
                    <a:pt x="1483664" y="303022"/>
                  </a:moveTo>
                  <a:lnTo>
                    <a:pt x="1473352" y="320496"/>
                  </a:lnTo>
                  <a:lnTo>
                    <a:pt x="1460788" y="336804"/>
                  </a:lnTo>
                  <a:lnTo>
                    <a:pt x="1446106" y="351778"/>
                  </a:lnTo>
                  <a:lnTo>
                    <a:pt x="1429435" y="365252"/>
                  </a:lnTo>
                </a:path>
                <a:path w="1483995" h="855980">
                  <a:moveTo>
                    <a:pt x="1353616" y="71882"/>
                  </a:moveTo>
                  <a:lnTo>
                    <a:pt x="1354946" y="79162"/>
                  </a:lnTo>
                  <a:lnTo>
                    <a:pt x="1355871" y="86502"/>
                  </a:lnTo>
                  <a:lnTo>
                    <a:pt x="1356367" y="93866"/>
                  </a:lnTo>
                  <a:lnTo>
                    <a:pt x="1356410" y="101219"/>
                  </a:lnTo>
                </a:path>
                <a:path w="1483995" h="855980">
                  <a:moveTo>
                    <a:pt x="1007541" y="37592"/>
                  </a:moveTo>
                  <a:lnTo>
                    <a:pt x="1013280" y="27574"/>
                  </a:lnTo>
                  <a:lnTo>
                    <a:pt x="1019829" y="17938"/>
                  </a:lnTo>
                  <a:lnTo>
                    <a:pt x="1027187" y="8731"/>
                  </a:lnTo>
                  <a:lnTo>
                    <a:pt x="1035354" y="0"/>
                  </a:lnTo>
                </a:path>
                <a:path w="1483995" h="855980">
                  <a:moveTo>
                    <a:pt x="747826" y="55372"/>
                  </a:moveTo>
                  <a:lnTo>
                    <a:pt x="750323" y="47045"/>
                  </a:lnTo>
                  <a:lnTo>
                    <a:pt x="753414" y="38862"/>
                  </a:lnTo>
                  <a:lnTo>
                    <a:pt x="757077" y="30868"/>
                  </a:lnTo>
                  <a:lnTo>
                    <a:pt x="761288" y="23114"/>
                  </a:lnTo>
                </a:path>
                <a:path w="1483995" h="855980">
                  <a:moveTo>
                    <a:pt x="443166" y="66421"/>
                  </a:moveTo>
                  <a:lnTo>
                    <a:pt x="456160" y="73322"/>
                  </a:lnTo>
                  <a:lnTo>
                    <a:pt x="468622" y="80867"/>
                  </a:lnTo>
                  <a:lnTo>
                    <a:pt x="480519" y="89030"/>
                  </a:lnTo>
                  <a:lnTo>
                    <a:pt x="491820" y="97790"/>
                  </a:lnTo>
                </a:path>
                <a:path w="1483995" h="855980">
                  <a:moveTo>
                    <a:pt x="73621" y="313182"/>
                  </a:moveTo>
                  <a:lnTo>
                    <a:pt x="70924" y="305040"/>
                  </a:lnTo>
                  <a:lnTo>
                    <a:pt x="68608" y="296814"/>
                  </a:lnTo>
                  <a:lnTo>
                    <a:pt x="66678" y="288518"/>
                  </a:lnTo>
                  <a:lnTo>
                    <a:pt x="65138" y="280162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7448" y="2686811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228600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228600" y="438912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7448" y="2686811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0" y="438912"/>
                  </a:moveTo>
                  <a:lnTo>
                    <a:pt x="228600" y="438912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48027" y="2191511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147827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147827" y="158496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48027" y="2191511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0" y="158496"/>
                  </a:moveTo>
                  <a:lnTo>
                    <a:pt x="147827" y="158496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5849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45158" y="2392044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8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4" y="94741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7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4" y="676528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8" y="581787"/>
                  </a:lnTo>
                  <a:lnTo>
                    <a:pt x="75742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45158" y="2297429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4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5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4" y="189357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8" y="94615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4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45158" y="2297429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8" y="94615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4" y="189357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5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4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8" y="94615"/>
                  </a:lnTo>
                  <a:close/>
                </a:path>
                <a:path w="757555" h="771525">
                  <a:moveTo>
                    <a:pt x="757428" y="94615"/>
                  </a:moveTo>
                  <a:lnTo>
                    <a:pt x="757428" y="676402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4" y="771144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2"/>
                  </a:lnTo>
                  <a:lnTo>
                    <a:pt x="0" y="94615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88847" y="4256989"/>
            <a:ext cx="344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PC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5695" y="4064508"/>
            <a:ext cx="1801495" cy="1351915"/>
            <a:chOff x="615695" y="4064508"/>
            <a:chExt cx="1801495" cy="1351915"/>
          </a:xfrm>
        </p:grpSpPr>
        <p:sp>
          <p:nvSpPr>
            <p:cNvPr id="17" name="object 17"/>
            <p:cNvSpPr/>
            <p:nvPr/>
          </p:nvSpPr>
          <p:spPr>
            <a:xfrm>
              <a:off x="630173" y="4078986"/>
              <a:ext cx="1266825" cy="767080"/>
            </a:xfrm>
            <a:custGeom>
              <a:avLst/>
              <a:gdLst/>
              <a:ahLst/>
              <a:cxnLst/>
              <a:rect l="l" t="t" r="r" b="b"/>
              <a:pathLst>
                <a:path w="1266825" h="767079">
                  <a:moveTo>
                    <a:pt x="0" y="0"/>
                  </a:moveTo>
                  <a:lnTo>
                    <a:pt x="1266444" y="0"/>
                  </a:lnTo>
                  <a:lnTo>
                    <a:pt x="1266444" y="766571"/>
                  </a:lnTo>
                  <a:lnTo>
                    <a:pt x="0" y="766571"/>
                  </a:lnTo>
                  <a:lnTo>
                    <a:pt x="0" y="0"/>
                  </a:lnTo>
                  <a:close/>
                </a:path>
                <a:path w="1266825" h="767079">
                  <a:moveTo>
                    <a:pt x="95821" y="95757"/>
                  </a:moveTo>
                  <a:lnTo>
                    <a:pt x="95821" y="670687"/>
                  </a:lnTo>
                  <a:lnTo>
                    <a:pt x="1170686" y="670687"/>
                  </a:lnTo>
                  <a:lnTo>
                    <a:pt x="1170686" y="95757"/>
                  </a:lnTo>
                  <a:lnTo>
                    <a:pt x="95821" y="95757"/>
                  </a:lnTo>
                  <a:close/>
                </a:path>
              </a:pathLst>
            </a:custGeom>
            <a:ln w="28956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4513" y="4845558"/>
              <a:ext cx="398145" cy="169545"/>
            </a:xfrm>
            <a:custGeom>
              <a:avLst/>
              <a:gdLst/>
              <a:ahLst/>
              <a:cxnLst/>
              <a:rect l="l" t="t" r="r" b="b"/>
              <a:pathLst>
                <a:path w="398144" h="169545">
                  <a:moveTo>
                    <a:pt x="355473" y="0"/>
                  </a:moveTo>
                  <a:lnTo>
                    <a:pt x="42291" y="0"/>
                  </a:lnTo>
                  <a:lnTo>
                    <a:pt x="0" y="169164"/>
                  </a:lnTo>
                  <a:lnTo>
                    <a:pt x="397764" y="169164"/>
                  </a:lnTo>
                  <a:lnTo>
                    <a:pt x="3554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4513" y="4845558"/>
              <a:ext cx="398145" cy="169545"/>
            </a:xfrm>
            <a:custGeom>
              <a:avLst/>
              <a:gdLst/>
              <a:ahLst/>
              <a:cxnLst/>
              <a:rect l="l" t="t" r="r" b="b"/>
              <a:pathLst>
                <a:path w="398144" h="169545">
                  <a:moveTo>
                    <a:pt x="0" y="169164"/>
                  </a:moveTo>
                  <a:lnTo>
                    <a:pt x="42291" y="0"/>
                  </a:lnTo>
                  <a:lnTo>
                    <a:pt x="355473" y="0"/>
                  </a:lnTo>
                  <a:lnTo>
                    <a:pt x="397764" y="169164"/>
                  </a:lnTo>
                  <a:lnTo>
                    <a:pt x="0" y="169164"/>
                  </a:lnTo>
                  <a:close/>
                </a:path>
              </a:pathLst>
            </a:custGeom>
            <a:ln w="28956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40585" y="4720717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7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3" y="94741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6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3" y="676528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7" y="581786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40585" y="4626102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3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5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3" y="189356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7" y="94615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3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40585" y="4626102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7" y="94615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3" y="189356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5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3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7" y="94615"/>
                  </a:lnTo>
                  <a:close/>
                </a:path>
                <a:path w="757555" h="771525">
                  <a:moveTo>
                    <a:pt x="757427" y="94615"/>
                  </a:moveTo>
                  <a:lnTo>
                    <a:pt x="757427" y="676402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3" y="771144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2"/>
                  </a:lnTo>
                  <a:lnTo>
                    <a:pt x="0" y="94615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3545332" y="23584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3072383" y="2260092"/>
            <a:ext cx="411480" cy="411480"/>
            <a:chOff x="3072383" y="2260092"/>
            <a:chExt cx="411480" cy="411480"/>
          </a:xfrm>
        </p:grpSpPr>
        <p:sp>
          <p:nvSpPr>
            <p:cNvPr id="25" name="object 25"/>
            <p:cNvSpPr/>
            <p:nvPr/>
          </p:nvSpPr>
          <p:spPr>
            <a:xfrm>
              <a:off x="3091433" y="227914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186690" y="0"/>
                  </a:move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236325" y="366712"/>
                  </a:lnTo>
                  <a:lnTo>
                    <a:pt x="280923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80" y="186690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4" y="25484"/>
                  </a:lnTo>
                  <a:lnTo>
                    <a:pt x="236325" y="666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91433" y="227914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80" y="186690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3" y="347895"/>
                  </a:lnTo>
                  <a:lnTo>
                    <a:pt x="236325" y="366712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044696" y="2260092"/>
            <a:ext cx="413384" cy="411480"/>
            <a:chOff x="4044696" y="2260092"/>
            <a:chExt cx="413384" cy="411480"/>
          </a:xfrm>
        </p:grpSpPr>
        <p:sp>
          <p:nvSpPr>
            <p:cNvPr id="28" name="object 28"/>
            <p:cNvSpPr/>
            <p:nvPr/>
          </p:nvSpPr>
          <p:spPr>
            <a:xfrm>
              <a:off x="4063746" y="227914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3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63746" y="227914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4517644" y="23584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5018532" y="2260092"/>
            <a:ext cx="413384" cy="411480"/>
            <a:chOff x="5018532" y="2260092"/>
            <a:chExt cx="413384" cy="411480"/>
          </a:xfrm>
        </p:grpSpPr>
        <p:sp>
          <p:nvSpPr>
            <p:cNvPr id="32" name="object 32"/>
            <p:cNvSpPr/>
            <p:nvPr/>
          </p:nvSpPr>
          <p:spPr>
            <a:xfrm>
              <a:off x="5037582" y="227914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3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37582" y="227914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3545332" y="473438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3072383" y="4636008"/>
            <a:ext cx="411480" cy="413384"/>
            <a:chOff x="3072383" y="4636008"/>
            <a:chExt cx="411480" cy="413384"/>
          </a:xfrm>
        </p:grpSpPr>
        <p:sp>
          <p:nvSpPr>
            <p:cNvPr id="36" name="object 36"/>
            <p:cNvSpPr/>
            <p:nvPr/>
          </p:nvSpPr>
          <p:spPr>
            <a:xfrm>
              <a:off x="3091433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4"/>
                  </a:lnTo>
                  <a:lnTo>
                    <a:pt x="236325" y="368206"/>
                  </a:lnTo>
                  <a:lnTo>
                    <a:pt x="280923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91433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3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4044696" y="4636008"/>
            <a:ext cx="413384" cy="413384"/>
            <a:chOff x="4044696" y="4636008"/>
            <a:chExt cx="413384" cy="413384"/>
          </a:xfrm>
        </p:grpSpPr>
        <p:sp>
          <p:nvSpPr>
            <p:cNvPr id="39" name="object 39"/>
            <p:cNvSpPr/>
            <p:nvPr/>
          </p:nvSpPr>
          <p:spPr>
            <a:xfrm>
              <a:off x="4063746" y="4655058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63746" y="4655058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4517897" y="4737405"/>
            <a:ext cx="1412875" cy="210820"/>
          </a:xfrm>
          <a:custGeom>
            <a:avLst/>
            <a:gdLst/>
            <a:ahLst/>
            <a:cxnLst/>
            <a:rect l="l" t="t" r="r" b="b"/>
            <a:pathLst>
              <a:path w="1412875" h="210820">
                <a:moveTo>
                  <a:pt x="1340510" y="105104"/>
                </a:moveTo>
                <a:lnTo>
                  <a:pt x="1210437" y="177367"/>
                </a:lnTo>
                <a:lnTo>
                  <a:pt x="1205188" y="181883"/>
                </a:lnTo>
                <a:lnTo>
                  <a:pt x="1202166" y="187876"/>
                </a:lnTo>
                <a:lnTo>
                  <a:pt x="1201596" y="194583"/>
                </a:lnTo>
                <a:lnTo>
                  <a:pt x="1203705" y="201243"/>
                </a:lnTo>
                <a:lnTo>
                  <a:pt x="1208220" y="206565"/>
                </a:lnTo>
                <a:lnTo>
                  <a:pt x="1214199" y="209625"/>
                </a:lnTo>
                <a:lnTo>
                  <a:pt x="1220868" y="210208"/>
                </a:lnTo>
                <a:lnTo>
                  <a:pt x="1227454" y="208101"/>
                </a:lnTo>
                <a:lnTo>
                  <a:pt x="1381218" y="122630"/>
                </a:lnTo>
                <a:lnTo>
                  <a:pt x="1376679" y="122630"/>
                </a:lnTo>
                <a:lnTo>
                  <a:pt x="1376679" y="120471"/>
                </a:lnTo>
                <a:lnTo>
                  <a:pt x="1368171" y="120471"/>
                </a:lnTo>
                <a:lnTo>
                  <a:pt x="1340510" y="105104"/>
                </a:lnTo>
                <a:close/>
              </a:path>
              <a:path w="1412875" h="210820">
                <a:moveTo>
                  <a:pt x="1308963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1308963" y="122630"/>
                </a:lnTo>
                <a:lnTo>
                  <a:pt x="1340510" y="105104"/>
                </a:lnTo>
                <a:lnTo>
                  <a:pt x="1308963" y="87578"/>
                </a:lnTo>
                <a:close/>
              </a:path>
              <a:path w="1412875" h="210820">
                <a:moveTo>
                  <a:pt x="1381218" y="87578"/>
                </a:moveTo>
                <a:lnTo>
                  <a:pt x="1376679" y="87578"/>
                </a:lnTo>
                <a:lnTo>
                  <a:pt x="1376679" y="122630"/>
                </a:lnTo>
                <a:lnTo>
                  <a:pt x="1381218" y="122630"/>
                </a:lnTo>
                <a:lnTo>
                  <a:pt x="1412748" y="105104"/>
                </a:lnTo>
                <a:lnTo>
                  <a:pt x="1381218" y="87578"/>
                </a:lnTo>
                <a:close/>
              </a:path>
              <a:path w="1412875" h="210820">
                <a:moveTo>
                  <a:pt x="1368171" y="89737"/>
                </a:moveTo>
                <a:lnTo>
                  <a:pt x="1340510" y="105104"/>
                </a:lnTo>
                <a:lnTo>
                  <a:pt x="1368171" y="120471"/>
                </a:lnTo>
                <a:lnTo>
                  <a:pt x="1368171" y="89737"/>
                </a:lnTo>
                <a:close/>
              </a:path>
              <a:path w="1412875" h="210820">
                <a:moveTo>
                  <a:pt x="1376679" y="89737"/>
                </a:moveTo>
                <a:lnTo>
                  <a:pt x="1368171" y="89737"/>
                </a:lnTo>
                <a:lnTo>
                  <a:pt x="1368171" y="120471"/>
                </a:lnTo>
                <a:lnTo>
                  <a:pt x="1376679" y="120471"/>
                </a:lnTo>
                <a:lnTo>
                  <a:pt x="1376679" y="89737"/>
                </a:lnTo>
                <a:close/>
              </a:path>
              <a:path w="1412875" h="210820">
                <a:moveTo>
                  <a:pt x="1220868" y="0"/>
                </a:moveTo>
                <a:lnTo>
                  <a:pt x="1214199" y="583"/>
                </a:lnTo>
                <a:lnTo>
                  <a:pt x="1208220" y="3643"/>
                </a:lnTo>
                <a:lnTo>
                  <a:pt x="1203705" y="8965"/>
                </a:lnTo>
                <a:lnTo>
                  <a:pt x="1201596" y="15624"/>
                </a:lnTo>
                <a:lnTo>
                  <a:pt x="1202166" y="22332"/>
                </a:lnTo>
                <a:lnTo>
                  <a:pt x="1205188" y="28324"/>
                </a:lnTo>
                <a:lnTo>
                  <a:pt x="1210437" y="32841"/>
                </a:lnTo>
                <a:lnTo>
                  <a:pt x="1340510" y="105104"/>
                </a:lnTo>
                <a:lnTo>
                  <a:pt x="1368171" y="89737"/>
                </a:lnTo>
                <a:lnTo>
                  <a:pt x="1376679" y="89737"/>
                </a:lnTo>
                <a:lnTo>
                  <a:pt x="1376679" y="87578"/>
                </a:lnTo>
                <a:lnTo>
                  <a:pt x="1381218" y="87578"/>
                </a:lnTo>
                <a:lnTo>
                  <a:pt x="1227454" y="2107"/>
                </a:lnTo>
                <a:lnTo>
                  <a:pt x="122086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5992367" y="4636008"/>
            <a:ext cx="411480" cy="413384"/>
            <a:chOff x="5992367" y="4636008"/>
            <a:chExt cx="411480" cy="413384"/>
          </a:xfrm>
        </p:grpSpPr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1417" y="4655058"/>
              <a:ext cx="373380" cy="37490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011417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5996940" y="5101209"/>
            <a:ext cx="943610" cy="469265"/>
            <a:chOff x="5996940" y="5101209"/>
            <a:chExt cx="943610" cy="469265"/>
          </a:xfrm>
        </p:grpSpPr>
        <p:sp>
          <p:nvSpPr>
            <p:cNvPr id="46" name="object 46"/>
            <p:cNvSpPr/>
            <p:nvPr/>
          </p:nvSpPr>
          <p:spPr>
            <a:xfrm>
              <a:off x="6011418" y="5115687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4"/>
                  </a:lnTo>
                  <a:lnTo>
                    <a:pt x="914400" y="440054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011418" y="5115687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5"/>
                  </a:lnTo>
                  <a:lnTo>
                    <a:pt x="914400" y="264922"/>
                  </a:lnTo>
                  <a:lnTo>
                    <a:pt x="914400" y="440054"/>
                  </a:lnTo>
                  <a:lnTo>
                    <a:pt x="381000" y="440054"/>
                  </a:lnTo>
                  <a:lnTo>
                    <a:pt x="152400" y="440054"/>
                  </a:lnTo>
                  <a:lnTo>
                    <a:pt x="0" y="440054"/>
                  </a:lnTo>
                  <a:lnTo>
                    <a:pt x="0" y="264922"/>
                  </a:lnTo>
                  <a:lnTo>
                    <a:pt x="0" y="189865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125717" y="5240782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023103" y="1679448"/>
            <a:ext cx="943610" cy="476250"/>
            <a:chOff x="5023103" y="1679448"/>
            <a:chExt cx="943610" cy="476250"/>
          </a:xfrm>
        </p:grpSpPr>
        <p:sp>
          <p:nvSpPr>
            <p:cNvPr id="50" name="object 50"/>
            <p:cNvSpPr/>
            <p:nvPr/>
          </p:nvSpPr>
          <p:spPr>
            <a:xfrm>
              <a:off x="5037581" y="1693926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152400" y="300227"/>
                  </a:lnTo>
                  <a:lnTo>
                    <a:pt x="266700" y="446913"/>
                  </a:lnTo>
                  <a:lnTo>
                    <a:pt x="381000" y="300227"/>
                  </a:lnTo>
                  <a:lnTo>
                    <a:pt x="914400" y="30022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37581" y="1693926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3"/>
                  </a:lnTo>
                  <a:lnTo>
                    <a:pt x="914400" y="250189"/>
                  </a:lnTo>
                  <a:lnTo>
                    <a:pt x="914400" y="300227"/>
                  </a:lnTo>
                  <a:lnTo>
                    <a:pt x="381000" y="300227"/>
                  </a:lnTo>
                  <a:lnTo>
                    <a:pt x="266700" y="446913"/>
                  </a:lnTo>
                  <a:lnTo>
                    <a:pt x="152400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152135" y="1678940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860291" y="4123944"/>
            <a:ext cx="1577340" cy="459105"/>
            <a:chOff x="3860291" y="4123944"/>
            <a:chExt cx="1577340" cy="459105"/>
          </a:xfrm>
        </p:grpSpPr>
        <p:sp>
          <p:nvSpPr>
            <p:cNvPr id="54" name="object 54"/>
            <p:cNvSpPr/>
            <p:nvPr/>
          </p:nvSpPr>
          <p:spPr>
            <a:xfrm>
              <a:off x="3874769" y="4138422"/>
              <a:ext cx="1548765" cy="429895"/>
            </a:xfrm>
            <a:custGeom>
              <a:avLst/>
              <a:gdLst/>
              <a:ahLst/>
              <a:cxnLst/>
              <a:rect l="l" t="t" r="r" b="b"/>
              <a:pathLst>
                <a:path w="1548764" h="429895">
                  <a:moveTo>
                    <a:pt x="1548383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258063" y="300227"/>
                  </a:lnTo>
                  <a:lnTo>
                    <a:pt x="451612" y="429640"/>
                  </a:lnTo>
                  <a:lnTo>
                    <a:pt x="645159" y="300227"/>
                  </a:lnTo>
                  <a:lnTo>
                    <a:pt x="1548383" y="300227"/>
                  </a:lnTo>
                  <a:lnTo>
                    <a:pt x="15483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74769" y="4138422"/>
              <a:ext cx="1548765" cy="429895"/>
            </a:xfrm>
            <a:custGeom>
              <a:avLst/>
              <a:gdLst/>
              <a:ahLst/>
              <a:cxnLst/>
              <a:rect l="l" t="t" r="r" b="b"/>
              <a:pathLst>
                <a:path w="1548764" h="429895">
                  <a:moveTo>
                    <a:pt x="0" y="0"/>
                  </a:moveTo>
                  <a:lnTo>
                    <a:pt x="258063" y="0"/>
                  </a:lnTo>
                  <a:lnTo>
                    <a:pt x="645159" y="0"/>
                  </a:lnTo>
                  <a:lnTo>
                    <a:pt x="1548383" y="0"/>
                  </a:lnTo>
                  <a:lnTo>
                    <a:pt x="1548383" y="175132"/>
                  </a:lnTo>
                  <a:lnTo>
                    <a:pt x="1548383" y="250189"/>
                  </a:lnTo>
                  <a:lnTo>
                    <a:pt x="1548383" y="300227"/>
                  </a:lnTo>
                  <a:lnTo>
                    <a:pt x="645159" y="300227"/>
                  </a:lnTo>
                  <a:lnTo>
                    <a:pt x="451612" y="429640"/>
                  </a:lnTo>
                  <a:lnTo>
                    <a:pt x="258063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2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982973" y="4123182"/>
            <a:ext cx="1332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E699"/>
                </a:solidFill>
                <a:latin typeface="Calibri"/>
                <a:cs typeface="Calibri"/>
              </a:rPr>
              <a:t>origin/master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4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854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Solução</a:t>
            </a:r>
            <a:r>
              <a:rPr spc="-150" dirty="0"/>
              <a:t> </a:t>
            </a:r>
            <a:r>
              <a:rPr dirty="0"/>
              <a:t>1:</a:t>
            </a:r>
            <a:r>
              <a:rPr spc="-80" dirty="0"/>
              <a:t> </a:t>
            </a:r>
            <a:r>
              <a:rPr i="1" dirty="0">
                <a:latin typeface="Calibri Light"/>
                <a:cs typeface="Calibri Light"/>
              </a:rPr>
              <a:t>fetch</a:t>
            </a:r>
            <a:r>
              <a:rPr i="1" spc="-85" dirty="0">
                <a:latin typeface="Calibri Light"/>
                <a:cs typeface="Calibri Light"/>
              </a:rPr>
              <a:t> </a:t>
            </a:r>
            <a:r>
              <a:rPr i="1" dirty="0">
                <a:latin typeface="Calibri Light"/>
                <a:cs typeface="Calibri Light"/>
              </a:rPr>
              <a:t>+</a:t>
            </a:r>
            <a:r>
              <a:rPr i="1" spc="-75" dirty="0">
                <a:latin typeface="Calibri Light"/>
                <a:cs typeface="Calibri Light"/>
              </a:rPr>
              <a:t> </a:t>
            </a:r>
            <a:r>
              <a:rPr i="1" dirty="0">
                <a:latin typeface="Calibri Light"/>
                <a:cs typeface="Calibri Light"/>
              </a:rPr>
              <a:t>rebase</a:t>
            </a:r>
            <a:r>
              <a:rPr i="1" spc="-50" dirty="0">
                <a:latin typeface="Calibri Light"/>
                <a:cs typeface="Calibri Light"/>
              </a:rPr>
              <a:t> </a:t>
            </a:r>
            <a:r>
              <a:rPr i="1" dirty="0">
                <a:latin typeface="Calibri Light"/>
                <a:cs typeface="Calibri Light"/>
              </a:rPr>
              <a:t>+</a:t>
            </a:r>
            <a:r>
              <a:rPr i="1" spc="-65" dirty="0">
                <a:latin typeface="Calibri Light"/>
                <a:cs typeface="Calibri Light"/>
              </a:rPr>
              <a:t> </a:t>
            </a:r>
            <a:r>
              <a:rPr i="1" spc="-20" dirty="0">
                <a:latin typeface="Calibri Light"/>
                <a:cs typeface="Calibri Light"/>
              </a:rPr>
              <a:t>push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690" y="1902078"/>
            <a:ext cx="1063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Servidor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8218" y="1678892"/>
            <a:ext cx="1963420" cy="1453515"/>
            <a:chOff x="458218" y="1678892"/>
            <a:chExt cx="1963420" cy="1453515"/>
          </a:xfrm>
        </p:grpSpPr>
        <p:sp>
          <p:nvSpPr>
            <p:cNvPr id="5" name="object 5"/>
            <p:cNvSpPr/>
            <p:nvPr/>
          </p:nvSpPr>
          <p:spPr>
            <a:xfrm>
              <a:off x="464314" y="1684988"/>
              <a:ext cx="1617980" cy="1005205"/>
            </a:xfrm>
            <a:custGeom>
              <a:avLst/>
              <a:gdLst/>
              <a:ahLst/>
              <a:cxnLst/>
              <a:rect l="l" t="t" r="r" b="b"/>
              <a:pathLst>
                <a:path w="1617980" h="1005205">
                  <a:moveTo>
                    <a:pt x="146479" y="330501"/>
                  </a:moveTo>
                  <a:lnTo>
                    <a:pt x="144704" y="287187"/>
                  </a:lnTo>
                  <a:lnTo>
                    <a:pt x="152903" y="245711"/>
                  </a:lnTo>
                  <a:lnTo>
                    <a:pt x="170209" y="207041"/>
                  </a:lnTo>
                  <a:lnTo>
                    <a:pt x="195750" y="172148"/>
                  </a:lnTo>
                  <a:lnTo>
                    <a:pt x="228657" y="141999"/>
                  </a:lnTo>
                  <a:lnTo>
                    <a:pt x="268060" y="117564"/>
                  </a:lnTo>
                  <a:lnTo>
                    <a:pt x="313089" y="99811"/>
                  </a:lnTo>
                  <a:lnTo>
                    <a:pt x="362874" y="89709"/>
                  </a:lnTo>
                  <a:lnTo>
                    <a:pt x="404942" y="87852"/>
                  </a:lnTo>
                  <a:lnTo>
                    <a:pt x="446507" y="91900"/>
                  </a:lnTo>
                  <a:lnTo>
                    <a:pt x="486715" y="101711"/>
                  </a:lnTo>
                  <a:lnTo>
                    <a:pt x="524710" y="117141"/>
                  </a:lnTo>
                  <a:lnTo>
                    <a:pt x="555900" y="80242"/>
                  </a:lnTo>
                  <a:lnTo>
                    <a:pt x="596040" y="52540"/>
                  </a:lnTo>
                  <a:lnTo>
                    <a:pt x="642557" y="34702"/>
                  </a:lnTo>
                  <a:lnTo>
                    <a:pt x="692877" y="27394"/>
                  </a:lnTo>
                  <a:lnTo>
                    <a:pt x="744428" y="31284"/>
                  </a:lnTo>
                  <a:lnTo>
                    <a:pt x="794636" y="47037"/>
                  </a:lnTo>
                  <a:lnTo>
                    <a:pt x="830355" y="67611"/>
                  </a:lnTo>
                  <a:lnTo>
                    <a:pt x="840991" y="75866"/>
                  </a:lnTo>
                  <a:lnTo>
                    <a:pt x="871494" y="39903"/>
                  </a:lnTo>
                  <a:lnTo>
                    <a:pt x="912280" y="14687"/>
                  </a:lnTo>
                  <a:lnTo>
                    <a:pt x="959735" y="1242"/>
                  </a:lnTo>
                  <a:lnTo>
                    <a:pt x="1010245" y="593"/>
                  </a:lnTo>
                  <a:lnTo>
                    <a:pt x="1060193" y="13763"/>
                  </a:lnTo>
                  <a:lnTo>
                    <a:pt x="1076388" y="21657"/>
                  </a:lnTo>
                  <a:lnTo>
                    <a:pt x="1091356" y="31003"/>
                  </a:lnTo>
                  <a:lnTo>
                    <a:pt x="1104967" y="41731"/>
                  </a:lnTo>
                  <a:lnTo>
                    <a:pt x="1117089" y="53768"/>
                  </a:lnTo>
                  <a:lnTo>
                    <a:pt x="1153333" y="26151"/>
                  </a:lnTo>
                  <a:lnTo>
                    <a:pt x="1195415" y="8175"/>
                  </a:lnTo>
                  <a:lnTo>
                    <a:pt x="1240898" y="0"/>
                  </a:lnTo>
                  <a:lnTo>
                    <a:pt x="1287345" y="1783"/>
                  </a:lnTo>
                  <a:lnTo>
                    <a:pt x="1332316" y="13684"/>
                  </a:lnTo>
                  <a:lnTo>
                    <a:pt x="1373375" y="35861"/>
                  </a:lnTo>
                  <a:lnTo>
                    <a:pt x="1413285" y="76342"/>
                  </a:lnTo>
                  <a:lnTo>
                    <a:pt x="1434716" y="125777"/>
                  </a:lnTo>
                  <a:lnTo>
                    <a:pt x="1484066" y="143470"/>
                  </a:lnTo>
                  <a:lnTo>
                    <a:pt x="1524802" y="170589"/>
                  </a:lnTo>
                  <a:lnTo>
                    <a:pt x="1555589" y="205152"/>
                  </a:lnTo>
                  <a:lnTo>
                    <a:pt x="1575094" y="245176"/>
                  </a:lnTo>
                  <a:lnTo>
                    <a:pt x="1581983" y="288678"/>
                  </a:lnTo>
                  <a:lnTo>
                    <a:pt x="1574924" y="333676"/>
                  </a:lnTo>
                  <a:lnTo>
                    <a:pt x="1572511" y="341296"/>
                  </a:lnTo>
                  <a:lnTo>
                    <a:pt x="1569463" y="348662"/>
                  </a:lnTo>
                  <a:lnTo>
                    <a:pt x="1565780" y="355901"/>
                  </a:lnTo>
                  <a:lnTo>
                    <a:pt x="1592833" y="392895"/>
                  </a:lnTo>
                  <a:lnTo>
                    <a:pt x="1610111" y="432488"/>
                  </a:lnTo>
                  <a:lnTo>
                    <a:pt x="1617805" y="473472"/>
                  </a:lnTo>
                  <a:lnTo>
                    <a:pt x="1616104" y="514635"/>
                  </a:lnTo>
                  <a:lnTo>
                    <a:pt x="1605200" y="554769"/>
                  </a:lnTo>
                  <a:lnTo>
                    <a:pt x="1585283" y="592663"/>
                  </a:lnTo>
                  <a:lnTo>
                    <a:pt x="1556543" y="627107"/>
                  </a:lnTo>
                  <a:lnTo>
                    <a:pt x="1519171" y="656891"/>
                  </a:lnTo>
                  <a:lnTo>
                    <a:pt x="1463053" y="684514"/>
                  </a:lnTo>
                  <a:lnTo>
                    <a:pt x="1400553" y="699182"/>
                  </a:lnTo>
                  <a:lnTo>
                    <a:pt x="1394418" y="741160"/>
                  </a:lnTo>
                  <a:lnTo>
                    <a:pt x="1377755" y="779610"/>
                  </a:lnTo>
                  <a:lnTo>
                    <a:pt x="1351871" y="813445"/>
                  </a:lnTo>
                  <a:lnTo>
                    <a:pt x="1318071" y="841581"/>
                  </a:lnTo>
                  <a:lnTo>
                    <a:pt x="1277661" y="862929"/>
                  </a:lnTo>
                  <a:lnTo>
                    <a:pt x="1231949" y="876404"/>
                  </a:lnTo>
                  <a:lnTo>
                    <a:pt x="1182240" y="880919"/>
                  </a:lnTo>
                  <a:lnTo>
                    <a:pt x="1152544" y="878984"/>
                  </a:lnTo>
                  <a:lnTo>
                    <a:pt x="1123550" y="873632"/>
                  </a:lnTo>
                  <a:lnTo>
                    <a:pt x="1095676" y="864971"/>
                  </a:lnTo>
                  <a:lnTo>
                    <a:pt x="1069337" y="853106"/>
                  </a:lnTo>
                  <a:lnTo>
                    <a:pt x="1049683" y="893229"/>
                  </a:lnTo>
                  <a:lnTo>
                    <a:pt x="1021855" y="928155"/>
                  </a:lnTo>
                  <a:lnTo>
                    <a:pt x="987120" y="957307"/>
                  </a:lnTo>
                  <a:lnTo>
                    <a:pt x="946747" y="980106"/>
                  </a:lnTo>
                  <a:lnTo>
                    <a:pt x="902004" y="995976"/>
                  </a:lnTo>
                  <a:lnTo>
                    <a:pt x="854157" y="1004339"/>
                  </a:lnTo>
                  <a:lnTo>
                    <a:pt x="804475" y="1004618"/>
                  </a:lnTo>
                  <a:lnTo>
                    <a:pt x="754225" y="996235"/>
                  </a:lnTo>
                  <a:lnTo>
                    <a:pt x="713794" y="982549"/>
                  </a:lnTo>
                  <a:lnTo>
                    <a:pt x="676991" y="963326"/>
                  </a:lnTo>
                  <a:lnTo>
                    <a:pt x="644592" y="939032"/>
                  </a:lnTo>
                  <a:lnTo>
                    <a:pt x="617370" y="910129"/>
                  </a:lnTo>
                  <a:lnTo>
                    <a:pt x="570454" y="929477"/>
                  </a:lnTo>
                  <a:lnTo>
                    <a:pt x="521639" y="941111"/>
                  </a:lnTo>
                  <a:lnTo>
                    <a:pt x="472045" y="945266"/>
                  </a:lnTo>
                  <a:lnTo>
                    <a:pt x="422793" y="942177"/>
                  </a:lnTo>
                  <a:lnTo>
                    <a:pt x="375000" y="932080"/>
                  </a:lnTo>
                  <a:lnTo>
                    <a:pt x="329789" y="915209"/>
                  </a:lnTo>
                  <a:lnTo>
                    <a:pt x="288278" y="891800"/>
                  </a:lnTo>
                  <a:lnTo>
                    <a:pt x="251588" y="862089"/>
                  </a:lnTo>
                  <a:lnTo>
                    <a:pt x="220838" y="826309"/>
                  </a:lnTo>
                  <a:lnTo>
                    <a:pt x="219796" y="824785"/>
                  </a:lnTo>
                  <a:lnTo>
                    <a:pt x="218780" y="823388"/>
                  </a:lnTo>
                  <a:lnTo>
                    <a:pt x="217777" y="821864"/>
                  </a:lnTo>
                  <a:lnTo>
                    <a:pt x="165580" y="819971"/>
                  </a:lnTo>
                  <a:lnTo>
                    <a:pt x="118389" y="804954"/>
                  </a:lnTo>
                  <a:lnTo>
                    <a:pt x="79187" y="778805"/>
                  </a:lnTo>
                  <a:lnTo>
                    <a:pt x="50955" y="743518"/>
                  </a:lnTo>
                  <a:lnTo>
                    <a:pt x="36675" y="701087"/>
                  </a:lnTo>
                  <a:lnTo>
                    <a:pt x="36405" y="671040"/>
                  </a:lnTo>
                  <a:lnTo>
                    <a:pt x="43733" y="641969"/>
                  </a:lnTo>
                  <a:lnTo>
                    <a:pt x="58267" y="614898"/>
                  </a:lnTo>
                  <a:lnTo>
                    <a:pt x="79614" y="590851"/>
                  </a:lnTo>
                  <a:lnTo>
                    <a:pt x="39445" y="562660"/>
                  </a:lnTo>
                  <a:lnTo>
                    <a:pt x="12588" y="526502"/>
                  </a:lnTo>
                  <a:lnTo>
                    <a:pt x="0" y="485503"/>
                  </a:lnTo>
                  <a:lnTo>
                    <a:pt x="2638" y="442791"/>
                  </a:lnTo>
                  <a:lnTo>
                    <a:pt x="21460" y="401494"/>
                  </a:lnTo>
                  <a:lnTo>
                    <a:pt x="73780" y="355012"/>
                  </a:lnTo>
                  <a:lnTo>
                    <a:pt x="145120" y="333676"/>
                  </a:lnTo>
                  <a:lnTo>
                    <a:pt x="146479" y="33050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398" y="2679064"/>
              <a:ext cx="223824" cy="3704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5668" y="1735454"/>
              <a:ext cx="1483995" cy="855980"/>
            </a:xfrm>
            <a:custGeom>
              <a:avLst/>
              <a:gdLst/>
              <a:ahLst/>
              <a:cxnLst/>
              <a:rect l="l" t="t" r="r" b="b"/>
              <a:pathLst>
                <a:path w="1483995" h="855980">
                  <a:moveTo>
                    <a:pt x="94805" y="554990"/>
                  </a:moveTo>
                  <a:lnTo>
                    <a:pt x="70062" y="555003"/>
                  </a:lnTo>
                  <a:lnTo>
                    <a:pt x="45735" y="551862"/>
                  </a:lnTo>
                  <a:lnTo>
                    <a:pt x="22242" y="545649"/>
                  </a:lnTo>
                  <a:lnTo>
                    <a:pt x="0" y="536448"/>
                  </a:lnTo>
                </a:path>
                <a:path w="1483995" h="855980">
                  <a:moveTo>
                    <a:pt x="178460" y="758063"/>
                  </a:moveTo>
                  <a:lnTo>
                    <a:pt x="168370" y="761130"/>
                  </a:lnTo>
                  <a:lnTo>
                    <a:pt x="158068" y="763651"/>
                  </a:lnTo>
                  <a:lnTo>
                    <a:pt x="147594" y="765599"/>
                  </a:lnTo>
                  <a:lnTo>
                    <a:pt x="136982" y="766953"/>
                  </a:lnTo>
                </a:path>
                <a:path w="1483995" h="855980">
                  <a:moveTo>
                    <a:pt x="535914" y="855599"/>
                  </a:moveTo>
                  <a:lnTo>
                    <a:pt x="528717" y="845911"/>
                  </a:lnTo>
                  <a:lnTo>
                    <a:pt x="522146" y="835913"/>
                  </a:lnTo>
                  <a:lnTo>
                    <a:pt x="516210" y="825630"/>
                  </a:lnTo>
                  <a:lnTo>
                    <a:pt x="510920" y="815086"/>
                  </a:lnTo>
                </a:path>
                <a:path w="1483995" h="855980">
                  <a:moveTo>
                    <a:pt x="998143" y="754634"/>
                  </a:moveTo>
                  <a:lnTo>
                    <a:pt x="996665" y="765919"/>
                  </a:lnTo>
                  <a:lnTo>
                    <a:pt x="994508" y="777097"/>
                  </a:lnTo>
                  <a:lnTo>
                    <a:pt x="991660" y="788156"/>
                  </a:lnTo>
                  <a:lnTo>
                    <a:pt x="988110" y="799084"/>
                  </a:lnTo>
                </a:path>
                <a:path w="1483995" h="855980">
                  <a:moveTo>
                    <a:pt x="1196644" y="479933"/>
                  </a:moveTo>
                  <a:lnTo>
                    <a:pt x="1238132" y="502341"/>
                  </a:lnTo>
                  <a:lnTo>
                    <a:pt x="1272023" y="531492"/>
                  </a:lnTo>
                  <a:lnTo>
                    <a:pt x="1297338" y="566051"/>
                  </a:lnTo>
                  <a:lnTo>
                    <a:pt x="1313094" y="604681"/>
                  </a:lnTo>
                  <a:lnTo>
                    <a:pt x="1318310" y="646049"/>
                  </a:lnTo>
                </a:path>
                <a:path w="1483995" h="855980">
                  <a:moveTo>
                    <a:pt x="1483664" y="303022"/>
                  </a:moveTo>
                  <a:lnTo>
                    <a:pt x="1473352" y="320496"/>
                  </a:lnTo>
                  <a:lnTo>
                    <a:pt x="1460788" y="336804"/>
                  </a:lnTo>
                  <a:lnTo>
                    <a:pt x="1446106" y="351778"/>
                  </a:lnTo>
                  <a:lnTo>
                    <a:pt x="1429435" y="365252"/>
                  </a:lnTo>
                </a:path>
                <a:path w="1483995" h="855980">
                  <a:moveTo>
                    <a:pt x="1353616" y="71882"/>
                  </a:moveTo>
                  <a:lnTo>
                    <a:pt x="1354946" y="79162"/>
                  </a:lnTo>
                  <a:lnTo>
                    <a:pt x="1355871" y="86502"/>
                  </a:lnTo>
                  <a:lnTo>
                    <a:pt x="1356367" y="93866"/>
                  </a:lnTo>
                  <a:lnTo>
                    <a:pt x="1356410" y="101219"/>
                  </a:lnTo>
                </a:path>
                <a:path w="1483995" h="855980">
                  <a:moveTo>
                    <a:pt x="1007541" y="37592"/>
                  </a:moveTo>
                  <a:lnTo>
                    <a:pt x="1013280" y="27574"/>
                  </a:lnTo>
                  <a:lnTo>
                    <a:pt x="1019829" y="17938"/>
                  </a:lnTo>
                  <a:lnTo>
                    <a:pt x="1027187" y="8731"/>
                  </a:lnTo>
                  <a:lnTo>
                    <a:pt x="1035354" y="0"/>
                  </a:lnTo>
                </a:path>
                <a:path w="1483995" h="855980">
                  <a:moveTo>
                    <a:pt x="747826" y="55372"/>
                  </a:moveTo>
                  <a:lnTo>
                    <a:pt x="750323" y="47045"/>
                  </a:lnTo>
                  <a:lnTo>
                    <a:pt x="753414" y="38862"/>
                  </a:lnTo>
                  <a:lnTo>
                    <a:pt x="757077" y="30868"/>
                  </a:lnTo>
                  <a:lnTo>
                    <a:pt x="761288" y="23114"/>
                  </a:lnTo>
                </a:path>
                <a:path w="1483995" h="855980">
                  <a:moveTo>
                    <a:pt x="443166" y="66421"/>
                  </a:moveTo>
                  <a:lnTo>
                    <a:pt x="456160" y="73322"/>
                  </a:lnTo>
                  <a:lnTo>
                    <a:pt x="468622" y="80867"/>
                  </a:lnTo>
                  <a:lnTo>
                    <a:pt x="480519" y="89030"/>
                  </a:lnTo>
                  <a:lnTo>
                    <a:pt x="491820" y="97790"/>
                  </a:lnTo>
                </a:path>
                <a:path w="1483995" h="855980">
                  <a:moveTo>
                    <a:pt x="73621" y="313182"/>
                  </a:moveTo>
                  <a:lnTo>
                    <a:pt x="70924" y="305040"/>
                  </a:lnTo>
                  <a:lnTo>
                    <a:pt x="68608" y="296814"/>
                  </a:lnTo>
                  <a:lnTo>
                    <a:pt x="66678" y="288518"/>
                  </a:lnTo>
                  <a:lnTo>
                    <a:pt x="65138" y="280162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7448" y="2686811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228600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228600" y="438912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7448" y="2686811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0" y="438912"/>
                  </a:moveTo>
                  <a:lnTo>
                    <a:pt x="228600" y="438912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48027" y="2191511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147827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147827" y="158496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48027" y="2191511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0" y="158496"/>
                  </a:moveTo>
                  <a:lnTo>
                    <a:pt x="147827" y="158496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5849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45158" y="2392044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8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4" y="94741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7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4" y="676528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8" y="581787"/>
                  </a:lnTo>
                  <a:lnTo>
                    <a:pt x="75742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45158" y="2297429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4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5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4" y="189357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8" y="94615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4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45158" y="2297429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8" y="94615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4" y="189357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5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4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8" y="94615"/>
                  </a:lnTo>
                  <a:close/>
                </a:path>
                <a:path w="757555" h="771525">
                  <a:moveTo>
                    <a:pt x="757428" y="94615"/>
                  </a:moveTo>
                  <a:lnTo>
                    <a:pt x="757428" y="676402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4" y="771144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2"/>
                  </a:lnTo>
                  <a:lnTo>
                    <a:pt x="0" y="94615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88847" y="4256989"/>
            <a:ext cx="344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PC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5695" y="3207257"/>
            <a:ext cx="1801495" cy="2209165"/>
            <a:chOff x="615695" y="3207257"/>
            <a:chExt cx="1801495" cy="2209165"/>
          </a:xfrm>
        </p:grpSpPr>
        <p:sp>
          <p:nvSpPr>
            <p:cNvPr id="17" name="object 17"/>
            <p:cNvSpPr/>
            <p:nvPr/>
          </p:nvSpPr>
          <p:spPr>
            <a:xfrm>
              <a:off x="630173" y="4078985"/>
              <a:ext cx="1266825" cy="767080"/>
            </a:xfrm>
            <a:custGeom>
              <a:avLst/>
              <a:gdLst/>
              <a:ahLst/>
              <a:cxnLst/>
              <a:rect l="l" t="t" r="r" b="b"/>
              <a:pathLst>
                <a:path w="1266825" h="767079">
                  <a:moveTo>
                    <a:pt x="0" y="0"/>
                  </a:moveTo>
                  <a:lnTo>
                    <a:pt x="1266444" y="0"/>
                  </a:lnTo>
                  <a:lnTo>
                    <a:pt x="1266444" y="766571"/>
                  </a:lnTo>
                  <a:lnTo>
                    <a:pt x="0" y="766571"/>
                  </a:lnTo>
                  <a:lnTo>
                    <a:pt x="0" y="0"/>
                  </a:lnTo>
                  <a:close/>
                </a:path>
                <a:path w="1266825" h="767079">
                  <a:moveTo>
                    <a:pt x="95821" y="95757"/>
                  </a:moveTo>
                  <a:lnTo>
                    <a:pt x="95821" y="670687"/>
                  </a:lnTo>
                  <a:lnTo>
                    <a:pt x="1170686" y="670687"/>
                  </a:lnTo>
                  <a:lnTo>
                    <a:pt x="1170686" y="95757"/>
                  </a:lnTo>
                  <a:lnTo>
                    <a:pt x="95821" y="95757"/>
                  </a:lnTo>
                  <a:close/>
                </a:path>
              </a:pathLst>
            </a:custGeom>
            <a:ln w="28956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4513" y="4845557"/>
              <a:ext cx="398145" cy="169545"/>
            </a:xfrm>
            <a:custGeom>
              <a:avLst/>
              <a:gdLst/>
              <a:ahLst/>
              <a:cxnLst/>
              <a:rect l="l" t="t" r="r" b="b"/>
              <a:pathLst>
                <a:path w="398144" h="169545">
                  <a:moveTo>
                    <a:pt x="355473" y="0"/>
                  </a:moveTo>
                  <a:lnTo>
                    <a:pt x="42291" y="0"/>
                  </a:lnTo>
                  <a:lnTo>
                    <a:pt x="0" y="169164"/>
                  </a:lnTo>
                  <a:lnTo>
                    <a:pt x="397764" y="169164"/>
                  </a:lnTo>
                  <a:lnTo>
                    <a:pt x="3554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4513" y="4845557"/>
              <a:ext cx="398145" cy="169545"/>
            </a:xfrm>
            <a:custGeom>
              <a:avLst/>
              <a:gdLst/>
              <a:ahLst/>
              <a:cxnLst/>
              <a:rect l="l" t="t" r="r" b="b"/>
              <a:pathLst>
                <a:path w="398144" h="169545">
                  <a:moveTo>
                    <a:pt x="0" y="169164"/>
                  </a:moveTo>
                  <a:lnTo>
                    <a:pt x="42291" y="0"/>
                  </a:lnTo>
                  <a:lnTo>
                    <a:pt x="355473" y="0"/>
                  </a:lnTo>
                  <a:lnTo>
                    <a:pt x="397764" y="169164"/>
                  </a:lnTo>
                  <a:lnTo>
                    <a:pt x="0" y="169164"/>
                  </a:lnTo>
                  <a:close/>
                </a:path>
              </a:pathLst>
            </a:custGeom>
            <a:ln w="28956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40585" y="4720716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7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3" y="94741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6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3" y="676528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7" y="581786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40585" y="4626101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3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5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3" y="189356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7" y="94615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3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40585" y="4626101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7" y="94615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3" y="189356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5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3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7" y="94615"/>
                  </a:lnTo>
                  <a:close/>
                </a:path>
                <a:path w="757555" h="771525">
                  <a:moveTo>
                    <a:pt x="757427" y="94615"/>
                  </a:moveTo>
                  <a:lnTo>
                    <a:pt x="757427" y="676402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3" y="771144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2"/>
                  </a:lnTo>
                  <a:lnTo>
                    <a:pt x="0" y="94615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77441" y="3207257"/>
              <a:ext cx="210820" cy="1228090"/>
            </a:xfrm>
            <a:custGeom>
              <a:avLst/>
              <a:gdLst/>
              <a:ahLst/>
              <a:cxnLst/>
              <a:rect l="l" t="t" r="r" b="b"/>
              <a:pathLst>
                <a:path w="210819" h="1228089">
                  <a:moveTo>
                    <a:pt x="15624" y="1016305"/>
                  </a:moveTo>
                  <a:lnTo>
                    <a:pt x="8965" y="1018412"/>
                  </a:lnTo>
                  <a:lnTo>
                    <a:pt x="3643" y="1022929"/>
                  </a:lnTo>
                  <a:lnTo>
                    <a:pt x="583" y="1028922"/>
                  </a:lnTo>
                  <a:lnTo>
                    <a:pt x="0" y="1035629"/>
                  </a:lnTo>
                  <a:lnTo>
                    <a:pt x="2107" y="1042288"/>
                  </a:lnTo>
                  <a:lnTo>
                    <a:pt x="105104" y="1227581"/>
                  </a:lnTo>
                  <a:lnTo>
                    <a:pt x="125153" y="1191514"/>
                  </a:lnTo>
                  <a:lnTo>
                    <a:pt x="87578" y="1191514"/>
                  </a:lnTo>
                  <a:lnTo>
                    <a:pt x="87578" y="1123797"/>
                  </a:lnTo>
                  <a:lnTo>
                    <a:pt x="32841" y="1025270"/>
                  </a:lnTo>
                  <a:lnTo>
                    <a:pt x="28324" y="1019948"/>
                  </a:lnTo>
                  <a:lnTo>
                    <a:pt x="22332" y="1016888"/>
                  </a:lnTo>
                  <a:lnTo>
                    <a:pt x="15624" y="1016305"/>
                  </a:lnTo>
                  <a:close/>
                </a:path>
                <a:path w="210819" h="1228089">
                  <a:moveTo>
                    <a:pt x="87578" y="1123797"/>
                  </a:moveTo>
                  <a:lnTo>
                    <a:pt x="87578" y="1191514"/>
                  </a:lnTo>
                  <a:lnTo>
                    <a:pt x="122630" y="1191514"/>
                  </a:lnTo>
                  <a:lnTo>
                    <a:pt x="122630" y="1183004"/>
                  </a:lnTo>
                  <a:lnTo>
                    <a:pt x="89737" y="1183004"/>
                  </a:lnTo>
                  <a:lnTo>
                    <a:pt x="105104" y="1155344"/>
                  </a:lnTo>
                  <a:lnTo>
                    <a:pt x="87578" y="1123797"/>
                  </a:lnTo>
                  <a:close/>
                </a:path>
                <a:path w="210819" h="1228089">
                  <a:moveTo>
                    <a:pt x="194583" y="1016305"/>
                  </a:moveTo>
                  <a:lnTo>
                    <a:pt x="187876" y="1016888"/>
                  </a:lnTo>
                  <a:lnTo>
                    <a:pt x="181883" y="1019948"/>
                  </a:lnTo>
                  <a:lnTo>
                    <a:pt x="177367" y="1025270"/>
                  </a:lnTo>
                  <a:lnTo>
                    <a:pt x="122630" y="1123797"/>
                  </a:lnTo>
                  <a:lnTo>
                    <a:pt x="122630" y="1191514"/>
                  </a:lnTo>
                  <a:lnTo>
                    <a:pt x="125153" y="1191514"/>
                  </a:lnTo>
                  <a:lnTo>
                    <a:pt x="208101" y="1042288"/>
                  </a:lnTo>
                  <a:lnTo>
                    <a:pt x="210208" y="1035629"/>
                  </a:lnTo>
                  <a:lnTo>
                    <a:pt x="209625" y="1028922"/>
                  </a:lnTo>
                  <a:lnTo>
                    <a:pt x="206565" y="1022929"/>
                  </a:lnTo>
                  <a:lnTo>
                    <a:pt x="201243" y="1018412"/>
                  </a:lnTo>
                  <a:lnTo>
                    <a:pt x="194583" y="1016305"/>
                  </a:lnTo>
                  <a:close/>
                </a:path>
                <a:path w="210819" h="1228089">
                  <a:moveTo>
                    <a:pt x="105104" y="1155344"/>
                  </a:moveTo>
                  <a:lnTo>
                    <a:pt x="89737" y="1183004"/>
                  </a:lnTo>
                  <a:lnTo>
                    <a:pt x="120471" y="1183004"/>
                  </a:lnTo>
                  <a:lnTo>
                    <a:pt x="105104" y="1155344"/>
                  </a:lnTo>
                  <a:close/>
                </a:path>
                <a:path w="210819" h="1228089">
                  <a:moveTo>
                    <a:pt x="122630" y="1123797"/>
                  </a:moveTo>
                  <a:lnTo>
                    <a:pt x="105104" y="1155344"/>
                  </a:lnTo>
                  <a:lnTo>
                    <a:pt x="120471" y="1183004"/>
                  </a:lnTo>
                  <a:lnTo>
                    <a:pt x="122630" y="1183004"/>
                  </a:lnTo>
                  <a:lnTo>
                    <a:pt x="122630" y="1123797"/>
                  </a:lnTo>
                  <a:close/>
                </a:path>
                <a:path w="210819" h="1228089">
                  <a:moveTo>
                    <a:pt x="122630" y="0"/>
                  </a:moveTo>
                  <a:lnTo>
                    <a:pt x="87578" y="0"/>
                  </a:lnTo>
                  <a:lnTo>
                    <a:pt x="87578" y="1123797"/>
                  </a:lnTo>
                  <a:lnTo>
                    <a:pt x="105104" y="1155344"/>
                  </a:lnTo>
                  <a:lnTo>
                    <a:pt x="122630" y="1123797"/>
                  </a:lnTo>
                  <a:lnTo>
                    <a:pt x="12263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3545332" y="23584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3072383" y="2260092"/>
            <a:ext cx="411480" cy="411480"/>
            <a:chOff x="3072383" y="2260092"/>
            <a:chExt cx="411480" cy="411480"/>
          </a:xfrm>
        </p:grpSpPr>
        <p:sp>
          <p:nvSpPr>
            <p:cNvPr id="26" name="object 26"/>
            <p:cNvSpPr/>
            <p:nvPr/>
          </p:nvSpPr>
          <p:spPr>
            <a:xfrm>
              <a:off x="3091433" y="227914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186690" y="0"/>
                  </a:move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236325" y="366712"/>
                  </a:lnTo>
                  <a:lnTo>
                    <a:pt x="280923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80" y="186690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4" y="25484"/>
                  </a:lnTo>
                  <a:lnTo>
                    <a:pt x="236325" y="666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91433" y="227914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80" y="186690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3" y="347895"/>
                  </a:lnTo>
                  <a:lnTo>
                    <a:pt x="236325" y="366712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4044696" y="2260092"/>
            <a:ext cx="413384" cy="411480"/>
            <a:chOff x="4044696" y="2260092"/>
            <a:chExt cx="413384" cy="411480"/>
          </a:xfrm>
        </p:grpSpPr>
        <p:sp>
          <p:nvSpPr>
            <p:cNvPr id="29" name="object 29"/>
            <p:cNvSpPr/>
            <p:nvPr/>
          </p:nvSpPr>
          <p:spPr>
            <a:xfrm>
              <a:off x="4063746" y="227914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3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63746" y="227914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4517644" y="23584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5018532" y="2260092"/>
            <a:ext cx="413384" cy="411480"/>
            <a:chOff x="5018532" y="2260092"/>
            <a:chExt cx="413384" cy="411480"/>
          </a:xfrm>
        </p:grpSpPr>
        <p:sp>
          <p:nvSpPr>
            <p:cNvPr id="33" name="object 33"/>
            <p:cNvSpPr/>
            <p:nvPr/>
          </p:nvSpPr>
          <p:spPr>
            <a:xfrm>
              <a:off x="5037582" y="227914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3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37582" y="227914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3545332" y="473438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3072383" y="4636008"/>
            <a:ext cx="411480" cy="413384"/>
            <a:chOff x="3072383" y="4636008"/>
            <a:chExt cx="411480" cy="413384"/>
          </a:xfrm>
        </p:grpSpPr>
        <p:sp>
          <p:nvSpPr>
            <p:cNvPr id="37" name="object 37"/>
            <p:cNvSpPr/>
            <p:nvPr/>
          </p:nvSpPr>
          <p:spPr>
            <a:xfrm>
              <a:off x="3091433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4"/>
                  </a:lnTo>
                  <a:lnTo>
                    <a:pt x="236325" y="368206"/>
                  </a:lnTo>
                  <a:lnTo>
                    <a:pt x="280923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91433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3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4044696" y="4281678"/>
            <a:ext cx="913130" cy="767715"/>
            <a:chOff x="4044696" y="4281678"/>
            <a:chExt cx="913130" cy="767715"/>
          </a:xfrm>
        </p:grpSpPr>
        <p:sp>
          <p:nvSpPr>
            <p:cNvPr id="40" name="object 40"/>
            <p:cNvSpPr/>
            <p:nvPr/>
          </p:nvSpPr>
          <p:spPr>
            <a:xfrm>
              <a:off x="4063746" y="4655058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063746" y="4655058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64558" y="4281678"/>
              <a:ext cx="493395" cy="313055"/>
            </a:xfrm>
            <a:custGeom>
              <a:avLst/>
              <a:gdLst/>
              <a:ahLst/>
              <a:cxnLst/>
              <a:rect l="l" t="t" r="r" b="b"/>
              <a:pathLst>
                <a:path w="493395" h="313054">
                  <a:moveTo>
                    <a:pt x="431789" y="37825"/>
                  </a:moveTo>
                  <a:lnTo>
                    <a:pt x="395708" y="39402"/>
                  </a:lnTo>
                  <a:lnTo>
                    <a:pt x="0" y="282702"/>
                  </a:lnTo>
                  <a:lnTo>
                    <a:pt x="18287" y="312547"/>
                  </a:lnTo>
                  <a:lnTo>
                    <a:pt x="414153" y="69150"/>
                  </a:lnTo>
                  <a:lnTo>
                    <a:pt x="431789" y="37825"/>
                  </a:lnTo>
                  <a:close/>
                </a:path>
                <a:path w="493395" h="313054">
                  <a:moveTo>
                    <a:pt x="491054" y="3937"/>
                  </a:moveTo>
                  <a:lnTo>
                    <a:pt x="453389" y="3937"/>
                  </a:lnTo>
                  <a:lnTo>
                    <a:pt x="471677" y="33782"/>
                  </a:lnTo>
                  <a:lnTo>
                    <a:pt x="414153" y="69150"/>
                  </a:lnTo>
                  <a:lnTo>
                    <a:pt x="358775" y="167513"/>
                  </a:lnTo>
                  <a:lnTo>
                    <a:pt x="356647" y="174172"/>
                  </a:lnTo>
                  <a:lnTo>
                    <a:pt x="357187" y="180879"/>
                  </a:lnTo>
                  <a:lnTo>
                    <a:pt x="360203" y="186872"/>
                  </a:lnTo>
                  <a:lnTo>
                    <a:pt x="365505" y="191389"/>
                  </a:lnTo>
                  <a:lnTo>
                    <a:pt x="372094" y="193571"/>
                  </a:lnTo>
                  <a:lnTo>
                    <a:pt x="378777" y="193040"/>
                  </a:lnTo>
                  <a:lnTo>
                    <a:pt x="384794" y="190031"/>
                  </a:lnTo>
                  <a:lnTo>
                    <a:pt x="389381" y="184785"/>
                  </a:lnTo>
                  <a:lnTo>
                    <a:pt x="491054" y="3937"/>
                  </a:lnTo>
                  <a:close/>
                </a:path>
                <a:path w="493395" h="313054">
                  <a:moveTo>
                    <a:pt x="457281" y="10287"/>
                  </a:moveTo>
                  <a:lnTo>
                    <a:pt x="447293" y="10287"/>
                  </a:lnTo>
                  <a:lnTo>
                    <a:pt x="463295" y="36449"/>
                  </a:lnTo>
                  <a:lnTo>
                    <a:pt x="431789" y="37825"/>
                  </a:lnTo>
                  <a:lnTo>
                    <a:pt x="414153" y="69150"/>
                  </a:lnTo>
                  <a:lnTo>
                    <a:pt x="471677" y="33782"/>
                  </a:lnTo>
                  <a:lnTo>
                    <a:pt x="457281" y="10287"/>
                  </a:lnTo>
                  <a:close/>
                </a:path>
                <a:path w="493395" h="313054">
                  <a:moveTo>
                    <a:pt x="493267" y="0"/>
                  </a:moveTo>
                  <a:lnTo>
                    <a:pt x="271906" y="9779"/>
                  </a:lnTo>
                  <a:lnTo>
                    <a:pt x="264413" y="18034"/>
                  </a:lnTo>
                  <a:lnTo>
                    <a:pt x="264794" y="27686"/>
                  </a:lnTo>
                  <a:lnTo>
                    <a:pt x="266455" y="34428"/>
                  </a:lnTo>
                  <a:lnTo>
                    <a:pt x="270462" y="39814"/>
                  </a:lnTo>
                  <a:lnTo>
                    <a:pt x="276207" y="43295"/>
                  </a:lnTo>
                  <a:lnTo>
                    <a:pt x="283082" y="44323"/>
                  </a:lnTo>
                  <a:lnTo>
                    <a:pt x="395708" y="39402"/>
                  </a:lnTo>
                  <a:lnTo>
                    <a:pt x="453389" y="3937"/>
                  </a:lnTo>
                  <a:lnTo>
                    <a:pt x="491054" y="3937"/>
                  </a:lnTo>
                  <a:lnTo>
                    <a:pt x="493267" y="0"/>
                  </a:lnTo>
                  <a:close/>
                </a:path>
                <a:path w="493395" h="313054">
                  <a:moveTo>
                    <a:pt x="453389" y="3937"/>
                  </a:moveTo>
                  <a:lnTo>
                    <a:pt x="395708" y="39402"/>
                  </a:lnTo>
                  <a:lnTo>
                    <a:pt x="431789" y="37825"/>
                  </a:lnTo>
                  <a:lnTo>
                    <a:pt x="447293" y="10287"/>
                  </a:lnTo>
                  <a:lnTo>
                    <a:pt x="457281" y="10287"/>
                  </a:lnTo>
                  <a:lnTo>
                    <a:pt x="453389" y="3937"/>
                  </a:lnTo>
                  <a:close/>
                </a:path>
                <a:path w="493395" h="313054">
                  <a:moveTo>
                    <a:pt x="447293" y="10287"/>
                  </a:moveTo>
                  <a:lnTo>
                    <a:pt x="431789" y="37825"/>
                  </a:lnTo>
                  <a:lnTo>
                    <a:pt x="463295" y="36449"/>
                  </a:lnTo>
                  <a:lnTo>
                    <a:pt x="447293" y="1028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4517897" y="4737405"/>
            <a:ext cx="1412875" cy="210820"/>
          </a:xfrm>
          <a:custGeom>
            <a:avLst/>
            <a:gdLst/>
            <a:ahLst/>
            <a:cxnLst/>
            <a:rect l="l" t="t" r="r" b="b"/>
            <a:pathLst>
              <a:path w="1412875" h="210820">
                <a:moveTo>
                  <a:pt x="1340510" y="105104"/>
                </a:moveTo>
                <a:lnTo>
                  <a:pt x="1210437" y="177367"/>
                </a:lnTo>
                <a:lnTo>
                  <a:pt x="1205188" y="181883"/>
                </a:lnTo>
                <a:lnTo>
                  <a:pt x="1202166" y="187876"/>
                </a:lnTo>
                <a:lnTo>
                  <a:pt x="1201596" y="194583"/>
                </a:lnTo>
                <a:lnTo>
                  <a:pt x="1203705" y="201243"/>
                </a:lnTo>
                <a:lnTo>
                  <a:pt x="1208220" y="206565"/>
                </a:lnTo>
                <a:lnTo>
                  <a:pt x="1214199" y="209625"/>
                </a:lnTo>
                <a:lnTo>
                  <a:pt x="1220868" y="210208"/>
                </a:lnTo>
                <a:lnTo>
                  <a:pt x="1227454" y="208101"/>
                </a:lnTo>
                <a:lnTo>
                  <a:pt x="1381218" y="122630"/>
                </a:lnTo>
                <a:lnTo>
                  <a:pt x="1376679" y="122630"/>
                </a:lnTo>
                <a:lnTo>
                  <a:pt x="1376679" y="120471"/>
                </a:lnTo>
                <a:lnTo>
                  <a:pt x="1368171" y="120471"/>
                </a:lnTo>
                <a:lnTo>
                  <a:pt x="1340510" y="105104"/>
                </a:lnTo>
                <a:close/>
              </a:path>
              <a:path w="1412875" h="210820">
                <a:moveTo>
                  <a:pt x="1308963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1308963" y="122630"/>
                </a:lnTo>
                <a:lnTo>
                  <a:pt x="1340510" y="105104"/>
                </a:lnTo>
                <a:lnTo>
                  <a:pt x="1308963" y="87578"/>
                </a:lnTo>
                <a:close/>
              </a:path>
              <a:path w="1412875" h="210820">
                <a:moveTo>
                  <a:pt x="1381218" y="87578"/>
                </a:moveTo>
                <a:lnTo>
                  <a:pt x="1376679" y="87578"/>
                </a:lnTo>
                <a:lnTo>
                  <a:pt x="1376679" y="122630"/>
                </a:lnTo>
                <a:lnTo>
                  <a:pt x="1381218" y="122630"/>
                </a:lnTo>
                <a:lnTo>
                  <a:pt x="1412748" y="105104"/>
                </a:lnTo>
                <a:lnTo>
                  <a:pt x="1381218" y="87578"/>
                </a:lnTo>
                <a:close/>
              </a:path>
              <a:path w="1412875" h="210820">
                <a:moveTo>
                  <a:pt x="1368171" y="89737"/>
                </a:moveTo>
                <a:lnTo>
                  <a:pt x="1340510" y="105104"/>
                </a:lnTo>
                <a:lnTo>
                  <a:pt x="1368171" y="120471"/>
                </a:lnTo>
                <a:lnTo>
                  <a:pt x="1368171" y="89737"/>
                </a:lnTo>
                <a:close/>
              </a:path>
              <a:path w="1412875" h="210820">
                <a:moveTo>
                  <a:pt x="1376679" y="89737"/>
                </a:moveTo>
                <a:lnTo>
                  <a:pt x="1368171" y="89737"/>
                </a:lnTo>
                <a:lnTo>
                  <a:pt x="1368171" y="120471"/>
                </a:lnTo>
                <a:lnTo>
                  <a:pt x="1376679" y="120471"/>
                </a:lnTo>
                <a:lnTo>
                  <a:pt x="1376679" y="89737"/>
                </a:lnTo>
                <a:close/>
              </a:path>
              <a:path w="1412875" h="210820">
                <a:moveTo>
                  <a:pt x="1220868" y="0"/>
                </a:moveTo>
                <a:lnTo>
                  <a:pt x="1214199" y="583"/>
                </a:lnTo>
                <a:lnTo>
                  <a:pt x="1208220" y="3643"/>
                </a:lnTo>
                <a:lnTo>
                  <a:pt x="1203705" y="8965"/>
                </a:lnTo>
                <a:lnTo>
                  <a:pt x="1201596" y="15624"/>
                </a:lnTo>
                <a:lnTo>
                  <a:pt x="1202166" y="22332"/>
                </a:lnTo>
                <a:lnTo>
                  <a:pt x="1205188" y="28324"/>
                </a:lnTo>
                <a:lnTo>
                  <a:pt x="1210437" y="32841"/>
                </a:lnTo>
                <a:lnTo>
                  <a:pt x="1340510" y="105104"/>
                </a:lnTo>
                <a:lnTo>
                  <a:pt x="1368171" y="89737"/>
                </a:lnTo>
                <a:lnTo>
                  <a:pt x="1376679" y="89737"/>
                </a:lnTo>
                <a:lnTo>
                  <a:pt x="1376679" y="87578"/>
                </a:lnTo>
                <a:lnTo>
                  <a:pt x="1381218" y="87578"/>
                </a:lnTo>
                <a:lnTo>
                  <a:pt x="1227454" y="2107"/>
                </a:lnTo>
                <a:lnTo>
                  <a:pt x="122086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5992367" y="4636008"/>
            <a:ext cx="411480" cy="413384"/>
            <a:chOff x="5992367" y="4636008"/>
            <a:chExt cx="411480" cy="413384"/>
          </a:xfrm>
        </p:grpSpPr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1417" y="4655058"/>
              <a:ext cx="373380" cy="3749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011417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/>
          <p:nvPr/>
        </p:nvSpPr>
        <p:spPr>
          <a:xfrm>
            <a:off x="464819" y="5922264"/>
            <a:ext cx="8280400" cy="600710"/>
          </a:xfrm>
          <a:custGeom>
            <a:avLst/>
            <a:gdLst/>
            <a:ahLst/>
            <a:cxnLst/>
            <a:rect l="l" t="t" r="r" b="b"/>
            <a:pathLst>
              <a:path w="8280400" h="600709">
                <a:moveTo>
                  <a:pt x="8279892" y="0"/>
                </a:moveTo>
                <a:lnTo>
                  <a:pt x="0" y="0"/>
                </a:lnTo>
                <a:lnTo>
                  <a:pt x="0" y="600456"/>
                </a:lnTo>
                <a:lnTo>
                  <a:pt x="8279892" y="600456"/>
                </a:lnTo>
                <a:lnTo>
                  <a:pt x="82798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64819" y="5922264"/>
            <a:ext cx="828040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  <a:tabLst>
                <a:tab pos="2466340" algn="l"/>
              </a:tabLst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fetch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	#Baixa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os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dados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do</a:t>
            </a:r>
            <a:r>
              <a:rPr sz="2400" b="1" spc="-4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servidor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023103" y="1679448"/>
            <a:ext cx="943610" cy="476250"/>
            <a:chOff x="5023103" y="1679448"/>
            <a:chExt cx="943610" cy="476250"/>
          </a:xfrm>
        </p:grpSpPr>
        <p:sp>
          <p:nvSpPr>
            <p:cNvPr id="50" name="object 50"/>
            <p:cNvSpPr/>
            <p:nvPr/>
          </p:nvSpPr>
          <p:spPr>
            <a:xfrm>
              <a:off x="5037581" y="1693926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152400" y="300227"/>
                  </a:lnTo>
                  <a:lnTo>
                    <a:pt x="266700" y="446913"/>
                  </a:lnTo>
                  <a:lnTo>
                    <a:pt x="381000" y="300227"/>
                  </a:lnTo>
                  <a:lnTo>
                    <a:pt x="914400" y="30022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37581" y="1693926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3"/>
                  </a:lnTo>
                  <a:lnTo>
                    <a:pt x="914400" y="250189"/>
                  </a:lnTo>
                  <a:lnTo>
                    <a:pt x="914400" y="300227"/>
                  </a:lnTo>
                  <a:lnTo>
                    <a:pt x="381000" y="300227"/>
                  </a:lnTo>
                  <a:lnTo>
                    <a:pt x="266700" y="446913"/>
                  </a:lnTo>
                  <a:lnTo>
                    <a:pt x="152400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152135" y="1678940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849367" y="3422903"/>
            <a:ext cx="1577340" cy="459105"/>
            <a:chOff x="4849367" y="3422903"/>
            <a:chExt cx="1577340" cy="459105"/>
          </a:xfrm>
        </p:grpSpPr>
        <p:sp>
          <p:nvSpPr>
            <p:cNvPr id="54" name="object 54"/>
            <p:cNvSpPr/>
            <p:nvPr/>
          </p:nvSpPr>
          <p:spPr>
            <a:xfrm>
              <a:off x="4863845" y="3437381"/>
              <a:ext cx="1548765" cy="429895"/>
            </a:xfrm>
            <a:custGeom>
              <a:avLst/>
              <a:gdLst/>
              <a:ahLst/>
              <a:cxnLst/>
              <a:rect l="l" t="t" r="r" b="b"/>
              <a:pathLst>
                <a:path w="1548764" h="429895">
                  <a:moveTo>
                    <a:pt x="1548383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258063" y="300227"/>
                  </a:lnTo>
                  <a:lnTo>
                    <a:pt x="451612" y="429640"/>
                  </a:lnTo>
                  <a:lnTo>
                    <a:pt x="645159" y="300227"/>
                  </a:lnTo>
                  <a:lnTo>
                    <a:pt x="1548383" y="300227"/>
                  </a:lnTo>
                  <a:lnTo>
                    <a:pt x="15483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863845" y="3437381"/>
              <a:ext cx="1548765" cy="429895"/>
            </a:xfrm>
            <a:custGeom>
              <a:avLst/>
              <a:gdLst/>
              <a:ahLst/>
              <a:cxnLst/>
              <a:rect l="l" t="t" r="r" b="b"/>
              <a:pathLst>
                <a:path w="1548764" h="429895">
                  <a:moveTo>
                    <a:pt x="0" y="0"/>
                  </a:moveTo>
                  <a:lnTo>
                    <a:pt x="258063" y="0"/>
                  </a:lnTo>
                  <a:lnTo>
                    <a:pt x="645159" y="0"/>
                  </a:lnTo>
                  <a:lnTo>
                    <a:pt x="1548383" y="0"/>
                  </a:lnTo>
                  <a:lnTo>
                    <a:pt x="1548383" y="175132"/>
                  </a:lnTo>
                  <a:lnTo>
                    <a:pt x="1548383" y="250189"/>
                  </a:lnTo>
                  <a:lnTo>
                    <a:pt x="1548383" y="300227"/>
                  </a:lnTo>
                  <a:lnTo>
                    <a:pt x="645159" y="300227"/>
                  </a:lnTo>
                  <a:lnTo>
                    <a:pt x="451612" y="429640"/>
                  </a:lnTo>
                  <a:lnTo>
                    <a:pt x="258063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2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4972303" y="3423284"/>
            <a:ext cx="1332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E699"/>
                </a:solidFill>
                <a:latin typeface="Calibri"/>
                <a:cs typeface="Calibri"/>
              </a:rPr>
              <a:t>origin/master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204085" y="3503803"/>
            <a:ext cx="661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fetch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5018532" y="3962400"/>
            <a:ext cx="413384" cy="413384"/>
            <a:chOff x="5018532" y="3962400"/>
            <a:chExt cx="413384" cy="413384"/>
          </a:xfrm>
        </p:grpSpPr>
        <p:sp>
          <p:nvSpPr>
            <p:cNvPr id="59" name="object 59"/>
            <p:cNvSpPr/>
            <p:nvPr/>
          </p:nvSpPr>
          <p:spPr>
            <a:xfrm>
              <a:off x="5037582" y="3981450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037582" y="3981450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5996940" y="5101209"/>
            <a:ext cx="943610" cy="469265"/>
            <a:chOff x="5996940" y="5101209"/>
            <a:chExt cx="943610" cy="469265"/>
          </a:xfrm>
        </p:grpSpPr>
        <p:sp>
          <p:nvSpPr>
            <p:cNvPr id="62" name="object 62"/>
            <p:cNvSpPr/>
            <p:nvPr/>
          </p:nvSpPr>
          <p:spPr>
            <a:xfrm>
              <a:off x="6011418" y="5115687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4"/>
                  </a:lnTo>
                  <a:lnTo>
                    <a:pt x="914400" y="440054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011418" y="5115687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5"/>
                  </a:lnTo>
                  <a:lnTo>
                    <a:pt x="914400" y="264922"/>
                  </a:lnTo>
                  <a:lnTo>
                    <a:pt x="914400" y="440054"/>
                  </a:lnTo>
                  <a:lnTo>
                    <a:pt x="381000" y="440054"/>
                  </a:lnTo>
                  <a:lnTo>
                    <a:pt x="152400" y="440054"/>
                  </a:lnTo>
                  <a:lnTo>
                    <a:pt x="0" y="440054"/>
                  </a:lnTo>
                  <a:lnTo>
                    <a:pt x="0" y="264922"/>
                  </a:lnTo>
                  <a:lnTo>
                    <a:pt x="0" y="189865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6125717" y="5240782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4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854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Solução</a:t>
            </a:r>
            <a:r>
              <a:rPr spc="-150" dirty="0"/>
              <a:t> </a:t>
            </a:r>
            <a:r>
              <a:rPr dirty="0"/>
              <a:t>1:</a:t>
            </a:r>
            <a:r>
              <a:rPr spc="-80" dirty="0"/>
              <a:t> </a:t>
            </a:r>
            <a:r>
              <a:rPr i="1" dirty="0">
                <a:latin typeface="Calibri Light"/>
                <a:cs typeface="Calibri Light"/>
              </a:rPr>
              <a:t>fetch</a:t>
            </a:r>
            <a:r>
              <a:rPr i="1" spc="-85" dirty="0">
                <a:latin typeface="Calibri Light"/>
                <a:cs typeface="Calibri Light"/>
              </a:rPr>
              <a:t> </a:t>
            </a:r>
            <a:r>
              <a:rPr i="1" dirty="0">
                <a:latin typeface="Calibri Light"/>
                <a:cs typeface="Calibri Light"/>
              </a:rPr>
              <a:t>+</a:t>
            </a:r>
            <a:r>
              <a:rPr i="1" spc="-75" dirty="0">
                <a:latin typeface="Calibri Light"/>
                <a:cs typeface="Calibri Light"/>
              </a:rPr>
              <a:t> </a:t>
            </a:r>
            <a:r>
              <a:rPr i="1" dirty="0">
                <a:latin typeface="Calibri Light"/>
                <a:cs typeface="Calibri Light"/>
              </a:rPr>
              <a:t>rebase</a:t>
            </a:r>
            <a:r>
              <a:rPr i="1" spc="-50" dirty="0">
                <a:latin typeface="Calibri Light"/>
                <a:cs typeface="Calibri Light"/>
              </a:rPr>
              <a:t> </a:t>
            </a:r>
            <a:r>
              <a:rPr i="1" dirty="0">
                <a:latin typeface="Calibri Light"/>
                <a:cs typeface="Calibri Light"/>
              </a:rPr>
              <a:t>+</a:t>
            </a:r>
            <a:r>
              <a:rPr i="1" spc="-65" dirty="0">
                <a:latin typeface="Calibri Light"/>
                <a:cs typeface="Calibri Light"/>
              </a:rPr>
              <a:t> </a:t>
            </a:r>
            <a:r>
              <a:rPr i="1" spc="-20" dirty="0">
                <a:latin typeface="Calibri Light"/>
                <a:cs typeface="Calibri Light"/>
              </a:rPr>
              <a:t>push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690" y="1902078"/>
            <a:ext cx="1063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Servidor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8218" y="1678892"/>
            <a:ext cx="1963420" cy="1453515"/>
            <a:chOff x="458218" y="1678892"/>
            <a:chExt cx="1963420" cy="1453515"/>
          </a:xfrm>
        </p:grpSpPr>
        <p:sp>
          <p:nvSpPr>
            <p:cNvPr id="5" name="object 5"/>
            <p:cNvSpPr/>
            <p:nvPr/>
          </p:nvSpPr>
          <p:spPr>
            <a:xfrm>
              <a:off x="464314" y="1684988"/>
              <a:ext cx="1617980" cy="1005205"/>
            </a:xfrm>
            <a:custGeom>
              <a:avLst/>
              <a:gdLst/>
              <a:ahLst/>
              <a:cxnLst/>
              <a:rect l="l" t="t" r="r" b="b"/>
              <a:pathLst>
                <a:path w="1617980" h="1005205">
                  <a:moveTo>
                    <a:pt x="146479" y="330501"/>
                  </a:moveTo>
                  <a:lnTo>
                    <a:pt x="144704" y="287187"/>
                  </a:lnTo>
                  <a:lnTo>
                    <a:pt x="152903" y="245711"/>
                  </a:lnTo>
                  <a:lnTo>
                    <a:pt x="170209" y="207041"/>
                  </a:lnTo>
                  <a:lnTo>
                    <a:pt x="195750" y="172148"/>
                  </a:lnTo>
                  <a:lnTo>
                    <a:pt x="228657" y="141999"/>
                  </a:lnTo>
                  <a:lnTo>
                    <a:pt x="268060" y="117564"/>
                  </a:lnTo>
                  <a:lnTo>
                    <a:pt x="313089" y="99811"/>
                  </a:lnTo>
                  <a:lnTo>
                    <a:pt x="362874" y="89709"/>
                  </a:lnTo>
                  <a:lnTo>
                    <a:pt x="404942" y="87852"/>
                  </a:lnTo>
                  <a:lnTo>
                    <a:pt x="446507" y="91900"/>
                  </a:lnTo>
                  <a:lnTo>
                    <a:pt x="486715" y="101711"/>
                  </a:lnTo>
                  <a:lnTo>
                    <a:pt x="524710" y="117141"/>
                  </a:lnTo>
                  <a:lnTo>
                    <a:pt x="555900" y="80242"/>
                  </a:lnTo>
                  <a:lnTo>
                    <a:pt x="596040" y="52540"/>
                  </a:lnTo>
                  <a:lnTo>
                    <a:pt x="642557" y="34702"/>
                  </a:lnTo>
                  <a:lnTo>
                    <a:pt x="692877" y="27394"/>
                  </a:lnTo>
                  <a:lnTo>
                    <a:pt x="744428" y="31284"/>
                  </a:lnTo>
                  <a:lnTo>
                    <a:pt x="794636" y="47037"/>
                  </a:lnTo>
                  <a:lnTo>
                    <a:pt x="830355" y="67611"/>
                  </a:lnTo>
                  <a:lnTo>
                    <a:pt x="840991" y="75866"/>
                  </a:lnTo>
                  <a:lnTo>
                    <a:pt x="871494" y="39903"/>
                  </a:lnTo>
                  <a:lnTo>
                    <a:pt x="912280" y="14687"/>
                  </a:lnTo>
                  <a:lnTo>
                    <a:pt x="959735" y="1242"/>
                  </a:lnTo>
                  <a:lnTo>
                    <a:pt x="1010245" y="593"/>
                  </a:lnTo>
                  <a:lnTo>
                    <a:pt x="1060193" y="13763"/>
                  </a:lnTo>
                  <a:lnTo>
                    <a:pt x="1076388" y="21657"/>
                  </a:lnTo>
                  <a:lnTo>
                    <a:pt x="1091356" y="31003"/>
                  </a:lnTo>
                  <a:lnTo>
                    <a:pt x="1104967" y="41731"/>
                  </a:lnTo>
                  <a:lnTo>
                    <a:pt x="1117089" y="53768"/>
                  </a:lnTo>
                  <a:lnTo>
                    <a:pt x="1153333" y="26151"/>
                  </a:lnTo>
                  <a:lnTo>
                    <a:pt x="1195415" y="8175"/>
                  </a:lnTo>
                  <a:lnTo>
                    <a:pt x="1240898" y="0"/>
                  </a:lnTo>
                  <a:lnTo>
                    <a:pt x="1287345" y="1783"/>
                  </a:lnTo>
                  <a:lnTo>
                    <a:pt x="1332316" y="13684"/>
                  </a:lnTo>
                  <a:lnTo>
                    <a:pt x="1373375" y="35861"/>
                  </a:lnTo>
                  <a:lnTo>
                    <a:pt x="1413285" y="76342"/>
                  </a:lnTo>
                  <a:lnTo>
                    <a:pt x="1434716" y="125777"/>
                  </a:lnTo>
                  <a:lnTo>
                    <a:pt x="1484066" y="143470"/>
                  </a:lnTo>
                  <a:lnTo>
                    <a:pt x="1524802" y="170589"/>
                  </a:lnTo>
                  <a:lnTo>
                    <a:pt x="1555589" y="205152"/>
                  </a:lnTo>
                  <a:lnTo>
                    <a:pt x="1575094" y="245176"/>
                  </a:lnTo>
                  <a:lnTo>
                    <a:pt x="1581983" y="288678"/>
                  </a:lnTo>
                  <a:lnTo>
                    <a:pt x="1574924" y="333676"/>
                  </a:lnTo>
                  <a:lnTo>
                    <a:pt x="1572511" y="341296"/>
                  </a:lnTo>
                  <a:lnTo>
                    <a:pt x="1569463" y="348662"/>
                  </a:lnTo>
                  <a:lnTo>
                    <a:pt x="1565780" y="355901"/>
                  </a:lnTo>
                  <a:lnTo>
                    <a:pt x="1592833" y="392895"/>
                  </a:lnTo>
                  <a:lnTo>
                    <a:pt x="1610111" y="432488"/>
                  </a:lnTo>
                  <a:lnTo>
                    <a:pt x="1617805" y="473472"/>
                  </a:lnTo>
                  <a:lnTo>
                    <a:pt x="1616104" y="514635"/>
                  </a:lnTo>
                  <a:lnTo>
                    <a:pt x="1605200" y="554769"/>
                  </a:lnTo>
                  <a:lnTo>
                    <a:pt x="1585283" y="592663"/>
                  </a:lnTo>
                  <a:lnTo>
                    <a:pt x="1556543" y="627107"/>
                  </a:lnTo>
                  <a:lnTo>
                    <a:pt x="1519171" y="656891"/>
                  </a:lnTo>
                  <a:lnTo>
                    <a:pt x="1463053" y="684514"/>
                  </a:lnTo>
                  <a:lnTo>
                    <a:pt x="1400553" y="699182"/>
                  </a:lnTo>
                  <a:lnTo>
                    <a:pt x="1394418" y="741160"/>
                  </a:lnTo>
                  <a:lnTo>
                    <a:pt x="1377755" y="779610"/>
                  </a:lnTo>
                  <a:lnTo>
                    <a:pt x="1351871" y="813445"/>
                  </a:lnTo>
                  <a:lnTo>
                    <a:pt x="1318071" y="841581"/>
                  </a:lnTo>
                  <a:lnTo>
                    <a:pt x="1277661" y="862929"/>
                  </a:lnTo>
                  <a:lnTo>
                    <a:pt x="1231949" y="876404"/>
                  </a:lnTo>
                  <a:lnTo>
                    <a:pt x="1182240" y="880919"/>
                  </a:lnTo>
                  <a:lnTo>
                    <a:pt x="1152544" y="878984"/>
                  </a:lnTo>
                  <a:lnTo>
                    <a:pt x="1123550" y="873632"/>
                  </a:lnTo>
                  <a:lnTo>
                    <a:pt x="1095676" y="864971"/>
                  </a:lnTo>
                  <a:lnTo>
                    <a:pt x="1069337" y="853106"/>
                  </a:lnTo>
                  <a:lnTo>
                    <a:pt x="1049683" y="893229"/>
                  </a:lnTo>
                  <a:lnTo>
                    <a:pt x="1021855" y="928155"/>
                  </a:lnTo>
                  <a:lnTo>
                    <a:pt x="987120" y="957307"/>
                  </a:lnTo>
                  <a:lnTo>
                    <a:pt x="946747" y="980106"/>
                  </a:lnTo>
                  <a:lnTo>
                    <a:pt x="902004" y="995976"/>
                  </a:lnTo>
                  <a:lnTo>
                    <a:pt x="854157" y="1004339"/>
                  </a:lnTo>
                  <a:lnTo>
                    <a:pt x="804475" y="1004618"/>
                  </a:lnTo>
                  <a:lnTo>
                    <a:pt x="754225" y="996235"/>
                  </a:lnTo>
                  <a:lnTo>
                    <a:pt x="713794" y="982549"/>
                  </a:lnTo>
                  <a:lnTo>
                    <a:pt x="676991" y="963326"/>
                  </a:lnTo>
                  <a:lnTo>
                    <a:pt x="644592" y="939032"/>
                  </a:lnTo>
                  <a:lnTo>
                    <a:pt x="617370" y="910129"/>
                  </a:lnTo>
                  <a:lnTo>
                    <a:pt x="570454" y="929477"/>
                  </a:lnTo>
                  <a:lnTo>
                    <a:pt x="521639" y="941111"/>
                  </a:lnTo>
                  <a:lnTo>
                    <a:pt x="472045" y="945266"/>
                  </a:lnTo>
                  <a:lnTo>
                    <a:pt x="422793" y="942177"/>
                  </a:lnTo>
                  <a:lnTo>
                    <a:pt x="375000" y="932080"/>
                  </a:lnTo>
                  <a:lnTo>
                    <a:pt x="329789" y="915209"/>
                  </a:lnTo>
                  <a:lnTo>
                    <a:pt x="288278" y="891800"/>
                  </a:lnTo>
                  <a:lnTo>
                    <a:pt x="251588" y="862089"/>
                  </a:lnTo>
                  <a:lnTo>
                    <a:pt x="220838" y="826309"/>
                  </a:lnTo>
                  <a:lnTo>
                    <a:pt x="219796" y="824785"/>
                  </a:lnTo>
                  <a:lnTo>
                    <a:pt x="218780" y="823388"/>
                  </a:lnTo>
                  <a:lnTo>
                    <a:pt x="217777" y="821864"/>
                  </a:lnTo>
                  <a:lnTo>
                    <a:pt x="165580" y="819971"/>
                  </a:lnTo>
                  <a:lnTo>
                    <a:pt x="118389" y="804954"/>
                  </a:lnTo>
                  <a:lnTo>
                    <a:pt x="79187" y="778805"/>
                  </a:lnTo>
                  <a:lnTo>
                    <a:pt x="50955" y="743518"/>
                  </a:lnTo>
                  <a:lnTo>
                    <a:pt x="36675" y="701087"/>
                  </a:lnTo>
                  <a:lnTo>
                    <a:pt x="36405" y="671040"/>
                  </a:lnTo>
                  <a:lnTo>
                    <a:pt x="43733" y="641969"/>
                  </a:lnTo>
                  <a:lnTo>
                    <a:pt x="58267" y="614898"/>
                  </a:lnTo>
                  <a:lnTo>
                    <a:pt x="79614" y="590851"/>
                  </a:lnTo>
                  <a:lnTo>
                    <a:pt x="39445" y="562660"/>
                  </a:lnTo>
                  <a:lnTo>
                    <a:pt x="12588" y="526502"/>
                  </a:lnTo>
                  <a:lnTo>
                    <a:pt x="0" y="485503"/>
                  </a:lnTo>
                  <a:lnTo>
                    <a:pt x="2638" y="442791"/>
                  </a:lnTo>
                  <a:lnTo>
                    <a:pt x="21460" y="401494"/>
                  </a:lnTo>
                  <a:lnTo>
                    <a:pt x="73780" y="355012"/>
                  </a:lnTo>
                  <a:lnTo>
                    <a:pt x="145120" y="333676"/>
                  </a:lnTo>
                  <a:lnTo>
                    <a:pt x="146479" y="33050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398" y="2679064"/>
              <a:ext cx="223824" cy="3704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5668" y="1735454"/>
              <a:ext cx="1483995" cy="855980"/>
            </a:xfrm>
            <a:custGeom>
              <a:avLst/>
              <a:gdLst/>
              <a:ahLst/>
              <a:cxnLst/>
              <a:rect l="l" t="t" r="r" b="b"/>
              <a:pathLst>
                <a:path w="1483995" h="855980">
                  <a:moveTo>
                    <a:pt x="94805" y="554990"/>
                  </a:moveTo>
                  <a:lnTo>
                    <a:pt x="70062" y="555003"/>
                  </a:lnTo>
                  <a:lnTo>
                    <a:pt x="45735" y="551862"/>
                  </a:lnTo>
                  <a:lnTo>
                    <a:pt x="22242" y="545649"/>
                  </a:lnTo>
                  <a:lnTo>
                    <a:pt x="0" y="536448"/>
                  </a:lnTo>
                </a:path>
                <a:path w="1483995" h="855980">
                  <a:moveTo>
                    <a:pt x="178460" y="758063"/>
                  </a:moveTo>
                  <a:lnTo>
                    <a:pt x="168370" y="761130"/>
                  </a:lnTo>
                  <a:lnTo>
                    <a:pt x="158068" y="763651"/>
                  </a:lnTo>
                  <a:lnTo>
                    <a:pt x="147594" y="765599"/>
                  </a:lnTo>
                  <a:lnTo>
                    <a:pt x="136982" y="766953"/>
                  </a:lnTo>
                </a:path>
                <a:path w="1483995" h="855980">
                  <a:moveTo>
                    <a:pt x="535914" y="855599"/>
                  </a:moveTo>
                  <a:lnTo>
                    <a:pt x="528717" y="845911"/>
                  </a:lnTo>
                  <a:lnTo>
                    <a:pt x="522146" y="835913"/>
                  </a:lnTo>
                  <a:lnTo>
                    <a:pt x="516210" y="825630"/>
                  </a:lnTo>
                  <a:lnTo>
                    <a:pt x="510920" y="815086"/>
                  </a:lnTo>
                </a:path>
                <a:path w="1483995" h="855980">
                  <a:moveTo>
                    <a:pt x="998143" y="754634"/>
                  </a:moveTo>
                  <a:lnTo>
                    <a:pt x="996665" y="765919"/>
                  </a:lnTo>
                  <a:lnTo>
                    <a:pt x="994508" y="777097"/>
                  </a:lnTo>
                  <a:lnTo>
                    <a:pt x="991660" y="788156"/>
                  </a:lnTo>
                  <a:lnTo>
                    <a:pt x="988110" y="799084"/>
                  </a:lnTo>
                </a:path>
                <a:path w="1483995" h="855980">
                  <a:moveTo>
                    <a:pt x="1196644" y="479933"/>
                  </a:moveTo>
                  <a:lnTo>
                    <a:pt x="1238132" y="502341"/>
                  </a:lnTo>
                  <a:lnTo>
                    <a:pt x="1272023" y="531492"/>
                  </a:lnTo>
                  <a:lnTo>
                    <a:pt x="1297338" y="566051"/>
                  </a:lnTo>
                  <a:lnTo>
                    <a:pt x="1313094" y="604681"/>
                  </a:lnTo>
                  <a:lnTo>
                    <a:pt x="1318310" y="646049"/>
                  </a:lnTo>
                </a:path>
                <a:path w="1483995" h="855980">
                  <a:moveTo>
                    <a:pt x="1483664" y="303022"/>
                  </a:moveTo>
                  <a:lnTo>
                    <a:pt x="1473352" y="320496"/>
                  </a:lnTo>
                  <a:lnTo>
                    <a:pt x="1460788" y="336804"/>
                  </a:lnTo>
                  <a:lnTo>
                    <a:pt x="1446106" y="351778"/>
                  </a:lnTo>
                  <a:lnTo>
                    <a:pt x="1429435" y="365252"/>
                  </a:lnTo>
                </a:path>
                <a:path w="1483995" h="855980">
                  <a:moveTo>
                    <a:pt x="1353616" y="71882"/>
                  </a:moveTo>
                  <a:lnTo>
                    <a:pt x="1354946" y="79162"/>
                  </a:lnTo>
                  <a:lnTo>
                    <a:pt x="1355871" y="86502"/>
                  </a:lnTo>
                  <a:lnTo>
                    <a:pt x="1356367" y="93866"/>
                  </a:lnTo>
                  <a:lnTo>
                    <a:pt x="1356410" y="101219"/>
                  </a:lnTo>
                </a:path>
                <a:path w="1483995" h="855980">
                  <a:moveTo>
                    <a:pt x="1007541" y="37592"/>
                  </a:moveTo>
                  <a:lnTo>
                    <a:pt x="1013280" y="27574"/>
                  </a:lnTo>
                  <a:lnTo>
                    <a:pt x="1019829" y="17938"/>
                  </a:lnTo>
                  <a:lnTo>
                    <a:pt x="1027187" y="8731"/>
                  </a:lnTo>
                  <a:lnTo>
                    <a:pt x="1035354" y="0"/>
                  </a:lnTo>
                </a:path>
                <a:path w="1483995" h="855980">
                  <a:moveTo>
                    <a:pt x="747826" y="55372"/>
                  </a:moveTo>
                  <a:lnTo>
                    <a:pt x="750323" y="47045"/>
                  </a:lnTo>
                  <a:lnTo>
                    <a:pt x="753414" y="38862"/>
                  </a:lnTo>
                  <a:lnTo>
                    <a:pt x="757077" y="30868"/>
                  </a:lnTo>
                  <a:lnTo>
                    <a:pt x="761288" y="23114"/>
                  </a:lnTo>
                </a:path>
                <a:path w="1483995" h="855980">
                  <a:moveTo>
                    <a:pt x="443166" y="66421"/>
                  </a:moveTo>
                  <a:lnTo>
                    <a:pt x="456160" y="73322"/>
                  </a:lnTo>
                  <a:lnTo>
                    <a:pt x="468622" y="80867"/>
                  </a:lnTo>
                  <a:lnTo>
                    <a:pt x="480519" y="89030"/>
                  </a:lnTo>
                  <a:lnTo>
                    <a:pt x="491820" y="97790"/>
                  </a:lnTo>
                </a:path>
                <a:path w="1483995" h="855980">
                  <a:moveTo>
                    <a:pt x="73621" y="313182"/>
                  </a:moveTo>
                  <a:lnTo>
                    <a:pt x="70924" y="305040"/>
                  </a:lnTo>
                  <a:lnTo>
                    <a:pt x="68608" y="296814"/>
                  </a:lnTo>
                  <a:lnTo>
                    <a:pt x="66678" y="288518"/>
                  </a:lnTo>
                  <a:lnTo>
                    <a:pt x="65138" y="280162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7448" y="2686811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228600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228600" y="438912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7448" y="2686811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0" y="438912"/>
                  </a:moveTo>
                  <a:lnTo>
                    <a:pt x="228600" y="438912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48027" y="2191511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147827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147827" y="158496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48027" y="2191511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0" y="158496"/>
                  </a:moveTo>
                  <a:lnTo>
                    <a:pt x="147827" y="158496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5849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45158" y="2392044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8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4" y="94741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7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4" y="676528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8" y="581787"/>
                  </a:lnTo>
                  <a:lnTo>
                    <a:pt x="75742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45158" y="2297429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4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5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4" y="189357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8" y="94615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4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45158" y="2297429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8" y="94615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4" y="189357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5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4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8" y="94615"/>
                  </a:lnTo>
                  <a:close/>
                </a:path>
                <a:path w="757555" h="771525">
                  <a:moveTo>
                    <a:pt x="757428" y="94615"/>
                  </a:moveTo>
                  <a:lnTo>
                    <a:pt x="757428" y="676402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4" y="771144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2"/>
                  </a:lnTo>
                  <a:lnTo>
                    <a:pt x="0" y="94615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88847" y="4256989"/>
            <a:ext cx="344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PC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5695" y="4064508"/>
            <a:ext cx="1801495" cy="1351915"/>
            <a:chOff x="615695" y="4064508"/>
            <a:chExt cx="1801495" cy="1351915"/>
          </a:xfrm>
        </p:grpSpPr>
        <p:sp>
          <p:nvSpPr>
            <p:cNvPr id="17" name="object 17"/>
            <p:cNvSpPr/>
            <p:nvPr/>
          </p:nvSpPr>
          <p:spPr>
            <a:xfrm>
              <a:off x="630173" y="4078986"/>
              <a:ext cx="1266825" cy="767080"/>
            </a:xfrm>
            <a:custGeom>
              <a:avLst/>
              <a:gdLst/>
              <a:ahLst/>
              <a:cxnLst/>
              <a:rect l="l" t="t" r="r" b="b"/>
              <a:pathLst>
                <a:path w="1266825" h="767079">
                  <a:moveTo>
                    <a:pt x="0" y="0"/>
                  </a:moveTo>
                  <a:lnTo>
                    <a:pt x="1266444" y="0"/>
                  </a:lnTo>
                  <a:lnTo>
                    <a:pt x="1266444" y="766571"/>
                  </a:lnTo>
                  <a:lnTo>
                    <a:pt x="0" y="766571"/>
                  </a:lnTo>
                  <a:lnTo>
                    <a:pt x="0" y="0"/>
                  </a:lnTo>
                  <a:close/>
                </a:path>
                <a:path w="1266825" h="767079">
                  <a:moveTo>
                    <a:pt x="95821" y="95757"/>
                  </a:moveTo>
                  <a:lnTo>
                    <a:pt x="95821" y="670687"/>
                  </a:lnTo>
                  <a:lnTo>
                    <a:pt x="1170686" y="670687"/>
                  </a:lnTo>
                  <a:lnTo>
                    <a:pt x="1170686" y="95757"/>
                  </a:lnTo>
                  <a:lnTo>
                    <a:pt x="95821" y="95757"/>
                  </a:lnTo>
                  <a:close/>
                </a:path>
              </a:pathLst>
            </a:custGeom>
            <a:ln w="28956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4513" y="4845558"/>
              <a:ext cx="398145" cy="169545"/>
            </a:xfrm>
            <a:custGeom>
              <a:avLst/>
              <a:gdLst/>
              <a:ahLst/>
              <a:cxnLst/>
              <a:rect l="l" t="t" r="r" b="b"/>
              <a:pathLst>
                <a:path w="398144" h="169545">
                  <a:moveTo>
                    <a:pt x="355473" y="0"/>
                  </a:moveTo>
                  <a:lnTo>
                    <a:pt x="42291" y="0"/>
                  </a:lnTo>
                  <a:lnTo>
                    <a:pt x="0" y="169164"/>
                  </a:lnTo>
                  <a:lnTo>
                    <a:pt x="397764" y="169164"/>
                  </a:lnTo>
                  <a:lnTo>
                    <a:pt x="3554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4513" y="4845558"/>
              <a:ext cx="398145" cy="169545"/>
            </a:xfrm>
            <a:custGeom>
              <a:avLst/>
              <a:gdLst/>
              <a:ahLst/>
              <a:cxnLst/>
              <a:rect l="l" t="t" r="r" b="b"/>
              <a:pathLst>
                <a:path w="398144" h="169545">
                  <a:moveTo>
                    <a:pt x="0" y="169164"/>
                  </a:moveTo>
                  <a:lnTo>
                    <a:pt x="42291" y="0"/>
                  </a:lnTo>
                  <a:lnTo>
                    <a:pt x="355473" y="0"/>
                  </a:lnTo>
                  <a:lnTo>
                    <a:pt x="397764" y="169164"/>
                  </a:lnTo>
                  <a:lnTo>
                    <a:pt x="0" y="169164"/>
                  </a:lnTo>
                  <a:close/>
                </a:path>
              </a:pathLst>
            </a:custGeom>
            <a:ln w="28956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40585" y="4720717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7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3" y="94741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6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3" y="676528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7" y="581786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40585" y="4626102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3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5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3" y="189356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7" y="94615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3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40585" y="4626102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7" y="94615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3" y="189356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5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3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7" y="94615"/>
                  </a:lnTo>
                  <a:close/>
                </a:path>
                <a:path w="757555" h="771525">
                  <a:moveTo>
                    <a:pt x="757427" y="94615"/>
                  </a:moveTo>
                  <a:lnTo>
                    <a:pt x="757427" y="676402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3" y="771144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2"/>
                  </a:lnTo>
                  <a:lnTo>
                    <a:pt x="0" y="94615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3545332" y="23584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3072383" y="2260092"/>
            <a:ext cx="411480" cy="411480"/>
            <a:chOff x="3072383" y="2260092"/>
            <a:chExt cx="411480" cy="411480"/>
          </a:xfrm>
        </p:grpSpPr>
        <p:sp>
          <p:nvSpPr>
            <p:cNvPr id="25" name="object 25"/>
            <p:cNvSpPr/>
            <p:nvPr/>
          </p:nvSpPr>
          <p:spPr>
            <a:xfrm>
              <a:off x="3091433" y="227914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186690" y="0"/>
                  </a:move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236325" y="366712"/>
                  </a:lnTo>
                  <a:lnTo>
                    <a:pt x="280923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80" y="186690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4" y="25484"/>
                  </a:lnTo>
                  <a:lnTo>
                    <a:pt x="236325" y="666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91433" y="227914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80" y="186690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3" y="347895"/>
                  </a:lnTo>
                  <a:lnTo>
                    <a:pt x="236325" y="366712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044696" y="2260092"/>
            <a:ext cx="413384" cy="411480"/>
            <a:chOff x="4044696" y="2260092"/>
            <a:chExt cx="413384" cy="411480"/>
          </a:xfrm>
        </p:grpSpPr>
        <p:sp>
          <p:nvSpPr>
            <p:cNvPr id="28" name="object 28"/>
            <p:cNvSpPr/>
            <p:nvPr/>
          </p:nvSpPr>
          <p:spPr>
            <a:xfrm>
              <a:off x="4063746" y="227914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3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63746" y="227914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4517644" y="23584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5018532" y="2260092"/>
            <a:ext cx="413384" cy="411480"/>
            <a:chOff x="5018532" y="2260092"/>
            <a:chExt cx="413384" cy="411480"/>
          </a:xfrm>
        </p:grpSpPr>
        <p:sp>
          <p:nvSpPr>
            <p:cNvPr id="32" name="object 32"/>
            <p:cNvSpPr/>
            <p:nvPr/>
          </p:nvSpPr>
          <p:spPr>
            <a:xfrm>
              <a:off x="5037582" y="227914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3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37582" y="227914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3545332" y="473438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3072383" y="4636008"/>
            <a:ext cx="411480" cy="413384"/>
            <a:chOff x="3072383" y="4636008"/>
            <a:chExt cx="411480" cy="413384"/>
          </a:xfrm>
        </p:grpSpPr>
        <p:sp>
          <p:nvSpPr>
            <p:cNvPr id="36" name="object 36"/>
            <p:cNvSpPr/>
            <p:nvPr/>
          </p:nvSpPr>
          <p:spPr>
            <a:xfrm>
              <a:off x="3091433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4"/>
                  </a:lnTo>
                  <a:lnTo>
                    <a:pt x="236325" y="368206"/>
                  </a:lnTo>
                  <a:lnTo>
                    <a:pt x="280923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91433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3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4044696" y="4281678"/>
            <a:ext cx="913130" cy="767715"/>
            <a:chOff x="4044696" y="4281678"/>
            <a:chExt cx="913130" cy="767715"/>
          </a:xfrm>
        </p:grpSpPr>
        <p:sp>
          <p:nvSpPr>
            <p:cNvPr id="39" name="object 39"/>
            <p:cNvSpPr/>
            <p:nvPr/>
          </p:nvSpPr>
          <p:spPr>
            <a:xfrm>
              <a:off x="4063746" y="4655058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63746" y="4655058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64558" y="4281678"/>
              <a:ext cx="493395" cy="313055"/>
            </a:xfrm>
            <a:custGeom>
              <a:avLst/>
              <a:gdLst/>
              <a:ahLst/>
              <a:cxnLst/>
              <a:rect l="l" t="t" r="r" b="b"/>
              <a:pathLst>
                <a:path w="493395" h="313054">
                  <a:moveTo>
                    <a:pt x="431789" y="37825"/>
                  </a:moveTo>
                  <a:lnTo>
                    <a:pt x="395708" y="39402"/>
                  </a:lnTo>
                  <a:lnTo>
                    <a:pt x="0" y="282702"/>
                  </a:lnTo>
                  <a:lnTo>
                    <a:pt x="18287" y="312547"/>
                  </a:lnTo>
                  <a:lnTo>
                    <a:pt x="414153" y="69150"/>
                  </a:lnTo>
                  <a:lnTo>
                    <a:pt x="431789" y="37825"/>
                  </a:lnTo>
                  <a:close/>
                </a:path>
                <a:path w="493395" h="313054">
                  <a:moveTo>
                    <a:pt x="491054" y="3937"/>
                  </a:moveTo>
                  <a:lnTo>
                    <a:pt x="453389" y="3937"/>
                  </a:lnTo>
                  <a:lnTo>
                    <a:pt x="471677" y="33782"/>
                  </a:lnTo>
                  <a:lnTo>
                    <a:pt x="414153" y="69150"/>
                  </a:lnTo>
                  <a:lnTo>
                    <a:pt x="358775" y="167513"/>
                  </a:lnTo>
                  <a:lnTo>
                    <a:pt x="356647" y="174172"/>
                  </a:lnTo>
                  <a:lnTo>
                    <a:pt x="357187" y="180879"/>
                  </a:lnTo>
                  <a:lnTo>
                    <a:pt x="360203" y="186872"/>
                  </a:lnTo>
                  <a:lnTo>
                    <a:pt x="365505" y="191389"/>
                  </a:lnTo>
                  <a:lnTo>
                    <a:pt x="372094" y="193571"/>
                  </a:lnTo>
                  <a:lnTo>
                    <a:pt x="378777" y="193040"/>
                  </a:lnTo>
                  <a:lnTo>
                    <a:pt x="384794" y="190031"/>
                  </a:lnTo>
                  <a:lnTo>
                    <a:pt x="389381" y="184785"/>
                  </a:lnTo>
                  <a:lnTo>
                    <a:pt x="491054" y="3937"/>
                  </a:lnTo>
                  <a:close/>
                </a:path>
                <a:path w="493395" h="313054">
                  <a:moveTo>
                    <a:pt x="457281" y="10287"/>
                  </a:moveTo>
                  <a:lnTo>
                    <a:pt x="447293" y="10287"/>
                  </a:lnTo>
                  <a:lnTo>
                    <a:pt x="463295" y="36449"/>
                  </a:lnTo>
                  <a:lnTo>
                    <a:pt x="431789" y="37825"/>
                  </a:lnTo>
                  <a:lnTo>
                    <a:pt x="414153" y="69150"/>
                  </a:lnTo>
                  <a:lnTo>
                    <a:pt x="471677" y="33782"/>
                  </a:lnTo>
                  <a:lnTo>
                    <a:pt x="457281" y="10287"/>
                  </a:lnTo>
                  <a:close/>
                </a:path>
                <a:path w="493395" h="313054">
                  <a:moveTo>
                    <a:pt x="493267" y="0"/>
                  </a:moveTo>
                  <a:lnTo>
                    <a:pt x="271906" y="9779"/>
                  </a:lnTo>
                  <a:lnTo>
                    <a:pt x="264413" y="18034"/>
                  </a:lnTo>
                  <a:lnTo>
                    <a:pt x="264794" y="27686"/>
                  </a:lnTo>
                  <a:lnTo>
                    <a:pt x="266455" y="34428"/>
                  </a:lnTo>
                  <a:lnTo>
                    <a:pt x="270462" y="39814"/>
                  </a:lnTo>
                  <a:lnTo>
                    <a:pt x="276207" y="43295"/>
                  </a:lnTo>
                  <a:lnTo>
                    <a:pt x="283082" y="44323"/>
                  </a:lnTo>
                  <a:lnTo>
                    <a:pt x="395708" y="39402"/>
                  </a:lnTo>
                  <a:lnTo>
                    <a:pt x="453389" y="3937"/>
                  </a:lnTo>
                  <a:lnTo>
                    <a:pt x="491054" y="3937"/>
                  </a:lnTo>
                  <a:lnTo>
                    <a:pt x="493267" y="0"/>
                  </a:lnTo>
                  <a:close/>
                </a:path>
                <a:path w="493395" h="313054">
                  <a:moveTo>
                    <a:pt x="453389" y="3937"/>
                  </a:moveTo>
                  <a:lnTo>
                    <a:pt x="395708" y="39402"/>
                  </a:lnTo>
                  <a:lnTo>
                    <a:pt x="431789" y="37825"/>
                  </a:lnTo>
                  <a:lnTo>
                    <a:pt x="447293" y="10287"/>
                  </a:lnTo>
                  <a:lnTo>
                    <a:pt x="457281" y="10287"/>
                  </a:lnTo>
                  <a:lnTo>
                    <a:pt x="453389" y="3937"/>
                  </a:lnTo>
                  <a:close/>
                </a:path>
                <a:path w="493395" h="313054">
                  <a:moveTo>
                    <a:pt x="447293" y="10287"/>
                  </a:moveTo>
                  <a:lnTo>
                    <a:pt x="431789" y="37825"/>
                  </a:lnTo>
                  <a:lnTo>
                    <a:pt x="463295" y="36449"/>
                  </a:lnTo>
                  <a:lnTo>
                    <a:pt x="447293" y="1028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464819" y="5922264"/>
            <a:ext cx="8280400" cy="600710"/>
          </a:xfrm>
          <a:custGeom>
            <a:avLst/>
            <a:gdLst/>
            <a:ahLst/>
            <a:cxnLst/>
            <a:rect l="l" t="t" r="r" b="b"/>
            <a:pathLst>
              <a:path w="8280400" h="600709">
                <a:moveTo>
                  <a:pt x="8279892" y="0"/>
                </a:moveTo>
                <a:lnTo>
                  <a:pt x="0" y="0"/>
                </a:lnTo>
                <a:lnTo>
                  <a:pt x="0" y="600456"/>
                </a:lnTo>
                <a:lnTo>
                  <a:pt x="8279892" y="600456"/>
                </a:lnTo>
                <a:lnTo>
                  <a:pt x="82798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64819" y="5922264"/>
            <a:ext cx="828040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  <a:tabLst>
                <a:tab pos="5020945" algn="l"/>
              </a:tabLst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rebase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origin/master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	#Realiza</a:t>
            </a:r>
            <a:r>
              <a:rPr sz="2400" b="1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o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rebase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023103" y="1679448"/>
            <a:ext cx="943610" cy="476250"/>
            <a:chOff x="5023103" y="1679448"/>
            <a:chExt cx="943610" cy="476250"/>
          </a:xfrm>
        </p:grpSpPr>
        <p:sp>
          <p:nvSpPr>
            <p:cNvPr id="45" name="object 45"/>
            <p:cNvSpPr/>
            <p:nvPr/>
          </p:nvSpPr>
          <p:spPr>
            <a:xfrm>
              <a:off x="5037581" y="1693926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152400" y="300227"/>
                  </a:lnTo>
                  <a:lnTo>
                    <a:pt x="266700" y="446913"/>
                  </a:lnTo>
                  <a:lnTo>
                    <a:pt x="381000" y="300227"/>
                  </a:lnTo>
                  <a:lnTo>
                    <a:pt x="914400" y="30022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037581" y="1693926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3"/>
                  </a:lnTo>
                  <a:lnTo>
                    <a:pt x="914400" y="250189"/>
                  </a:lnTo>
                  <a:lnTo>
                    <a:pt x="914400" y="300227"/>
                  </a:lnTo>
                  <a:lnTo>
                    <a:pt x="381000" y="300227"/>
                  </a:lnTo>
                  <a:lnTo>
                    <a:pt x="266700" y="446913"/>
                  </a:lnTo>
                  <a:lnTo>
                    <a:pt x="152400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152135" y="1678940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849367" y="3422903"/>
            <a:ext cx="1577340" cy="459105"/>
            <a:chOff x="4849367" y="3422903"/>
            <a:chExt cx="1577340" cy="459105"/>
          </a:xfrm>
        </p:grpSpPr>
        <p:sp>
          <p:nvSpPr>
            <p:cNvPr id="49" name="object 49"/>
            <p:cNvSpPr/>
            <p:nvPr/>
          </p:nvSpPr>
          <p:spPr>
            <a:xfrm>
              <a:off x="4863845" y="3437381"/>
              <a:ext cx="1548765" cy="429895"/>
            </a:xfrm>
            <a:custGeom>
              <a:avLst/>
              <a:gdLst/>
              <a:ahLst/>
              <a:cxnLst/>
              <a:rect l="l" t="t" r="r" b="b"/>
              <a:pathLst>
                <a:path w="1548764" h="429895">
                  <a:moveTo>
                    <a:pt x="1548383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258063" y="300227"/>
                  </a:lnTo>
                  <a:lnTo>
                    <a:pt x="451612" y="429640"/>
                  </a:lnTo>
                  <a:lnTo>
                    <a:pt x="645159" y="300227"/>
                  </a:lnTo>
                  <a:lnTo>
                    <a:pt x="1548383" y="300227"/>
                  </a:lnTo>
                  <a:lnTo>
                    <a:pt x="15483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863845" y="3437381"/>
              <a:ext cx="1548765" cy="429895"/>
            </a:xfrm>
            <a:custGeom>
              <a:avLst/>
              <a:gdLst/>
              <a:ahLst/>
              <a:cxnLst/>
              <a:rect l="l" t="t" r="r" b="b"/>
              <a:pathLst>
                <a:path w="1548764" h="429895">
                  <a:moveTo>
                    <a:pt x="0" y="0"/>
                  </a:moveTo>
                  <a:lnTo>
                    <a:pt x="258063" y="0"/>
                  </a:lnTo>
                  <a:lnTo>
                    <a:pt x="645159" y="0"/>
                  </a:lnTo>
                  <a:lnTo>
                    <a:pt x="1548383" y="0"/>
                  </a:lnTo>
                  <a:lnTo>
                    <a:pt x="1548383" y="175132"/>
                  </a:lnTo>
                  <a:lnTo>
                    <a:pt x="1548383" y="250189"/>
                  </a:lnTo>
                  <a:lnTo>
                    <a:pt x="1548383" y="300227"/>
                  </a:lnTo>
                  <a:lnTo>
                    <a:pt x="645159" y="300227"/>
                  </a:lnTo>
                  <a:lnTo>
                    <a:pt x="451612" y="429640"/>
                  </a:lnTo>
                  <a:lnTo>
                    <a:pt x="258063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2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972303" y="3423284"/>
            <a:ext cx="1332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E699"/>
                </a:solidFill>
                <a:latin typeface="Calibri"/>
                <a:cs typeface="Calibri"/>
              </a:rPr>
              <a:t>origin/master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018532" y="3962400"/>
            <a:ext cx="413384" cy="413384"/>
            <a:chOff x="5018532" y="3962400"/>
            <a:chExt cx="413384" cy="413384"/>
          </a:xfrm>
        </p:grpSpPr>
        <p:sp>
          <p:nvSpPr>
            <p:cNvPr id="53" name="object 53"/>
            <p:cNvSpPr/>
            <p:nvPr/>
          </p:nvSpPr>
          <p:spPr>
            <a:xfrm>
              <a:off x="5037582" y="3981450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037582" y="3981450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6079235" y="4442840"/>
            <a:ext cx="943610" cy="469265"/>
            <a:chOff x="6079235" y="4442840"/>
            <a:chExt cx="943610" cy="469265"/>
          </a:xfrm>
        </p:grpSpPr>
        <p:sp>
          <p:nvSpPr>
            <p:cNvPr id="56" name="object 56"/>
            <p:cNvSpPr/>
            <p:nvPr/>
          </p:nvSpPr>
          <p:spPr>
            <a:xfrm>
              <a:off x="6093713" y="4457318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4"/>
                  </a:lnTo>
                  <a:lnTo>
                    <a:pt x="914400" y="440054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093713" y="4457318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4"/>
                  </a:lnTo>
                  <a:lnTo>
                    <a:pt x="914400" y="264921"/>
                  </a:lnTo>
                  <a:lnTo>
                    <a:pt x="914400" y="440054"/>
                  </a:lnTo>
                  <a:lnTo>
                    <a:pt x="381000" y="440054"/>
                  </a:lnTo>
                  <a:lnTo>
                    <a:pt x="152400" y="440054"/>
                  </a:lnTo>
                  <a:lnTo>
                    <a:pt x="0" y="440054"/>
                  </a:lnTo>
                  <a:lnTo>
                    <a:pt x="0" y="264921"/>
                  </a:lnTo>
                  <a:lnTo>
                    <a:pt x="0" y="189864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208014" y="4583429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573776" y="406078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" name="object 60"/>
          <p:cNvGrpSpPr/>
          <p:nvPr/>
        </p:nvGrpSpPr>
        <p:grpSpPr>
          <a:xfrm>
            <a:off x="6074664" y="3962400"/>
            <a:ext cx="411480" cy="411480"/>
            <a:chOff x="6074664" y="3962400"/>
            <a:chExt cx="411480" cy="411480"/>
          </a:xfrm>
        </p:grpSpPr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3714" y="3981450"/>
              <a:ext cx="373380" cy="373380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093714" y="3981450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89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80" y="186689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4" y="347895"/>
                  </a:lnTo>
                  <a:lnTo>
                    <a:pt x="236325" y="366712"/>
                  </a:lnTo>
                  <a:lnTo>
                    <a:pt x="186689" y="373380"/>
                  </a:lnTo>
                  <a:lnTo>
                    <a:pt x="137054" y="366712"/>
                  </a:lnTo>
                  <a:lnTo>
                    <a:pt x="92455" y="347895"/>
                  </a:lnTo>
                  <a:lnTo>
                    <a:pt x="54673" y="318706"/>
                  </a:lnTo>
                  <a:lnTo>
                    <a:pt x="25484" y="280923"/>
                  </a:lnTo>
                  <a:lnTo>
                    <a:pt x="666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4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854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Solução</a:t>
            </a:r>
            <a:r>
              <a:rPr spc="-150" dirty="0"/>
              <a:t> </a:t>
            </a:r>
            <a:r>
              <a:rPr dirty="0"/>
              <a:t>1:</a:t>
            </a:r>
            <a:r>
              <a:rPr spc="-80" dirty="0"/>
              <a:t> </a:t>
            </a:r>
            <a:r>
              <a:rPr i="1" dirty="0">
                <a:latin typeface="Calibri Light"/>
                <a:cs typeface="Calibri Light"/>
              </a:rPr>
              <a:t>fetch</a:t>
            </a:r>
            <a:r>
              <a:rPr i="1" spc="-85" dirty="0">
                <a:latin typeface="Calibri Light"/>
                <a:cs typeface="Calibri Light"/>
              </a:rPr>
              <a:t> </a:t>
            </a:r>
            <a:r>
              <a:rPr i="1" dirty="0">
                <a:latin typeface="Calibri Light"/>
                <a:cs typeface="Calibri Light"/>
              </a:rPr>
              <a:t>+</a:t>
            </a:r>
            <a:r>
              <a:rPr i="1" spc="-75" dirty="0">
                <a:latin typeface="Calibri Light"/>
                <a:cs typeface="Calibri Light"/>
              </a:rPr>
              <a:t> </a:t>
            </a:r>
            <a:r>
              <a:rPr i="1" dirty="0">
                <a:latin typeface="Calibri Light"/>
                <a:cs typeface="Calibri Light"/>
              </a:rPr>
              <a:t>rebase</a:t>
            </a:r>
            <a:r>
              <a:rPr i="1" spc="-50" dirty="0">
                <a:latin typeface="Calibri Light"/>
                <a:cs typeface="Calibri Light"/>
              </a:rPr>
              <a:t> </a:t>
            </a:r>
            <a:r>
              <a:rPr i="1" dirty="0">
                <a:latin typeface="Calibri Light"/>
                <a:cs typeface="Calibri Light"/>
              </a:rPr>
              <a:t>+</a:t>
            </a:r>
            <a:r>
              <a:rPr i="1" spc="-65" dirty="0">
                <a:latin typeface="Calibri Light"/>
                <a:cs typeface="Calibri Light"/>
              </a:rPr>
              <a:t> </a:t>
            </a:r>
            <a:r>
              <a:rPr i="1" spc="-20" dirty="0">
                <a:latin typeface="Calibri Light"/>
                <a:cs typeface="Calibri Light"/>
              </a:rPr>
              <a:t>push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690" y="1902078"/>
            <a:ext cx="1063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Servidor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8218" y="1678892"/>
            <a:ext cx="1963420" cy="1453515"/>
            <a:chOff x="458218" y="1678892"/>
            <a:chExt cx="1963420" cy="1453515"/>
          </a:xfrm>
        </p:grpSpPr>
        <p:sp>
          <p:nvSpPr>
            <p:cNvPr id="5" name="object 5"/>
            <p:cNvSpPr/>
            <p:nvPr/>
          </p:nvSpPr>
          <p:spPr>
            <a:xfrm>
              <a:off x="464314" y="1684988"/>
              <a:ext cx="1617980" cy="1005205"/>
            </a:xfrm>
            <a:custGeom>
              <a:avLst/>
              <a:gdLst/>
              <a:ahLst/>
              <a:cxnLst/>
              <a:rect l="l" t="t" r="r" b="b"/>
              <a:pathLst>
                <a:path w="1617980" h="1005205">
                  <a:moveTo>
                    <a:pt x="146479" y="330501"/>
                  </a:moveTo>
                  <a:lnTo>
                    <a:pt x="144704" y="287187"/>
                  </a:lnTo>
                  <a:lnTo>
                    <a:pt x="152903" y="245711"/>
                  </a:lnTo>
                  <a:lnTo>
                    <a:pt x="170209" y="207041"/>
                  </a:lnTo>
                  <a:lnTo>
                    <a:pt x="195750" y="172148"/>
                  </a:lnTo>
                  <a:lnTo>
                    <a:pt x="228657" y="141999"/>
                  </a:lnTo>
                  <a:lnTo>
                    <a:pt x="268060" y="117564"/>
                  </a:lnTo>
                  <a:lnTo>
                    <a:pt x="313089" y="99811"/>
                  </a:lnTo>
                  <a:lnTo>
                    <a:pt x="362874" y="89709"/>
                  </a:lnTo>
                  <a:lnTo>
                    <a:pt x="404942" y="87852"/>
                  </a:lnTo>
                  <a:lnTo>
                    <a:pt x="446507" y="91900"/>
                  </a:lnTo>
                  <a:lnTo>
                    <a:pt x="486715" y="101711"/>
                  </a:lnTo>
                  <a:lnTo>
                    <a:pt x="524710" y="117141"/>
                  </a:lnTo>
                  <a:lnTo>
                    <a:pt x="555900" y="80242"/>
                  </a:lnTo>
                  <a:lnTo>
                    <a:pt x="596040" y="52540"/>
                  </a:lnTo>
                  <a:lnTo>
                    <a:pt x="642557" y="34702"/>
                  </a:lnTo>
                  <a:lnTo>
                    <a:pt x="692877" y="27394"/>
                  </a:lnTo>
                  <a:lnTo>
                    <a:pt x="744428" y="31284"/>
                  </a:lnTo>
                  <a:lnTo>
                    <a:pt x="794636" y="47037"/>
                  </a:lnTo>
                  <a:lnTo>
                    <a:pt x="830355" y="67611"/>
                  </a:lnTo>
                  <a:lnTo>
                    <a:pt x="840991" y="75866"/>
                  </a:lnTo>
                  <a:lnTo>
                    <a:pt x="871494" y="39903"/>
                  </a:lnTo>
                  <a:lnTo>
                    <a:pt x="912280" y="14687"/>
                  </a:lnTo>
                  <a:lnTo>
                    <a:pt x="959735" y="1242"/>
                  </a:lnTo>
                  <a:lnTo>
                    <a:pt x="1010245" y="593"/>
                  </a:lnTo>
                  <a:lnTo>
                    <a:pt x="1060193" y="13763"/>
                  </a:lnTo>
                  <a:lnTo>
                    <a:pt x="1076388" y="21657"/>
                  </a:lnTo>
                  <a:lnTo>
                    <a:pt x="1091356" y="31003"/>
                  </a:lnTo>
                  <a:lnTo>
                    <a:pt x="1104967" y="41731"/>
                  </a:lnTo>
                  <a:lnTo>
                    <a:pt x="1117089" y="53768"/>
                  </a:lnTo>
                  <a:lnTo>
                    <a:pt x="1153333" y="26151"/>
                  </a:lnTo>
                  <a:lnTo>
                    <a:pt x="1195415" y="8175"/>
                  </a:lnTo>
                  <a:lnTo>
                    <a:pt x="1240898" y="0"/>
                  </a:lnTo>
                  <a:lnTo>
                    <a:pt x="1287345" y="1783"/>
                  </a:lnTo>
                  <a:lnTo>
                    <a:pt x="1332316" y="13684"/>
                  </a:lnTo>
                  <a:lnTo>
                    <a:pt x="1373375" y="35861"/>
                  </a:lnTo>
                  <a:lnTo>
                    <a:pt x="1413285" y="76342"/>
                  </a:lnTo>
                  <a:lnTo>
                    <a:pt x="1434716" y="125777"/>
                  </a:lnTo>
                  <a:lnTo>
                    <a:pt x="1484066" y="143470"/>
                  </a:lnTo>
                  <a:lnTo>
                    <a:pt x="1524802" y="170589"/>
                  </a:lnTo>
                  <a:lnTo>
                    <a:pt x="1555589" y="205152"/>
                  </a:lnTo>
                  <a:lnTo>
                    <a:pt x="1575094" y="245176"/>
                  </a:lnTo>
                  <a:lnTo>
                    <a:pt x="1581983" y="288678"/>
                  </a:lnTo>
                  <a:lnTo>
                    <a:pt x="1574924" y="333676"/>
                  </a:lnTo>
                  <a:lnTo>
                    <a:pt x="1572511" y="341296"/>
                  </a:lnTo>
                  <a:lnTo>
                    <a:pt x="1569463" y="348662"/>
                  </a:lnTo>
                  <a:lnTo>
                    <a:pt x="1565780" y="355901"/>
                  </a:lnTo>
                  <a:lnTo>
                    <a:pt x="1592833" y="392895"/>
                  </a:lnTo>
                  <a:lnTo>
                    <a:pt x="1610111" y="432488"/>
                  </a:lnTo>
                  <a:lnTo>
                    <a:pt x="1617805" y="473472"/>
                  </a:lnTo>
                  <a:lnTo>
                    <a:pt x="1616104" y="514635"/>
                  </a:lnTo>
                  <a:lnTo>
                    <a:pt x="1605200" y="554769"/>
                  </a:lnTo>
                  <a:lnTo>
                    <a:pt x="1585283" y="592663"/>
                  </a:lnTo>
                  <a:lnTo>
                    <a:pt x="1556543" y="627107"/>
                  </a:lnTo>
                  <a:lnTo>
                    <a:pt x="1519171" y="656891"/>
                  </a:lnTo>
                  <a:lnTo>
                    <a:pt x="1463053" y="684514"/>
                  </a:lnTo>
                  <a:lnTo>
                    <a:pt x="1400553" y="699182"/>
                  </a:lnTo>
                  <a:lnTo>
                    <a:pt x="1394418" y="741160"/>
                  </a:lnTo>
                  <a:lnTo>
                    <a:pt x="1377755" y="779610"/>
                  </a:lnTo>
                  <a:lnTo>
                    <a:pt x="1351871" y="813445"/>
                  </a:lnTo>
                  <a:lnTo>
                    <a:pt x="1318071" y="841581"/>
                  </a:lnTo>
                  <a:lnTo>
                    <a:pt x="1277661" y="862929"/>
                  </a:lnTo>
                  <a:lnTo>
                    <a:pt x="1231949" y="876404"/>
                  </a:lnTo>
                  <a:lnTo>
                    <a:pt x="1182240" y="880919"/>
                  </a:lnTo>
                  <a:lnTo>
                    <a:pt x="1152544" y="878984"/>
                  </a:lnTo>
                  <a:lnTo>
                    <a:pt x="1123550" y="873632"/>
                  </a:lnTo>
                  <a:lnTo>
                    <a:pt x="1095676" y="864971"/>
                  </a:lnTo>
                  <a:lnTo>
                    <a:pt x="1069337" y="853106"/>
                  </a:lnTo>
                  <a:lnTo>
                    <a:pt x="1049683" y="893229"/>
                  </a:lnTo>
                  <a:lnTo>
                    <a:pt x="1021855" y="928155"/>
                  </a:lnTo>
                  <a:lnTo>
                    <a:pt x="987120" y="957307"/>
                  </a:lnTo>
                  <a:lnTo>
                    <a:pt x="946747" y="980106"/>
                  </a:lnTo>
                  <a:lnTo>
                    <a:pt x="902004" y="995976"/>
                  </a:lnTo>
                  <a:lnTo>
                    <a:pt x="854157" y="1004339"/>
                  </a:lnTo>
                  <a:lnTo>
                    <a:pt x="804475" y="1004618"/>
                  </a:lnTo>
                  <a:lnTo>
                    <a:pt x="754225" y="996235"/>
                  </a:lnTo>
                  <a:lnTo>
                    <a:pt x="713794" y="982549"/>
                  </a:lnTo>
                  <a:lnTo>
                    <a:pt x="676991" y="963326"/>
                  </a:lnTo>
                  <a:lnTo>
                    <a:pt x="644592" y="939032"/>
                  </a:lnTo>
                  <a:lnTo>
                    <a:pt x="617370" y="910129"/>
                  </a:lnTo>
                  <a:lnTo>
                    <a:pt x="570454" y="929477"/>
                  </a:lnTo>
                  <a:lnTo>
                    <a:pt x="521639" y="941111"/>
                  </a:lnTo>
                  <a:lnTo>
                    <a:pt x="472045" y="945266"/>
                  </a:lnTo>
                  <a:lnTo>
                    <a:pt x="422793" y="942177"/>
                  </a:lnTo>
                  <a:lnTo>
                    <a:pt x="375000" y="932080"/>
                  </a:lnTo>
                  <a:lnTo>
                    <a:pt x="329789" y="915209"/>
                  </a:lnTo>
                  <a:lnTo>
                    <a:pt x="288278" y="891800"/>
                  </a:lnTo>
                  <a:lnTo>
                    <a:pt x="251588" y="862089"/>
                  </a:lnTo>
                  <a:lnTo>
                    <a:pt x="220838" y="826309"/>
                  </a:lnTo>
                  <a:lnTo>
                    <a:pt x="219796" y="824785"/>
                  </a:lnTo>
                  <a:lnTo>
                    <a:pt x="218780" y="823388"/>
                  </a:lnTo>
                  <a:lnTo>
                    <a:pt x="217777" y="821864"/>
                  </a:lnTo>
                  <a:lnTo>
                    <a:pt x="165580" y="819971"/>
                  </a:lnTo>
                  <a:lnTo>
                    <a:pt x="118389" y="804954"/>
                  </a:lnTo>
                  <a:lnTo>
                    <a:pt x="79187" y="778805"/>
                  </a:lnTo>
                  <a:lnTo>
                    <a:pt x="50955" y="743518"/>
                  </a:lnTo>
                  <a:lnTo>
                    <a:pt x="36675" y="701087"/>
                  </a:lnTo>
                  <a:lnTo>
                    <a:pt x="36405" y="671040"/>
                  </a:lnTo>
                  <a:lnTo>
                    <a:pt x="43733" y="641969"/>
                  </a:lnTo>
                  <a:lnTo>
                    <a:pt x="58267" y="614898"/>
                  </a:lnTo>
                  <a:lnTo>
                    <a:pt x="79614" y="590851"/>
                  </a:lnTo>
                  <a:lnTo>
                    <a:pt x="39445" y="562660"/>
                  </a:lnTo>
                  <a:lnTo>
                    <a:pt x="12588" y="526502"/>
                  </a:lnTo>
                  <a:lnTo>
                    <a:pt x="0" y="485503"/>
                  </a:lnTo>
                  <a:lnTo>
                    <a:pt x="2638" y="442791"/>
                  </a:lnTo>
                  <a:lnTo>
                    <a:pt x="21460" y="401494"/>
                  </a:lnTo>
                  <a:lnTo>
                    <a:pt x="73780" y="355012"/>
                  </a:lnTo>
                  <a:lnTo>
                    <a:pt x="145120" y="333676"/>
                  </a:lnTo>
                  <a:lnTo>
                    <a:pt x="146479" y="33050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398" y="2679064"/>
              <a:ext cx="223824" cy="3704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5668" y="1735454"/>
              <a:ext cx="1483995" cy="855980"/>
            </a:xfrm>
            <a:custGeom>
              <a:avLst/>
              <a:gdLst/>
              <a:ahLst/>
              <a:cxnLst/>
              <a:rect l="l" t="t" r="r" b="b"/>
              <a:pathLst>
                <a:path w="1483995" h="855980">
                  <a:moveTo>
                    <a:pt x="94805" y="554990"/>
                  </a:moveTo>
                  <a:lnTo>
                    <a:pt x="70062" y="555003"/>
                  </a:lnTo>
                  <a:lnTo>
                    <a:pt x="45735" y="551862"/>
                  </a:lnTo>
                  <a:lnTo>
                    <a:pt x="22242" y="545649"/>
                  </a:lnTo>
                  <a:lnTo>
                    <a:pt x="0" y="536448"/>
                  </a:lnTo>
                </a:path>
                <a:path w="1483995" h="855980">
                  <a:moveTo>
                    <a:pt x="178460" y="758063"/>
                  </a:moveTo>
                  <a:lnTo>
                    <a:pt x="168370" y="761130"/>
                  </a:lnTo>
                  <a:lnTo>
                    <a:pt x="158068" y="763651"/>
                  </a:lnTo>
                  <a:lnTo>
                    <a:pt x="147594" y="765599"/>
                  </a:lnTo>
                  <a:lnTo>
                    <a:pt x="136982" y="766953"/>
                  </a:lnTo>
                </a:path>
                <a:path w="1483995" h="855980">
                  <a:moveTo>
                    <a:pt x="535914" y="855599"/>
                  </a:moveTo>
                  <a:lnTo>
                    <a:pt x="528717" y="845911"/>
                  </a:lnTo>
                  <a:lnTo>
                    <a:pt x="522146" y="835913"/>
                  </a:lnTo>
                  <a:lnTo>
                    <a:pt x="516210" y="825630"/>
                  </a:lnTo>
                  <a:lnTo>
                    <a:pt x="510920" y="815086"/>
                  </a:lnTo>
                </a:path>
                <a:path w="1483995" h="855980">
                  <a:moveTo>
                    <a:pt x="998143" y="754634"/>
                  </a:moveTo>
                  <a:lnTo>
                    <a:pt x="996665" y="765919"/>
                  </a:lnTo>
                  <a:lnTo>
                    <a:pt x="994508" y="777097"/>
                  </a:lnTo>
                  <a:lnTo>
                    <a:pt x="991660" y="788156"/>
                  </a:lnTo>
                  <a:lnTo>
                    <a:pt x="988110" y="799084"/>
                  </a:lnTo>
                </a:path>
                <a:path w="1483995" h="855980">
                  <a:moveTo>
                    <a:pt x="1196644" y="479933"/>
                  </a:moveTo>
                  <a:lnTo>
                    <a:pt x="1238132" y="502341"/>
                  </a:lnTo>
                  <a:lnTo>
                    <a:pt x="1272023" y="531492"/>
                  </a:lnTo>
                  <a:lnTo>
                    <a:pt x="1297338" y="566051"/>
                  </a:lnTo>
                  <a:lnTo>
                    <a:pt x="1313094" y="604681"/>
                  </a:lnTo>
                  <a:lnTo>
                    <a:pt x="1318310" y="646049"/>
                  </a:lnTo>
                </a:path>
                <a:path w="1483995" h="855980">
                  <a:moveTo>
                    <a:pt x="1483664" y="303022"/>
                  </a:moveTo>
                  <a:lnTo>
                    <a:pt x="1473352" y="320496"/>
                  </a:lnTo>
                  <a:lnTo>
                    <a:pt x="1460788" y="336804"/>
                  </a:lnTo>
                  <a:lnTo>
                    <a:pt x="1446106" y="351778"/>
                  </a:lnTo>
                  <a:lnTo>
                    <a:pt x="1429435" y="365252"/>
                  </a:lnTo>
                </a:path>
                <a:path w="1483995" h="855980">
                  <a:moveTo>
                    <a:pt x="1353616" y="71882"/>
                  </a:moveTo>
                  <a:lnTo>
                    <a:pt x="1354946" y="79162"/>
                  </a:lnTo>
                  <a:lnTo>
                    <a:pt x="1355871" y="86502"/>
                  </a:lnTo>
                  <a:lnTo>
                    <a:pt x="1356367" y="93866"/>
                  </a:lnTo>
                  <a:lnTo>
                    <a:pt x="1356410" y="101219"/>
                  </a:lnTo>
                </a:path>
                <a:path w="1483995" h="855980">
                  <a:moveTo>
                    <a:pt x="1007541" y="37592"/>
                  </a:moveTo>
                  <a:lnTo>
                    <a:pt x="1013280" y="27574"/>
                  </a:lnTo>
                  <a:lnTo>
                    <a:pt x="1019829" y="17938"/>
                  </a:lnTo>
                  <a:lnTo>
                    <a:pt x="1027187" y="8731"/>
                  </a:lnTo>
                  <a:lnTo>
                    <a:pt x="1035354" y="0"/>
                  </a:lnTo>
                </a:path>
                <a:path w="1483995" h="855980">
                  <a:moveTo>
                    <a:pt x="747826" y="55372"/>
                  </a:moveTo>
                  <a:lnTo>
                    <a:pt x="750323" y="47045"/>
                  </a:lnTo>
                  <a:lnTo>
                    <a:pt x="753414" y="38862"/>
                  </a:lnTo>
                  <a:lnTo>
                    <a:pt x="757077" y="30868"/>
                  </a:lnTo>
                  <a:lnTo>
                    <a:pt x="761288" y="23114"/>
                  </a:lnTo>
                </a:path>
                <a:path w="1483995" h="855980">
                  <a:moveTo>
                    <a:pt x="443166" y="66421"/>
                  </a:moveTo>
                  <a:lnTo>
                    <a:pt x="456160" y="73322"/>
                  </a:lnTo>
                  <a:lnTo>
                    <a:pt x="468622" y="80867"/>
                  </a:lnTo>
                  <a:lnTo>
                    <a:pt x="480519" y="89030"/>
                  </a:lnTo>
                  <a:lnTo>
                    <a:pt x="491820" y="97790"/>
                  </a:lnTo>
                </a:path>
                <a:path w="1483995" h="855980">
                  <a:moveTo>
                    <a:pt x="73621" y="313182"/>
                  </a:moveTo>
                  <a:lnTo>
                    <a:pt x="70924" y="305040"/>
                  </a:lnTo>
                  <a:lnTo>
                    <a:pt x="68608" y="296814"/>
                  </a:lnTo>
                  <a:lnTo>
                    <a:pt x="66678" y="288518"/>
                  </a:lnTo>
                  <a:lnTo>
                    <a:pt x="65138" y="280162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7448" y="2686811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228600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228600" y="438912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7448" y="2686811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0" y="438912"/>
                  </a:moveTo>
                  <a:lnTo>
                    <a:pt x="228600" y="438912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48027" y="2191511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147827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147827" y="158496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48027" y="2191511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0" y="158496"/>
                  </a:moveTo>
                  <a:lnTo>
                    <a:pt x="147827" y="158496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5849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45158" y="2392044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8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4" y="94741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7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4" y="676528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8" y="581787"/>
                  </a:lnTo>
                  <a:lnTo>
                    <a:pt x="75742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45158" y="2297429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4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5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4" y="189357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8" y="94615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4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45158" y="2297429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8" y="94615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4" y="189357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5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4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8" y="94615"/>
                  </a:lnTo>
                  <a:close/>
                </a:path>
                <a:path w="757555" h="771525">
                  <a:moveTo>
                    <a:pt x="757428" y="94615"/>
                  </a:moveTo>
                  <a:lnTo>
                    <a:pt x="757428" y="676402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4" y="771144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2"/>
                  </a:lnTo>
                  <a:lnTo>
                    <a:pt x="0" y="94615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88847" y="4256989"/>
            <a:ext cx="344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PC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5695" y="3207130"/>
            <a:ext cx="1801495" cy="2209165"/>
            <a:chOff x="615695" y="3207130"/>
            <a:chExt cx="1801495" cy="2209165"/>
          </a:xfrm>
        </p:grpSpPr>
        <p:sp>
          <p:nvSpPr>
            <p:cNvPr id="17" name="object 17"/>
            <p:cNvSpPr/>
            <p:nvPr/>
          </p:nvSpPr>
          <p:spPr>
            <a:xfrm>
              <a:off x="630173" y="4078986"/>
              <a:ext cx="1266825" cy="767080"/>
            </a:xfrm>
            <a:custGeom>
              <a:avLst/>
              <a:gdLst/>
              <a:ahLst/>
              <a:cxnLst/>
              <a:rect l="l" t="t" r="r" b="b"/>
              <a:pathLst>
                <a:path w="1266825" h="767079">
                  <a:moveTo>
                    <a:pt x="0" y="0"/>
                  </a:moveTo>
                  <a:lnTo>
                    <a:pt x="1266444" y="0"/>
                  </a:lnTo>
                  <a:lnTo>
                    <a:pt x="1266444" y="766571"/>
                  </a:lnTo>
                  <a:lnTo>
                    <a:pt x="0" y="766571"/>
                  </a:lnTo>
                  <a:lnTo>
                    <a:pt x="0" y="0"/>
                  </a:lnTo>
                  <a:close/>
                </a:path>
                <a:path w="1266825" h="767079">
                  <a:moveTo>
                    <a:pt x="95821" y="95757"/>
                  </a:moveTo>
                  <a:lnTo>
                    <a:pt x="95821" y="670687"/>
                  </a:lnTo>
                  <a:lnTo>
                    <a:pt x="1170686" y="670687"/>
                  </a:lnTo>
                  <a:lnTo>
                    <a:pt x="1170686" y="95757"/>
                  </a:lnTo>
                  <a:lnTo>
                    <a:pt x="95821" y="95757"/>
                  </a:lnTo>
                  <a:close/>
                </a:path>
              </a:pathLst>
            </a:custGeom>
            <a:ln w="28956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4513" y="4845557"/>
              <a:ext cx="398145" cy="169545"/>
            </a:xfrm>
            <a:custGeom>
              <a:avLst/>
              <a:gdLst/>
              <a:ahLst/>
              <a:cxnLst/>
              <a:rect l="l" t="t" r="r" b="b"/>
              <a:pathLst>
                <a:path w="398144" h="169545">
                  <a:moveTo>
                    <a:pt x="355473" y="0"/>
                  </a:moveTo>
                  <a:lnTo>
                    <a:pt x="42291" y="0"/>
                  </a:lnTo>
                  <a:lnTo>
                    <a:pt x="0" y="169164"/>
                  </a:lnTo>
                  <a:lnTo>
                    <a:pt x="397764" y="169164"/>
                  </a:lnTo>
                  <a:lnTo>
                    <a:pt x="3554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4513" y="4845557"/>
              <a:ext cx="398145" cy="169545"/>
            </a:xfrm>
            <a:custGeom>
              <a:avLst/>
              <a:gdLst/>
              <a:ahLst/>
              <a:cxnLst/>
              <a:rect l="l" t="t" r="r" b="b"/>
              <a:pathLst>
                <a:path w="398144" h="169545">
                  <a:moveTo>
                    <a:pt x="0" y="169164"/>
                  </a:moveTo>
                  <a:lnTo>
                    <a:pt x="42291" y="0"/>
                  </a:lnTo>
                  <a:lnTo>
                    <a:pt x="355473" y="0"/>
                  </a:lnTo>
                  <a:lnTo>
                    <a:pt x="397764" y="169164"/>
                  </a:lnTo>
                  <a:lnTo>
                    <a:pt x="0" y="169164"/>
                  </a:lnTo>
                  <a:close/>
                </a:path>
              </a:pathLst>
            </a:custGeom>
            <a:ln w="28956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40585" y="4720716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7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3" y="94741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6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3" y="676528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7" y="581786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40585" y="4626102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3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5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3" y="189356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7" y="94615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3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40585" y="4626102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7" y="94615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3" y="189356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5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3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7" y="94615"/>
                  </a:lnTo>
                  <a:close/>
                </a:path>
                <a:path w="757555" h="771525">
                  <a:moveTo>
                    <a:pt x="757427" y="94615"/>
                  </a:moveTo>
                  <a:lnTo>
                    <a:pt x="757427" y="676402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3" y="771144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2"/>
                  </a:lnTo>
                  <a:lnTo>
                    <a:pt x="0" y="94615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03813" y="3207130"/>
              <a:ext cx="157480" cy="1228090"/>
            </a:xfrm>
            <a:custGeom>
              <a:avLst/>
              <a:gdLst/>
              <a:ahLst/>
              <a:cxnLst/>
              <a:rect l="l" t="t" r="r" b="b"/>
              <a:pathLst>
                <a:path w="157480" h="1228089">
                  <a:moveTo>
                    <a:pt x="78732" y="69596"/>
                  </a:moveTo>
                  <a:lnTo>
                    <a:pt x="61206" y="99640"/>
                  </a:lnTo>
                  <a:lnTo>
                    <a:pt x="61206" y="1227709"/>
                  </a:lnTo>
                  <a:lnTo>
                    <a:pt x="96258" y="1227709"/>
                  </a:lnTo>
                  <a:lnTo>
                    <a:pt x="96258" y="99640"/>
                  </a:lnTo>
                  <a:lnTo>
                    <a:pt x="78732" y="69596"/>
                  </a:lnTo>
                  <a:close/>
                </a:path>
                <a:path w="157480" h="1228089">
                  <a:moveTo>
                    <a:pt x="78732" y="0"/>
                  </a:moveTo>
                  <a:lnTo>
                    <a:pt x="2278" y="131191"/>
                  </a:lnTo>
                  <a:lnTo>
                    <a:pt x="0" y="137779"/>
                  </a:lnTo>
                  <a:lnTo>
                    <a:pt x="436" y="144462"/>
                  </a:lnTo>
                  <a:lnTo>
                    <a:pt x="3349" y="150479"/>
                  </a:lnTo>
                  <a:lnTo>
                    <a:pt x="8501" y="155067"/>
                  </a:lnTo>
                  <a:lnTo>
                    <a:pt x="15109" y="157362"/>
                  </a:lnTo>
                  <a:lnTo>
                    <a:pt x="21836" y="156956"/>
                  </a:lnTo>
                  <a:lnTo>
                    <a:pt x="27896" y="154049"/>
                  </a:lnTo>
                  <a:lnTo>
                    <a:pt x="32504" y="148844"/>
                  </a:lnTo>
                  <a:lnTo>
                    <a:pt x="61206" y="99640"/>
                  </a:lnTo>
                  <a:lnTo>
                    <a:pt x="61206" y="34798"/>
                  </a:lnTo>
                  <a:lnTo>
                    <a:pt x="99011" y="34798"/>
                  </a:lnTo>
                  <a:lnTo>
                    <a:pt x="78732" y="0"/>
                  </a:lnTo>
                  <a:close/>
                </a:path>
                <a:path w="157480" h="1228089">
                  <a:moveTo>
                    <a:pt x="99011" y="34798"/>
                  </a:moveTo>
                  <a:lnTo>
                    <a:pt x="96258" y="34798"/>
                  </a:lnTo>
                  <a:lnTo>
                    <a:pt x="96258" y="99640"/>
                  </a:lnTo>
                  <a:lnTo>
                    <a:pt x="124960" y="148844"/>
                  </a:lnTo>
                  <a:lnTo>
                    <a:pt x="129567" y="154049"/>
                  </a:lnTo>
                  <a:lnTo>
                    <a:pt x="135628" y="156956"/>
                  </a:lnTo>
                  <a:lnTo>
                    <a:pt x="142355" y="157362"/>
                  </a:lnTo>
                  <a:lnTo>
                    <a:pt x="148963" y="155067"/>
                  </a:lnTo>
                  <a:lnTo>
                    <a:pt x="154114" y="150479"/>
                  </a:lnTo>
                  <a:lnTo>
                    <a:pt x="157027" y="144462"/>
                  </a:lnTo>
                  <a:lnTo>
                    <a:pt x="157464" y="137779"/>
                  </a:lnTo>
                  <a:lnTo>
                    <a:pt x="155186" y="131191"/>
                  </a:lnTo>
                  <a:lnTo>
                    <a:pt x="99011" y="34798"/>
                  </a:lnTo>
                  <a:close/>
                </a:path>
                <a:path w="157480" h="1228089">
                  <a:moveTo>
                    <a:pt x="96258" y="34798"/>
                  </a:moveTo>
                  <a:lnTo>
                    <a:pt x="61206" y="34798"/>
                  </a:lnTo>
                  <a:lnTo>
                    <a:pt x="61206" y="99640"/>
                  </a:lnTo>
                  <a:lnTo>
                    <a:pt x="78732" y="69596"/>
                  </a:lnTo>
                  <a:lnTo>
                    <a:pt x="63619" y="43688"/>
                  </a:lnTo>
                  <a:lnTo>
                    <a:pt x="96258" y="43688"/>
                  </a:lnTo>
                  <a:lnTo>
                    <a:pt x="96258" y="34798"/>
                  </a:lnTo>
                  <a:close/>
                </a:path>
                <a:path w="157480" h="1228089">
                  <a:moveTo>
                    <a:pt x="96258" y="43688"/>
                  </a:moveTo>
                  <a:lnTo>
                    <a:pt x="93845" y="43688"/>
                  </a:lnTo>
                  <a:lnTo>
                    <a:pt x="78732" y="69596"/>
                  </a:lnTo>
                  <a:lnTo>
                    <a:pt x="96258" y="99640"/>
                  </a:lnTo>
                  <a:lnTo>
                    <a:pt x="96258" y="43688"/>
                  </a:lnTo>
                  <a:close/>
                </a:path>
                <a:path w="157480" h="1228089">
                  <a:moveTo>
                    <a:pt x="93845" y="43688"/>
                  </a:moveTo>
                  <a:lnTo>
                    <a:pt x="63619" y="43688"/>
                  </a:lnTo>
                  <a:lnTo>
                    <a:pt x="78732" y="69596"/>
                  </a:lnTo>
                  <a:lnTo>
                    <a:pt x="93845" y="4368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3545332" y="473438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3072383" y="4636008"/>
            <a:ext cx="411480" cy="413384"/>
            <a:chOff x="3072383" y="4636008"/>
            <a:chExt cx="411480" cy="413384"/>
          </a:xfrm>
        </p:grpSpPr>
        <p:sp>
          <p:nvSpPr>
            <p:cNvPr id="26" name="object 26"/>
            <p:cNvSpPr/>
            <p:nvPr/>
          </p:nvSpPr>
          <p:spPr>
            <a:xfrm>
              <a:off x="3091433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4"/>
                  </a:lnTo>
                  <a:lnTo>
                    <a:pt x="236325" y="368206"/>
                  </a:lnTo>
                  <a:lnTo>
                    <a:pt x="280923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91433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3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4044696" y="4281678"/>
            <a:ext cx="913130" cy="767715"/>
            <a:chOff x="4044696" y="4281678"/>
            <a:chExt cx="913130" cy="767715"/>
          </a:xfrm>
        </p:grpSpPr>
        <p:sp>
          <p:nvSpPr>
            <p:cNvPr id="29" name="object 29"/>
            <p:cNvSpPr/>
            <p:nvPr/>
          </p:nvSpPr>
          <p:spPr>
            <a:xfrm>
              <a:off x="4063746" y="4655058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63746" y="4655058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64558" y="4281678"/>
              <a:ext cx="493395" cy="313055"/>
            </a:xfrm>
            <a:custGeom>
              <a:avLst/>
              <a:gdLst/>
              <a:ahLst/>
              <a:cxnLst/>
              <a:rect l="l" t="t" r="r" b="b"/>
              <a:pathLst>
                <a:path w="493395" h="313054">
                  <a:moveTo>
                    <a:pt x="431789" y="37825"/>
                  </a:moveTo>
                  <a:lnTo>
                    <a:pt x="395708" y="39402"/>
                  </a:lnTo>
                  <a:lnTo>
                    <a:pt x="0" y="282702"/>
                  </a:lnTo>
                  <a:lnTo>
                    <a:pt x="18287" y="312547"/>
                  </a:lnTo>
                  <a:lnTo>
                    <a:pt x="414153" y="69150"/>
                  </a:lnTo>
                  <a:lnTo>
                    <a:pt x="431789" y="37825"/>
                  </a:lnTo>
                  <a:close/>
                </a:path>
                <a:path w="493395" h="313054">
                  <a:moveTo>
                    <a:pt x="491054" y="3937"/>
                  </a:moveTo>
                  <a:lnTo>
                    <a:pt x="453389" y="3937"/>
                  </a:lnTo>
                  <a:lnTo>
                    <a:pt x="471677" y="33782"/>
                  </a:lnTo>
                  <a:lnTo>
                    <a:pt x="414153" y="69150"/>
                  </a:lnTo>
                  <a:lnTo>
                    <a:pt x="358775" y="167513"/>
                  </a:lnTo>
                  <a:lnTo>
                    <a:pt x="356647" y="174172"/>
                  </a:lnTo>
                  <a:lnTo>
                    <a:pt x="357187" y="180879"/>
                  </a:lnTo>
                  <a:lnTo>
                    <a:pt x="360203" y="186872"/>
                  </a:lnTo>
                  <a:lnTo>
                    <a:pt x="365505" y="191389"/>
                  </a:lnTo>
                  <a:lnTo>
                    <a:pt x="372094" y="193571"/>
                  </a:lnTo>
                  <a:lnTo>
                    <a:pt x="378777" y="193040"/>
                  </a:lnTo>
                  <a:lnTo>
                    <a:pt x="384794" y="190031"/>
                  </a:lnTo>
                  <a:lnTo>
                    <a:pt x="389381" y="184785"/>
                  </a:lnTo>
                  <a:lnTo>
                    <a:pt x="491054" y="3937"/>
                  </a:lnTo>
                  <a:close/>
                </a:path>
                <a:path w="493395" h="313054">
                  <a:moveTo>
                    <a:pt x="457281" y="10287"/>
                  </a:moveTo>
                  <a:lnTo>
                    <a:pt x="447293" y="10287"/>
                  </a:lnTo>
                  <a:lnTo>
                    <a:pt x="463295" y="36449"/>
                  </a:lnTo>
                  <a:lnTo>
                    <a:pt x="431789" y="37825"/>
                  </a:lnTo>
                  <a:lnTo>
                    <a:pt x="414153" y="69150"/>
                  </a:lnTo>
                  <a:lnTo>
                    <a:pt x="471677" y="33782"/>
                  </a:lnTo>
                  <a:lnTo>
                    <a:pt x="457281" y="10287"/>
                  </a:lnTo>
                  <a:close/>
                </a:path>
                <a:path w="493395" h="313054">
                  <a:moveTo>
                    <a:pt x="493267" y="0"/>
                  </a:moveTo>
                  <a:lnTo>
                    <a:pt x="271906" y="9779"/>
                  </a:lnTo>
                  <a:lnTo>
                    <a:pt x="264413" y="18034"/>
                  </a:lnTo>
                  <a:lnTo>
                    <a:pt x="264794" y="27686"/>
                  </a:lnTo>
                  <a:lnTo>
                    <a:pt x="266455" y="34428"/>
                  </a:lnTo>
                  <a:lnTo>
                    <a:pt x="270462" y="39814"/>
                  </a:lnTo>
                  <a:lnTo>
                    <a:pt x="276207" y="43295"/>
                  </a:lnTo>
                  <a:lnTo>
                    <a:pt x="283082" y="44323"/>
                  </a:lnTo>
                  <a:lnTo>
                    <a:pt x="395708" y="39402"/>
                  </a:lnTo>
                  <a:lnTo>
                    <a:pt x="453389" y="3937"/>
                  </a:lnTo>
                  <a:lnTo>
                    <a:pt x="491054" y="3937"/>
                  </a:lnTo>
                  <a:lnTo>
                    <a:pt x="493267" y="0"/>
                  </a:lnTo>
                  <a:close/>
                </a:path>
                <a:path w="493395" h="313054">
                  <a:moveTo>
                    <a:pt x="453389" y="3937"/>
                  </a:moveTo>
                  <a:lnTo>
                    <a:pt x="395708" y="39402"/>
                  </a:lnTo>
                  <a:lnTo>
                    <a:pt x="431789" y="37825"/>
                  </a:lnTo>
                  <a:lnTo>
                    <a:pt x="447293" y="10287"/>
                  </a:lnTo>
                  <a:lnTo>
                    <a:pt x="457281" y="10287"/>
                  </a:lnTo>
                  <a:lnTo>
                    <a:pt x="453389" y="3937"/>
                  </a:lnTo>
                  <a:close/>
                </a:path>
                <a:path w="493395" h="313054">
                  <a:moveTo>
                    <a:pt x="447293" y="10287"/>
                  </a:moveTo>
                  <a:lnTo>
                    <a:pt x="431789" y="37825"/>
                  </a:lnTo>
                  <a:lnTo>
                    <a:pt x="463295" y="36449"/>
                  </a:lnTo>
                  <a:lnTo>
                    <a:pt x="447293" y="1028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464819" y="5922264"/>
            <a:ext cx="7923530" cy="600710"/>
          </a:xfrm>
          <a:custGeom>
            <a:avLst/>
            <a:gdLst/>
            <a:ahLst/>
            <a:cxnLst/>
            <a:rect l="l" t="t" r="r" b="b"/>
            <a:pathLst>
              <a:path w="7923530" h="600709">
                <a:moveTo>
                  <a:pt x="7923276" y="0"/>
                </a:moveTo>
                <a:lnTo>
                  <a:pt x="0" y="0"/>
                </a:lnTo>
                <a:lnTo>
                  <a:pt x="0" y="600456"/>
                </a:lnTo>
                <a:lnTo>
                  <a:pt x="7923276" y="600456"/>
                </a:lnTo>
                <a:lnTo>
                  <a:pt x="79232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64819" y="5922264"/>
            <a:ext cx="792353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  <a:tabLst>
                <a:tab pos="2283460" algn="l"/>
              </a:tabLst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push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	#Envia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para</a:t>
            </a:r>
            <a:r>
              <a:rPr sz="2400" b="1" spc="-5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o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servidor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04085" y="3503803"/>
            <a:ext cx="637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push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545332" y="23569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3072383" y="2257044"/>
            <a:ext cx="411480" cy="411480"/>
            <a:chOff x="3072383" y="2257044"/>
            <a:chExt cx="411480" cy="411480"/>
          </a:xfrm>
        </p:grpSpPr>
        <p:sp>
          <p:nvSpPr>
            <p:cNvPr id="37" name="object 37"/>
            <p:cNvSpPr/>
            <p:nvPr/>
          </p:nvSpPr>
          <p:spPr>
            <a:xfrm>
              <a:off x="3091433" y="2276094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186690" y="0"/>
                  </a:move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5"/>
                  </a:lnTo>
                  <a:lnTo>
                    <a:pt x="6667" y="137054"/>
                  </a:lnTo>
                  <a:lnTo>
                    <a:pt x="0" y="186689"/>
                  </a:lnTo>
                  <a:lnTo>
                    <a:pt x="6667" y="236325"/>
                  </a:lnTo>
                  <a:lnTo>
                    <a:pt x="25484" y="280923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79"/>
                  </a:lnTo>
                  <a:lnTo>
                    <a:pt x="236325" y="366712"/>
                  </a:lnTo>
                  <a:lnTo>
                    <a:pt x="280923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80" y="186689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4" y="25484"/>
                  </a:lnTo>
                  <a:lnTo>
                    <a:pt x="236325" y="666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91433" y="2276094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5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80" y="186689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3" y="347895"/>
                  </a:lnTo>
                  <a:lnTo>
                    <a:pt x="236325" y="366712"/>
                  </a:lnTo>
                  <a:lnTo>
                    <a:pt x="186690" y="373379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3"/>
                  </a:lnTo>
                  <a:lnTo>
                    <a:pt x="666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4044696" y="2257044"/>
            <a:ext cx="413384" cy="411480"/>
            <a:chOff x="4044696" y="2257044"/>
            <a:chExt cx="413384" cy="411480"/>
          </a:xfrm>
        </p:grpSpPr>
        <p:sp>
          <p:nvSpPr>
            <p:cNvPr id="40" name="object 40"/>
            <p:cNvSpPr/>
            <p:nvPr/>
          </p:nvSpPr>
          <p:spPr>
            <a:xfrm>
              <a:off x="4063746" y="2276094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5"/>
                  </a:lnTo>
                  <a:lnTo>
                    <a:pt x="6697" y="137054"/>
                  </a:lnTo>
                  <a:lnTo>
                    <a:pt x="0" y="186689"/>
                  </a:lnTo>
                  <a:lnTo>
                    <a:pt x="6697" y="236325"/>
                  </a:lnTo>
                  <a:lnTo>
                    <a:pt x="25597" y="280923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79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3" y="186689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063746" y="2276094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0" y="186689"/>
                  </a:moveTo>
                  <a:lnTo>
                    <a:pt x="6697" y="137054"/>
                  </a:lnTo>
                  <a:lnTo>
                    <a:pt x="25597" y="92455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89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79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3"/>
                  </a:lnTo>
                  <a:lnTo>
                    <a:pt x="669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5992367" y="2257044"/>
            <a:ext cx="411480" cy="411480"/>
            <a:chOff x="5992367" y="2257044"/>
            <a:chExt cx="411480" cy="411480"/>
          </a:xfrm>
        </p:grpSpPr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1417" y="2276094"/>
              <a:ext cx="373380" cy="37337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011417" y="2276094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5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80" y="186689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4" y="347895"/>
                  </a:lnTo>
                  <a:lnTo>
                    <a:pt x="236325" y="366712"/>
                  </a:lnTo>
                  <a:lnTo>
                    <a:pt x="186690" y="373379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3"/>
                  </a:lnTo>
                  <a:lnTo>
                    <a:pt x="666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5894832" y="3447288"/>
            <a:ext cx="1577340" cy="459105"/>
            <a:chOff x="5894832" y="3447288"/>
            <a:chExt cx="1577340" cy="459105"/>
          </a:xfrm>
        </p:grpSpPr>
        <p:sp>
          <p:nvSpPr>
            <p:cNvPr id="46" name="object 46"/>
            <p:cNvSpPr/>
            <p:nvPr/>
          </p:nvSpPr>
          <p:spPr>
            <a:xfrm>
              <a:off x="5909310" y="3461766"/>
              <a:ext cx="1548765" cy="429895"/>
            </a:xfrm>
            <a:custGeom>
              <a:avLst/>
              <a:gdLst/>
              <a:ahLst/>
              <a:cxnLst/>
              <a:rect l="l" t="t" r="r" b="b"/>
              <a:pathLst>
                <a:path w="1548765" h="429895">
                  <a:moveTo>
                    <a:pt x="1548384" y="0"/>
                  </a:moveTo>
                  <a:lnTo>
                    <a:pt x="0" y="0"/>
                  </a:lnTo>
                  <a:lnTo>
                    <a:pt x="0" y="300228"/>
                  </a:lnTo>
                  <a:lnTo>
                    <a:pt x="258063" y="300228"/>
                  </a:lnTo>
                  <a:lnTo>
                    <a:pt x="451612" y="429641"/>
                  </a:lnTo>
                  <a:lnTo>
                    <a:pt x="645160" y="300228"/>
                  </a:lnTo>
                  <a:lnTo>
                    <a:pt x="1548384" y="300228"/>
                  </a:lnTo>
                  <a:lnTo>
                    <a:pt x="154838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909310" y="3461766"/>
              <a:ext cx="1548765" cy="429895"/>
            </a:xfrm>
            <a:custGeom>
              <a:avLst/>
              <a:gdLst/>
              <a:ahLst/>
              <a:cxnLst/>
              <a:rect l="l" t="t" r="r" b="b"/>
              <a:pathLst>
                <a:path w="1548765" h="429895">
                  <a:moveTo>
                    <a:pt x="0" y="0"/>
                  </a:moveTo>
                  <a:lnTo>
                    <a:pt x="258063" y="0"/>
                  </a:lnTo>
                  <a:lnTo>
                    <a:pt x="645160" y="0"/>
                  </a:lnTo>
                  <a:lnTo>
                    <a:pt x="1548384" y="0"/>
                  </a:lnTo>
                  <a:lnTo>
                    <a:pt x="1548384" y="175133"/>
                  </a:lnTo>
                  <a:lnTo>
                    <a:pt x="1548384" y="250190"/>
                  </a:lnTo>
                  <a:lnTo>
                    <a:pt x="1548384" y="300228"/>
                  </a:lnTo>
                  <a:lnTo>
                    <a:pt x="645160" y="300228"/>
                  </a:lnTo>
                  <a:lnTo>
                    <a:pt x="451612" y="429641"/>
                  </a:lnTo>
                  <a:lnTo>
                    <a:pt x="258063" y="300228"/>
                  </a:lnTo>
                  <a:lnTo>
                    <a:pt x="0" y="300228"/>
                  </a:lnTo>
                  <a:lnTo>
                    <a:pt x="0" y="250190"/>
                  </a:lnTo>
                  <a:lnTo>
                    <a:pt x="0" y="175133"/>
                  </a:lnTo>
                  <a:lnTo>
                    <a:pt x="0" y="0"/>
                  </a:lnTo>
                  <a:close/>
                </a:path>
              </a:pathLst>
            </a:custGeom>
            <a:ln w="28955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018657" y="3446526"/>
            <a:ext cx="1332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E699"/>
                </a:solidFill>
                <a:latin typeface="Calibri"/>
                <a:cs typeface="Calibri"/>
              </a:rPr>
              <a:t>origin/master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018532" y="3962400"/>
            <a:ext cx="413384" cy="413384"/>
            <a:chOff x="5018532" y="3962400"/>
            <a:chExt cx="413384" cy="413384"/>
          </a:xfrm>
        </p:grpSpPr>
        <p:sp>
          <p:nvSpPr>
            <p:cNvPr id="50" name="object 50"/>
            <p:cNvSpPr/>
            <p:nvPr/>
          </p:nvSpPr>
          <p:spPr>
            <a:xfrm>
              <a:off x="5037582" y="3981450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37582" y="3981450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6079235" y="4442840"/>
            <a:ext cx="943610" cy="469265"/>
            <a:chOff x="6079235" y="4442840"/>
            <a:chExt cx="943610" cy="469265"/>
          </a:xfrm>
        </p:grpSpPr>
        <p:sp>
          <p:nvSpPr>
            <p:cNvPr id="53" name="object 53"/>
            <p:cNvSpPr/>
            <p:nvPr/>
          </p:nvSpPr>
          <p:spPr>
            <a:xfrm>
              <a:off x="6093713" y="4457318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4"/>
                  </a:lnTo>
                  <a:lnTo>
                    <a:pt x="914400" y="440054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093713" y="4457318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4"/>
                  </a:lnTo>
                  <a:lnTo>
                    <a:pt x="914400" y="264921"/>
                  </a:lnTo>
                  <a:lnTo>
                    <a:pt x="914400" y="440054"/>
                  </a:lnTo>
                  <a:lnTo>
                    <a:pt x="381000" y="440054"/>
                  </a:lnTo>
                  <a:lnTo>
                    <a:pt x="152400" y="440054"/>
                  </a:lnTo>
                  <a:lnTo>
                    <a:pt x="0" y="440054"/>
                  </a:lnTo>
                  <a:lnTo>
                    <a:pt x="0" y="264921"/>
                  </a:lnTo>
                  <a:lnTo>
                    <a:pt x="0" y="189864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208014" y="4583429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573776" y="406078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6074664" y="3962400"/>
            <a:ext cx="411480" cy="411480"/>
            <a:chOff x="6074664" y="3962400"/>
            <a:chExt cx="411480" cy="411480"/>
          </a:xfrm>
        </p:grpSpPr>
        <p:pic>
          <p:nvPicPr>
            <p:cNvPr id="58" name="object 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3714" y="3981450"/>
              <a:ext cx="373380" cy="37338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093714" y="3981450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89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80" y="186689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4" y="347895"/>
                  </a:lnTo>
                  <a:lnTo>
                    <a:pt x="236325" y="366712"/>
                  </a:lnTo>
                  <a:lnTo>
                    <a:pt x="186689" y="373380"/>
                  </a:lnTo>
                  <a:lnTo>
                    <a:pt x="137054" y="366712"/>
                  </a:lnTo>
                  <a:lnTo>
                    <a:pt x="92455" y="347895"/>
                  </a:lnTo>
                  <a:lnTo>
                    <a:pt x="54673" y="318706"/>
                  </a:lnTo>
                  <a:lnTo>
                    <a:pt x="25484" y="280923"/>
                  </a:lnTo>
                  <a:lnTo>
                    <a:pt x="666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/>
          <p:nvPr/>
        </p:nvSpPr>
        <p:spPr>
          <a:xfrm>
            <a:off x="4517644" y="23584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1" name="object 61"/>
          <p:cNvGrpSpPr/>
          <p:nvPr/>
        </p:nvGrpSpPr>
        <p:grpSpPr>
          <a:xfrm>
            <a:off x="5018532" y="2260092"/>
            <a:ext cx="413384" cy="411480"/>
            <a:chOff x="5018532" y="2260092"/>
            <a:chExt cx="413384" cy="411480"/>
          </a:xfrm>
        </p:grpSpPr>
        <p:sp>
          <p:nvSpPr>
            <p:cNvPr id="62" name="object 62"/>
            <p:cNvSpPr/>
            <p:nvPr/>
          </p:nvSpPr>
          <p:spPr>
            <a:xfrm>
              <a:off x="5037582" y="227914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3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037582" y="227914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/>
          <p:nvPr/>
        </p:nvSpPr>
        <p:spPr>
          <a:xfrm>
            <a:off x="5480811" y="23569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5" name="object 65"/>
          <p:cNvGrpSpPr/>
          <p:nvPr/>
        </p:nvGrpSpPr>
        <p:grpSpPr>
          <a:xfrm>
            <a:off x="5995415" y="1711451"/>
            <a:ext cx="943610" cy="476250"/>
            <a:chOff x="5995415" y="1711451"/>
            <a:chExt cx="943610" cy="476250"/>
          </a:xfrm>
        </p:grpSpPr>
        <p:sp>
          <p:nvSpPr>
            <p:cNvPr id="66" name="object 66"/>
            <p:cNvSpPr/>
            <p:nvPr/>
          </p:nvSpPr>
          <p:spPr>
            <a:xfrm>
              <a:off x="6009893" y="1725929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8"/>
                  </a:lnTo>
                  <a:lnTo>
                    <a:pt x="152400" y="300228"/>
                  </a:lnTo>
                  <a:lnTo>
                    <a:pt x="266700" y="446913"/>
                  </a:lnTo>
                  <a:lnTo>
                    <a:pt x="381000" y="300228"/>
                  </a:lnTo>
                  <a:lnTo>
                    <a:pt x="914400" y="30022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009893" y="1725929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3"/>
                  </a:lnTo>
                  <a:lnTo>
                    <a:pt x="914400" y="250190"/>
                  </a:lnTo>
                  <a:lnTo>
                    <a:pt x="914400" y="300228"/>
                  </a:lnTo>
                  <a:lnTo>
                    <a:pt x="381000" y="300228"/>
                  </a:lnTo>
                  <a:lnTo>
                    <a:pt x="266700" y="446913"/>
                  </a:lnTo>
                  <a:lnTo>
                    <a:pt x="152400" y="300228"/>
                  </a:lnTo>
                  <a:lnTo>
                    <a:pt x="0" y="300228"/>
                  </a:lnTo>
                  <a:lnTo>
                    <a:pt x="0" y="250190"/>
                  </a:lnTo>
                  <a:lnTo>
                    <a:pt x="0" y="17513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6125083" y="1710944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5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1643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Solução</a:t>
            </a:r>
            <a:r>
              <a:rPr spc="-13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i="1" dirty="0">
                <a:latin typeface="Calibri Light"/>
                <a:cs typeface="Calibri Light"/>
              </a:rPr>
              <a:t>pull</a:t>
            </a:r>
            <a:r>
              <a:rPr i="1" spc="-25" dirty="0">
                <a:latin typeface="Calibri Light"/>
                <a:cs typeface="Calibri Light"/>
              </a:rPr>
              <a:t> </a:t>
            </a:r>
            <a:r>
              <a:rPr i="1" dirty="0">
                <a:latin typeface="Calibri Light"/>
                <a:cs typeface="Calibri Light"/>
              </a:rPr>
              <a:t>+</a:t>
            </a:r>
            <a:r>
              <a:rPr i="1" spc="-60" dirty="0">
                <a:latin typeface="Calibri Light"/>
                <a:cs typeface="Calibri Light"/>
              </a:rPr>
              <a:t> </a:t>
            </a:r>
            <a:r>
              <a:rPr i="1" spc="-20" dirty="0">
                <a:latin typeface="Calibri Light"/>
                <a:cs typeface="Calibri Light"/>
              </a:rPr>
              <a:t>push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690" y="1902078"/>
            <a:ext cx="1063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Servidor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8218" y="1678892"/>
            <a:ext cx="1963420" cy="1453515"/>
            <a:chOff x="458218" y="1678892"/>
            <a:chExt cx="1963420" cy="1453515"/>
          </a:xfrm>
        </p:grpSpPr>
        <p:sp>
          <p:nvSpPr>
            <p:cNvPr id="5" name="object 5"/>
            <p:cNvSpPr/>
            <p:nvPr/>
          </p:nvSpPr>
          <p:spPr>
            <a:xfrm>
              <a:off x="464314" y="1684988"/>
              <a:ext cx="1617980" cy="1005205"/>
            </a:xfrm>
            <a:custGeom>
              <a:avLst/>
              <a:gdLst/>
              <a:ahLst/>
              <a:cxnLst/>
              <a:rect l="l" t="t" r="r" b="b"/>
              <a:pathLst>
                <a:path w="1617980" h="1005205">
                  <a:moveTo>
                    <a:pt x="146479" y="330501"/>
                  </a:moveTo>
                  <a:lnTo>
                    <a:pt x="144704" y="287187"/>
                  </a:lnTo>
                  <a:lnTo>
                    <a:pt x="152903" y="245711"/>
                  </a:lnTo>
                  <a:lnTo>
                    <a:pt x="170209" y="207041"/>
                  </a:lnTo>
                  <a:lnTo>
                    <a:pt x="195750" y="172148"/>
                  </a:lnTo>
                  <a:lnTo>
                    <a:pt x="228657" y="141999"/>
                  </a:lnTo>
                  <a:lnTo>
                    <a:pt x="268060" y="117564"/>
                  </a:lnTo>
                  <a:lnTo>
                    <a:pt x="313089" y="99811"/>
                  </a:lnTo>
                  <a:lnTo>
                    <a:pt x="362874" y="89709"/>
                  </a:lnTo>
                  <a:lnTo>
                    <a:pt x="404942" y="87852"/>
                  </a:lnTo>
                  <a:lnTo>
                    <a:pt x="446507" y="91900"/>
                  </a:lnTo>
                  <a:lnTo>
                    <a:pt x="486715" y="101711"/>
                  </a:lnTo>
                  <a:lnTo>
                    <a:pt x="524710" y="117141"/>
                  </a:lnTo>
                  <a:lnTo>
                    <a:pt x="555900" y="80242"/>
                  </a:lnTo>
                  <a:lnTo>
                    <a:pt x="596040" y="52540"/>
                  </a:lnTo>
                  <a:lnTo>
                    <a:pt x="642557" y="34702"/>
                  </a:lnTo>
                  <a:lnTo>
                    <a:pt x="692877" y="27394"/>
                  </a:lnTo>
                  <a:lnTo>
                    <a:pt x="744428" y="31284"/>
                  </a:lnTo>
                  <a:lnTo>
                    <a:pt x="794636" y="47037"/>
                  </a:lnTo>
                  <a:lnTo>
                    <a:pt x="830355" y="67611"/>
                  </a:lnTo>
                  <a:lnTo>
                    <a:pt x="840991" y="75866"/>
                  </a:lnTo>
                  <a:lnTo>
                    <a:pt x="871494" y="39903"/>
                  </a:lnTo>
                  <a:lnTo>
                    <a:pt x="912280" y="14687"/>
                  </a:lnTo>
                  <a:lnTo>
                    <a:pt x="959735" y="1242"/>
                  </a:lnTo>
                  <a:lnTo>
                    <a:pt x="1010245" y="593"/>
                  </a:lnTo>
                  <a:lnTo>
                    <a:pt x="1060193" y="13763"/>
                  </a:lnTo>
                  <a:lnTo>
                    <a:pt x="1076388" y="21657"/>
                  </a:lnTo>
                  <a:lnTo>
                    <a:pt x="1091356" y="31003"/>
                  </a:lnTo>
                  <a:lnTo>
                    <a:pt x="1104967" y="41731"/>
                  </a:lnTo>
                  <a:lnTo>
                    <a:pt x="1117089" y="53768"/>
                  </a:lnTo>
                  <a:lnTo>
                    <a:pt x="1153333" y="26151"/>
                  </a:lnTo>
                  <a:lnTo>
                    <a:pt x="1195415" y="8175"/>
                  </a:lnTo>
                  <a:lnTo>
                    <a:pt x="1240898" y="0"/>
                  </a:lnTo>
                  <a:lnTo>
                    <a:pt x="1287345" y="1783"/>
                  </a:lnTo>
                  <a:lnTo>
                    <a:pt x="1332316" y="13684"/>
                  </a:lnTo>
                  <a:lnTo>
                    <a:pt x="1373375" y="35861"/>
                  </a:lnTo>
                  <a:lnTo>
                    <a:pt x="1413285" y="76342"/>
                  </a:lnTo>
                  <a:lnTo>
                    <a:pt x="1434716" y="125777"/>
                  </a:lnTo>
                  <a:lnTo>
                    <a:pt x="1484066" y="143470"/>
                  </a:lnTo>
                  <a:lnTo>
                    <a:pt x="1524802" y="170589"/>
                  </a:lnTo>
                  <a:lnTo>
                    <a:pt x="1555589" y="205152"/>
                  </a:lnTo>
                  <a:lnTo>
                    <a:pt x="1575094" y="245176"/>
                  </a:lnTo>
                  <a:lnTo>
                    <a:pt x="1581983" y="288678"/>
                  </a:lnTo>
                  <a:lnTo>
                    <a:pt x="1574924" y="333676"/>
                  </a:lnTo>
                  <a:lnTo>
                    <a:pt x="1572511" y="341296"/>
                  </a:lnTo>
                  <a:lnTo>
                    <a:pt x="1569463" y="348662"/>
                  </a:lnTo>
                  <a:lnTo>
                    <a:pt x="1565780" y="355901"/>
                  </a:lnTo>
                  <a:lnTo>
                    <a:pt x="1592833" y="392895"/>
                  </a:lnTo>
                  <a:lnTo>
                    <a:pt x="1610111" y="432488"/>
                  </a:lnTo>
                  <a:lnTo>
                    <a:pt x="1617805" y="473472"/>
                  </a:lnTo>
                  <a:lnTo>
                    <a:pt x="1616104" y="514635"/>
                  </a:lnTo>
                  <a:lnTo>
                    <a:pt x="1605200" y="554769"/>
                  </a:lnTo>
                  <a:lnTo>
                    <a:pt x="1585283" y="592663"/>
                  </a:lnTo>
                  <a:lnTo>
                    <a:pt x="1556543" y="627107"/>
                  </a:lnTo>
                  <a:lnTo>
                    <a:pt x="1519171" y="656891"/>
                  </a:lnTo>
                  <a:lnTo>
                    <a:pt x="1463053" y="684514"/>
                  </a:lnTo>
                  <a:lnTo>
                    <a:pt x="1400553" y="699182"/>
                  </a:lnTo>
                  <a:lnTo>
                    <a:pt x="1394418" y="741160"/>
                  </a:lnTo>
                  <a:lnTo>
                    <a:pt x="1377755" y="779610"/>
                  </a:lnTo>
                  <a:lnTo>
                    <a:pt x="1351871" y="813445"/>
                  </a:lnTo>
                  <a:lnTo>
                    <a:pt x="1318071" y="841581"/>
                  </a:lnTo>
                  <a:lnTo>
                    <a:pt x="1277661" y="862929"/>
                  </a:lnTo>
                  <a:lnTo>
                    <a:pt x="1231949" y="876404"/>
                  </a:lnTo>
                  <a:lnTo>
                    <a:pt x="1182240" y="880919"/>
                  </a:lnTo>
                  <a:lnTo>
                    <a:pt x="1152544" y="878984"/>
                  </a:lnTo>
                  <a:lnTo>
                    <a:pt x="1123550" y="873632"/>
                  </a:lnTo>
                  <a:lnTo>
                    <a:pt x="1095676" y="864971"/>
                  </a:lnTo>
                  <a:lnTo>
                    <a:pt x="1069337" y="853106"/>
                  </a:lnTo>
                  <a:lnTo>
                    <a:pt x="1049683" y="893229"/>
                  </a:lnTo>
                  <a:lnTo>
                    <a:pt x="1021855" y="928155"/>
                  </a:lnTo>
                  <a:lnTo>
                    <a:pt x="987120" y="957307"/>
                  </a:lnTo>
                  <a:lnTo>
                    <a:pt x="946747" y="980106"/>
                  </a:lnTo>
                  <a:lnTo>
                    <a:pt x="902004" y="995976"/>
                  </a:lnTo>
                  <a:lnTo>
                    <a:pt x="854157" y="1004339"/>
                  </a:lnTo>
                  <a:lnTo>
                    <a:pt x="804475" y="1004618"/>
                  </a:lnTo>
                  <a:lnTo>
                    <a:pt x="754225" y="996235"/>
                  </a:lnTo>
                  <a:lnTo>
                    <a:pt x="713794" y="982549"/>
                  </a:lnTo>
                  <a:lnTo>
                    <a:pt x="676991" y="963326"/>
                  </a:lnTo>
                  <a:lnTo>
                    <a:pt x="644592" y="939032"/>
                  </a:lnTo>
                  <a:lnTo>
                    <a:pt x="617370" y="910129"/>
                  </a:lnTo>
                  <a:lnTo>
                    <a:pt x="570454" y="929477"/>
                  </a:lnTo>
                  <a:lnTo>
                    <a:pt x="521639" y="941111"/>
                  </a:lnTo>
                  <a:lnTo>
                    <a:pt x="472045" y="945266"/>
                  </a:lnTo>
                  <a:lnTo>
                    <a:pt x="422793" y="942177"/>
                  </a:lnTo>
                  <a:lnTo>
                    <a:pt x="375000" y="932080"/>
                  </a:lnTo>
                  <a:lnTo>
                    <a:pt x="329789" y="915209"/>
                  </a:lnTo>
                  <a:lnTo>
                    <a:pt x="288278" y="891800"/>
                  </a:lnTo>
                  <a:lnTo>
                    <a:pt x="251588" y="862089"/>
                  </a:lnTo>
                  <a:lnTo>
                    <a:pt x="220838" y="826309"/>
                  </a:lnTo>
                  <a:lnTo>
                    <a:pt x="219796" y="824785"/>
                  </a:lnTo>
                  <a:lnTo>
                    <a:pt x="218780" y="823388"/>
                  </a:lnTo>
                  <a:lnTo>
                    <a:pt x="217777" y="821864"/>
                  </a:lnTo>
                  <a:lnTo>
                    <a:pt x="165580" y="819971"/>
                  </a:lnTo>
                  <a:lnTo>
                    <a:pt x="118389" y="804954"/>
                  </a:lnTo>
                  <a:lnTo>
                    <a:pt x="79187" y="778805"/>
                  </a:lnTo>
                  <a:lnTo>
                    <a:pt x="50955" y="743518"/>
                  </a:lnTo>
                  <a:lnTo>
                    <a:pt x="36675" y="701087"/>
                  </a:lnTo>
                  <a:lnTo>
                    <a:pt x="36405" y="671040"/>
                  </a:lnTo>
                  <a:lnTo>
                    <a:pt x="43733" y="641969"/>
                  </a:lnTo>
                  <a:lnTo>
                    <a:pt x="58267" y="614898"/>
                  </a:lnTo>
                  <a:lnTo>
                    <a:pt x="79614" y="590851"/>
                  </a:lnTo>
                  <a:lnTo>
                    <a:pt x="39445" y="562660"/>
                  </a:lnTo>
                  <a:lnTo>
                    <a:pt x="12588" y="526502"/>
                  </a:lnTo>
                  <a:lnTo>
                    <a:pt x="0" y="485503"/>
                  </a:lnTo>
                  <a:lnTo>
                    <a:pt x="2638" y="442791"/>
                  </a:lnTo>
                  <a:lnTo>
                    <a:pt x="21460" y="401494"/>
                  </a:lnTo>
                  <a:lnTo>
                    <a:pt x="73780" y="355012"/>
                  </a:lnTo>
                  <a:lnTo>
                    <a:pt x="145120" y="333676"/>
                  </a:lnTo>
                  <a:lnTo>
                    <a:pt x="146479" y="33050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398" y="2679064"/>
              <a:ext cx="223824" cy="3704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5668" y="1735454"/>
              <a:ext cx="1483995" cy="855980"/>
            </a:xfrm>
            <a:custGeom>
              <a:avLst/>
              <a:gdLst/>
              <a:ahLst/>
              <a:cxnLst/>
              <a:rect l="l" t="t" r="r" b="b"/>
              <a:pathLst>
                <a:path w="1483995" h="855980">
                  <a:moveTo>
                    <a:pt x="94805" y="554990"/>
                  </a:moveTo>
                  <a:lnTo>
                    <a:pt x="70062" y="555003"/>
                  </a:lnTo>
                  <a:lnTo>
                    <a:pt x="45735" y="551862"/>
                  </a:lnTo>
                  <a:lnTo>
                    <a:pt x="22242" y="545649"/>
                  </a:lnTo>
                  <a:lnTo>
                    <a:pt x="0" y="536448"/>
                  </a:lnTo>
                </a:path>
                <a:path w="1483995" h="855980">
                  <a:moveTo>
                    <a:pt x="178460" y="758063"/>
                  </a:moveTo>
                  <a:lnTo>
                    <a:pt x="168370" y="761130"/>
                  </a:lnTo>
                  <a:lnTo>
                    <a:pt x="158068" y="763651"/>
                  </a:lnTo>
                  <a:lnTo>
                    <a:pt x="147594" y="765599"/>
                  </a:lnTo>
                  <a:lnTo>
                    <a:pt x="136982" y="766953"/>
                  </a:lnTo>
                </a:path>
                <a:path w="1483995" h="855980">
                  <a:moveTo>
                    <a:pt x="535914" y="855599"/>
                  </a:moveTo>
                  <a:lnTo>
                    <a:pt x="528717" y="845911"/>
                  </a:lnTo>
                  <a:lnTo>
                    <a:pt x="522146" y="835913"/>
                  </a:lnTo>
                  <a:lnTo>
                    <a:pt x="516210" y="825630"/>
                  </a:lnTo>
                  <a:lnTo>
                    <a:pt x="510920" y="815086"/>
                  </a:lnTo>
                </a:path>
                <a:path w="1483995" h="855980">
                  <a:moveTo>
                    <a:pt x="998143" y="754634"/>
                  </a:moveTo>
                  <a:lnTo>
                    <a:pt x="996665" y="765919"/>
                  </a:lnTo>
                  <a:lnTo>
                    <a:pt x="994508" y="777097"/>
                  </a:lnTo>
                  <a:lnTo>
                    <a:pt x="991660" y="788156"/>
                  </a:lnTo>
                  <a:lnTo>
                    <a:pt x="988110" y="799084"/>
                  </a:lnTo>
                </a:path>
                <a:path w="1483995" h="855980">
                  <a:moveTo>
                    <a:pt x="1196644" y="479933"/>
                  </a:moveTo>
                  <a:lnTo>
                    <a:pt x="1238132" y="502341"/>
                  </a:lnTo>
                  <a:lnTo>
                    <a:pt x="1272023" y="531492"/>
                  </a:lnTo>
                  <a:lnTo>
                    <a:pt x="1297338" y="566051"/>
                  </a:lnTo>
                  <a:lnTo>
                    <a:pt x="1313094" y="604681"/>
                  </a:lnTo>
                  <a:lnTo>
                    <a:pt x="1318310" y="646049"/>
                  </a:lnTo>
                </a:path>
                <a:path w="1483995" h="855980">
                  <a:moveTo>
                    <a:pt x="1483664" y="303022"/>
                  </a:moveTo>
                  <a:lnTo>
                    <a:pt x="1473352" y="320496"/>
                  </a:lnTo>
                  <a:lnTo>
                    <a:pt x="1460788" y="336804"/>
                  </a:lnTo>
                  <a:lnTo>
                    <a:pt x="1446106" y="351778"/>
                  </a:lnTo>
                  <a:lnTo>
                    <a:pt x="1429435" y="365252"/>
                  </a:lnTo>
                </a:path>
                <a:path w="1483995" h="855980">
                  <a:moveTo>
                    <a:pt x="1353616" y="71882"/>
                  </a:moveTo>
                  <a:lnTo>
                    <a:pt x="1354946" y="79162"/>
                  </a:lnTo>
                  <a:lnTo>
                    <a:pt x="1355871" y="86502"/>
                  </a:lnTo>
                  <a:lnTo>
                    <a:pt x="1356367" y="93866"/>
                  </a:lnTo>
                  <a:lnTo>
                    <a:pt x="1356410" y="101219"/>
                  </a:lnTo>
                </a:path>
                <a:path w="1483995" h="855980">
                  <a:moveTo>
                    <a:pt x="1007541" y="37592"/>
                  </a:moveTo>
                  <a:lnTo>
                    <a:pt x="1013280" y="27574"/>
                  </a:lnTo>
                  <a:lnTo>
                    <a:pt x="1019829" y="17938"/>
                  </a:lnTo>
                  <a:lnTo>
                    <a:pt x="1027187" y="8731"/>
                  </a:lnTo>
                  <a:lnTo>
                    <a:pt x="1035354" y="0"/>
                  </a:lnTo>
                </a:path>
                <a:path w="1483995" h="855980">
                  <a:moveTo>
                    <a:pt x="747826" y="55372"/>
                  </a:moveTo>
                  <a:lnTo>
                    <a:pt x="750323" y="47045"/>
                  </a:lnTo>
                  <a:lnTo>
                    <a:pt x="753414" y="38862"/>
                  </a:lnTo>
                  <a:lnTo>
                    <a:pt x="757077" y="30868"/>
                  </a:lnTo>
                  <a:lnTo>
                    <a:pt x="761288" y="23114"/>
                  </a:lnTo>
                </a:path>
                <a:path w="1483995" h="855980">
                  <a:moveTo>
                    <a:pt x="443166" y="66421"/>
                  </a:moveTo>
                  <a:lnTo>
                    <a:pt x="456160" y="73322"/>
                  </a:lnTo>
                  <a:lnTo>
                    <a:pt x="468622" y="80867"/>
                  </a:lnTo>
                  <a:lnTo>
                    <a:pt x="480519" y="89030"/>
                  </a:lnTo>
                  <a:lnTo>
                    <a:pt x="491820" y="97790"/>
                  </a:lnTo>
                </a:path>
                <a:path w="1483995" h="855980">
                  <a:moveTo>
                    <a:pt x="73621" y="313182"/>
                  </a:moveTo>
                  <a:lnTo>
                    <a:pt x="70924" y="305040"/>
                  </a:lnTo>
                  <a:lnTo>
                    <a:pt x="68608" y="296814"/>
                  </a:lnTo>
                  <a:lnTo>
                    <a:pt x="66678" y="288518"/>
                  </a:lnTo>
                  <a:lnTo>
                    <a:pt x="65138" y="280162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7448" y="2686811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228600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228600" y="438912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7448" y="2686811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0" y="438912"/>
                  </a:moveTo>
                  <a:lnTo>
                    <a:pt x="228600" y="438912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48027" y="2191511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147827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147827" y="158496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48027" y="2191511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0" y="158496"/>
                  </a:moveTo>
                  <a:lnTo>
                    <a:pt x="147827" y="158496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5849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45158" y="2392044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8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4" y="94741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7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4" y="676528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8" y="581787"/>
                  </a:lnTo>
                  <a:lnTo>
                    <a:pt x="75742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45158" y="2297429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4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5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4" y="189357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8" y="94615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4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45158" y="2297429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8" y="94615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4" y="189357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5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4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8" y="94615"/>
                  </a:lnTo>
                  <a:close/>
                </a:path>
                <a:path w="757555" h="771525">
                  <a:moveTo>
                    <a:pt x="757428" y="94615"/>
                  </a:moveTo>
                  <a:lnTo>
                    <a:pt x="757428" y="676402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4" y="771144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2"/>
                  </a:lnTo>
                  <a:lnTo>
                    <a:pt x="0" y="94615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88847" y="4256989"/>
            <a:ext cx="344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PC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5695" y="4064508"/>
            <a:ext cx="1801495" cy="1351915"/>
            <a:chOff x="615695" y="4064508"/>
            <a:chExt cx="1801495" cy="1351915"/>
          </a:xfrm>
        </p:grpSpPr>
        <p:sp>
          <p:nvSpPr>
            <p:cNvPr id="17" name="object 17"/>
            <p:cNvSpPr/>
            <p:nvPr/>
          </p:nvSpPr>
          <p:spPr>
            <a:xfrm>
              <a:off x="630173" y="4078986"/>
              <a:ext cx="1266825" cy="767080"/>
            </a:xfrm>
            <a:custGeom>
              <a:avLst/>
              <a:gdLst/>
              <a:ahLst/>
              <a:cxnLst/>
              <a:rect l="l" t="t" r="r" b="b"/>
              <a:pathLst>
                <a:path w="1266825" h="767079">
                  <a:moveTo>
                    <a:pt x="0" y="0"/>
                  </a:moveTo>
                  <a:lnTo>
                    <a:pt x="1266444" y="0"/>
                  </a:lnTo>
                  <a:lnTo>
                    <a:pt x="1266444" y="766571"/>
                  </a:lnTo>
                  <a:lnTo>
                    <a:pt x="0" y="766571"/>
                  </a:lnTo>
                  <a:lnTo>
                    <a:pt x="0" y="0"/>
                  </a:lnTo>
                  <a:close/>
                </a:path>
                <a:path w="1266825" h="767079">
                  <a:moveTo>
                    <a:pt x="95821" y="95757"/>
                  </a:moveTo>
                  <a:lnTo>
                    <a:pt x="95821" y="670687"/>
                  </a:lnTo>
                  <a:lnTo>
                    <a:pt x="1170686" y="670687"/>
                  </a:lnTo>
                  <a:lnTo>
                    <a:pt x="1170686" y="95757"/>
                  </a:lnTo>
                  <a:lnTo>
                    <a:pt x="95821" y="95757"/>
                  </a:lnTo>
                  <a:close/>
                </a:path>
              </a:pathLst>
            </a:custGeom>
            <a:ln w="28956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4513" y="4845558"/>
              <a:ext cx="398145" cy="169545"/>
            </a:xfrm>
            <a:custGeom>
              <a:avLst/>
              <a:gdLst/>
              <a:ahLst/>
              <a:cxnLst/>
              <a:rect l="l" t="t" r="r" b="b"/>
              <a:pathLst>
                <a:path w="398144" h="169545">
                  <a:moveTo>
                    <a:pt x="355473" y="0"/>
                  </a:moveTo>
                  <a:lnTo>
                    <a:pt x="42291" y="0"/>
                  </a:lnTo>
                  <a:lnTo>
                    <a:pt x="0" y="169164"/>
                  </a:lnTo>
                  <a:lnTo>
                    <a:pt x="397764" y="169164"/>
                  </a:lnTo>
                  <a:lnTo>
                    <a:pt x="3554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4513" y="4845558"/>
              <a:ext cx="398145" cy="169545"/>
            </a:xfrm>
            <a:custGeom>
              <a:avLst/>
              <a:gdLst/>
              <a:ahLst/>
              <a:cxnLst/>
              <a:rect l="l" t="t" r="r" b="b"/>
              <a:pathLst>
                <a:path w="398144" h="169545">
                  <a:moveTo>
                    <a:pt x="0" y="169164"/>
                  </a:moveTo>
                  <a:lnTo>
                    <a:pt x="42291" y="0"/>
                  </a:lnTo>
                  <a:lnTo>
                    <a:pt x="355473" y="0"/>
                  </a:lnTo>
                  <a:lnTo>
                    <a:pt x="397764" y="169164"/>
                  </a:lnTo>
                  <a:lnTo>
                    <a:pt x="0" y="169164"/>
                  </a:lnTo>
                  <a:close/>
                </a:path>
              </a:pathLst>
            </a:custGeom>
            <a:ln w="28956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40585" y="4720717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7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3" y="94741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6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3" y="676528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7" y="581786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40585" y="4626102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3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5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3" y="189356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7" y="94615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3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40585" y="4626102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7" y="94615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3" y="189356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5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3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7" y="94615"/>
                  </a:lnTo>
                  <a:close/>
                </a:path>
                <a:path w="757555" h="771525">
                  <a:moveTo>
                    <a:pt x="757427" y="94615"/>
                  </a:moveTo>
                  <a:lnTo>
                    <a:pt x="757427" y="676402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3" y="771144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2"/>
                  </a:lnTo>
                  <a:lnTo>
                    <a:pt x="0" y="94615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3545332" y="23584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3072383" y="2260092"/>
            <a:ext cx="411480" cy="411480"/>
            <a:chOff x="3072383" y="2260092"/>
            <a:chExt cx="411480" cy="411480"/>
          </a:xfrm>
        </p:grpSpPr>
        <p:sp>
          <p:nvSpPr>
            <p:cNvPr id="25" name="object 25"/>
            <p:cNvSpPr/>
            <p:nvPr/>
          </p:nvSpPr>
          <p:spPr>
            <a:xfrm>
              <a:off x="3091433" y="227914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186690" y="0"/>
                  </a:move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236325" y="366712"/>
                  </a:lnTo>
                  <a:lnTo>
                    <a:pt x="280923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80" y="186690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4" y="25484"/>
                  </a:lnTo>
                  <a:lnTo>
                    <a:pt x="236325" y="666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91433" y="227914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80" y="186690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3" y="347895"/>
                  </a:lnTo>
                  <a:lnTo>
                    <a:pt x="236325" y="366712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044696" y="2260092"/>
            <a:ext cx="413384" cy="411480"/>
            <a:chOff x="4044696" y="2260092"/>
            <a:chExt cx="413384" cy="411480"/>
          </a:xfrm>
        </p:grpSpPr>
        <p:sp>
          <p:nvSpPr>
            <p:cNvPr id="28" name="object 28"/>
            <p:cNvSpPr/>
            <p:nvPr/>
          </p:nvSpPr>
          <p:spPr>
            <a:xfrm>
              <a:off x="4063746" y="227914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3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63746" y="227914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4517644" y="23584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5018532" y="2260092"/>
            <a:ext cx="413384" cy="411480"/>
            <a:chOff x="5018532" y="2260092"/>
            <a:chExt cx="413384" cy="411480"/>
          </a:xfrm>
        </p:grpSpPr>
        <p:sp>
          <p:nvSpPr>
            <p:cNvPr id="32" name="object 32"/>
            <p:cNvSpPr/>
            <p:nvPr/>
          </p:nvSpPr>
          <p:spPr>
            <a:xfrm>
              <a:off x="5037582" y="227914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3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37582" y="227914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3545332" y="473438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3072383" y="4636008"/>
            <a:ext cx="411480" cy="413384"/>
            <a:chOff x="3072383" y="4636008"/>
            <a:chExt cx="411480" cy="413384"/>
          </a:xfrm>
        </p:grpSpPr>
        <p:sp>
          <p:nvSpPr>
            <p:cNvPr id="36" name="object 36"/>
            <p:cNvSpPr/>
            <p:nvPr/>
          </p:nvSpPr>
          <p:spPr>
            <a:xfrm>
              <a:off x="3091433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4"/>
                  </a:lnTo>
                  <a:lnTo>
                    <a:pt x="236325" y="368206"/>
                  </a:lnTo>
                  <a:lnTo>
                    <a:pt x="280923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91433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3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4044696" y="4636008"/>
            <a:ext cx="413384" cy="413384"/>
            <a:chOff x="4044696" y="4636008"/>
            <a:chExt cx="413384" cy="413384"/>
          </a:xfrm>
        </p:grpSpPr>
        <p:sp>
          <p:nvSpPr>
            <p:cNvPr id="39" name="object 39"/>
            <p:cNvSpPr/>
            <p:nvPr/>
          </p:nvSpPr>
          <p:spPr>
            <a:xfrm>
              <a:off x="4063746" y="4655058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63746" y="4655058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4517897" y="4737405"/>
            <a:ext cx="1412875" cy="210820"/>
          </a:xfrm>
          <a:custGeom>
            <a:avLst/>
            <a:gdLst/>
            <a:ahLst/>
            <a:cxnLst/>
            <a:rect l="l" t="t" r="r" b="b"/>
            <a:pathLst>
              <a:path w="1412875" h="210820">
                <a:moveTo>
                  <a:pt x="1340510" y="105104"/>
                </a:moveTo>
                <a:lnTo>
                  <a:pt x="1210437" y="177367"/>
                </a:lnTo>
                <a:lnTo>
                  <a:pt x="1205188" y="181883"/>
                </a:lnTo>
                <a:lnTo>
                  <a:pt x="1202166" y="187876"/>
                </a:lnTo>
                <a:lnTo>
                  <a:pt x="1201596" y="194583"/>
                </a:lnTo>
                <a:lnTo>
                  <a:pt x="1203705" y="201243"/>
                </a:lnTo>
                <a:lnTo>
                  <a:pt x="1208220" y="206565"/>
                </a:lnTo>
                <a:lnTo>
                  <a:pt x="1214199" y="209625"/>
                </a:lnTo>
                <a:lnTo>
                  <a:pt x="1220868" y="210208"/>
                </a:lnTo>
                <a:lnTo>
                  <a:pt x="1227454" y="208101"/>
                </a:lnTo>
                <a:lnTo>
                  <a:pt x="1381218" y="122630"/>
                </a:lnTo>
                <a:lnTo>
                  <a:pt x="1376679" y="122630"/>
                </a:lnTo>
                <a:lnTo>
                  <a:pt x="1376679" y="120471"/>
                </a:lnTo>
                <a:lnTo>
                  <a:pt x="1368171" y="120471"/>
                </a:lnTo>
                <a:lnTo>
                  <a:pt x="1340510" y="105104"/>
                </a:lnTo>
                <a:close/>
              </a:path>
              <a:path w="1412875" h="210820">
                <a:moveTo>
                  <a:pt x="1308963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1308963" y="122630"/>
                </a:lnTo>
                <a:lnTo>
                  <a:pt x="1340510" y="105104"/>
                </a:lnTo>
                <a:lnTo>
                  <a:pt x="1308963" y="87578"/>
                </a:lnTo>
                <a:close/>
              </a:path>
              <a:path w="1412875" h="210820">
                <a:moveTo>
                  <a:pt x="1381218" y="87578"/>
                </a:moveTo>
                <a:lnTo>
                  <a:pt x="1376679" y="87578"/>
                </a:lnTo>
                <a:lnTo>
                  <a:pt x="1376679" y="122630"/>
                </a:lnTo>
                <a:lnTo>
                  <a:pt x="1381218" y="122630"/>
                </a:lnTo>
                <a:lnTo>
                  <a:pt x="1412748" y="105104"/>
                </a:lnTo>
                <a:lnTo>
                  <a:pt x="1381218" y="87578"/>
                </a:lnTo>
                <a:close/>
              </a:path>
              <a:path w="1412875" h="210820">
                <a:moveTo>
                  <a:pt x="1368171" y="89737"/>
                </a:moveTo>
                <a:lnTo>
                  <a:pt x="1340510" y="105104"/>
                </a:lnTo>
                <a:lnTo>
                  <a:pt x="1368171" y="120471"/>
                </a:lnTo>
                <a:lnTo>
                  <a:pt x="1368171" y="89737"/>
                </a:lnTo>
                <a:close/>
              </a:path>
              <a:path w="1412875" h="210820">
                <a:moveTo>
                  <a:pt x="1376679" y="89737"/>
                </a:moveTo>
                <a:lnTo>
                  <a:pt x="1368171" y="89737"/>
                </a:lnTo>
                <a:lnTo>
                  <a:pt x="1368171" y="120471"/>
                </a:lnTo>
                <a:lnTo>
                  <a:pt x="1376679" y="120471"/>
                </a:lnTo>
                <a:lnTo>
                  <a:pt x="1376679" y="89737"/>
                </a:lnTo>
                <a:close/>
              </a:path>
              <a:path w="1412875" h="210820">
                <a:moveTo>
                  <a:pt x="1220868" y="0"/>
                </a:moveTo>
                <a:lnTo>
                  <a:pt x="1214199" y="583"/>
                </a:lnTo>
                <a:lnTo>
                  <a:pt x="1208220" y="3643"/>
                </a:lnTo>
                <a:lnTo>
                  <a:pt x="1203705" y="8965"/>
                </a:lnTo>
                <a:lnTo>
                  <a:pt x="1201596" y="15624"/>
                </a:lnTo>
                <a:lnTo>
                  <a:pt x="1202166" y="22332"/>
                </a:lnTo>
                <a:lnTo>
                  <a:pt x="1205188" y="28324"/>
                </a:lnTo>
                <a:lnTo>
                  <a:pt x="1210437" y="32841"/>
                </a:lnTo>
                <a:lnTo>
                  <a:pt x="1340510" y="105104"/>
                </a:lnTo>
                <a:lnTo>
                  <a:pt x="1368171" y="89737"/>
                </a:lnTo>
                <a:lnTo>
                  <a:pt x="1376679" y="89737"/>
                </a:lnTo>
                <a:lnTo>
                  <a:pt x="1376679" y="87578"/>
                </a:lnTo>
                <a:lnTo>
                  <a:pt x="1381218" y="87578"/>
                </a:lnTo>
                <a:lnTo>
                  <a:pt x="1227454" y="2107"/>
                </a:lnTo>
                <a:lnTo>
                  <a:pt x="122086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5992367" y="4636008"/>
            <a:ext cx="411480" cy="413384"/>
            <a:chOff x="5992367" y="4636008"/>
            <a:chExt cx="411480" cy="413384"/>
          </a:xfrm>
        </p:grpSpPr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1417" y="4655058"/>
              <a:ext cx="373380" cy="37490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011417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5996940" y="5101209"/>
            <a:ext cx="943610" cy="469265"/>
            <a:chOff x="5996940" y="5101209"/>
            <a:chExt cx="943610" cy="469265"/>
          </a:xfrm>
        </p:grpSpPr>
        <p:sp>
          <p:nvSpPr>
            <p:cNvPr id="46" name="object 46"/>
            <p:cNvSpPr/>
            <p:nvPr/>
          </p:nvSpPr>
          <p:spPr>
            <a:xfrm>
              <a:off x="6011418" y="5115687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4"/>
                  </a:lnTo>
                  <a:lnTo>
                    <a:pt x="914400" y="440054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011418" y="5115687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5"/>
                  </a:lnTo>
                  <a:lnTo>
                    <a:pt x="914400" y="264922"/>
                  </a:lnTo>
                  <a:lnTo>
                    <a:pt x="914400" y="440054"/>
                  </a:lnTo>
                  <a:lnTo>
                    <a:pt x="381000" y="440054"/>
                  </a:lnTo>
                  <a:lnTo>
                    <a:pt x="152400" y="440054"/>
                  </a:lnTo>
                  <a:lnTo>
                    <a:pt x="0" y="440054"/>
                  </a:lnTo>
                  <a:lnTo>
                    <a:pt x="0" y="264922"/>
                  </a:lnTo>
                  <a:lnTo>
                    <a:pt x="0" y="189865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125717" y="5240782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023103" y="1679448"/>
            <a:ext cx="943610" cy="476250"/>
            <a:chOff x="5023103" y="1679448"/>
            <a:chExt cx="943610" cy="476250"/>
          </a:xfrm>
        </p:grpSpPr>
        <p:sp>
          <p:nvSpPr>
            <p:cNvPr id="50" name="object 50"/>
            <p:cNvSpPr/>
            <p:nvPr/>
          </p:nvSpPr>
          <p:spPr>
            <a:xfrm>
              <a:off x="5037581" y="1693926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152400" y="300227"/>
                  </a:lnTo>
                  <a:lnTo>
                    <a:pt x="266700" y="446913"/>
                  </a:lnTo>
                  <a:lnTo>
                    <a:pt x="381000" y="300227"/>
                  </a:lnTo>
                  <a:lnTo>
                    <a:pt x="914400" y="30022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37581" y="1693926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3"/>
                  </a:lnTo>
                  <a:lnTo>
                    <a:pt x="914400" y="250189"/>
                  </a:lnTo>
                  <a:lnTo>
                    <a:pt x="914400" y="300227"/>
                  </a:lnTo>
                  <a:lnTo>
                    <a:pt x="381000" y="300227"/>
                  </a:lnTo>
                  <a:lnTo>
                    <a:pt x="266700" y="446913"/>
                  </a:lnTo>
                  <a:lnTo>
                    <a:pt x="152400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152135" y="1678940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860291" y="4123944"/>
            <a:ext cx="1577340" cy="459105"/>
            <a:chOff x="3860291" y="4123944"/>
            <a:chExt cx="1577340" cy="459105"/>
          </a:xfrm>
        </p:grpSpPr>
        <p:sp>
          <p:nvSpPr>
            <p:cNvPr id="54" name="object 54"/>
            <p:cNvSpPr/>
            <p:nvPr/>
          </p:nvSpPr>
          <p:spPr>
            <a:xfrm>
              <a:off x="3874769" y="4138422"/>
              <a:ext cx="1548765" cy="429895"/>
            </a:xfrm>
            <a:custGeom>
              <a:avLst/>
              <a:gdLst/>
              <a:ahLst/>
              <a:cxnLst/>
              <a:rect l="l" t="t" r="r" b="b"/>
              <a:pathLst>
                <a:path w="1548764" h="429895">
                  <a:moveTo>
                    <a:pt x="1548383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258063" y="300227"/>
                  </a:lnTo>
                  <a:lnTo>
                    <a:pt x="451612" y="429640"/>
                  </a:lnTo>
                  <a:lnTo>
                    <a:pt x="645159" y="300227"/>
                  </a:lnTo>
                  <a:lnTo>
                    <a:pt x="1548383" y="300227"/>
                  </a:lnTo>
                  <a:lnTo>
                    <a:pt x="15483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74769" y="4138422"/>
              <a:ext cx="1548765" cy="429895"/>
            </a:xfrm>
            <a:custGeom>
              <a:avLst/>
              <a:gdLst/>
              <a:ahLst/>
              <a:cxnLst/>
              <a:rect l="l" t="t" r="r" b="b"/>
              <a:pathLst>
                <a:path w="1548764" h="429895">
                  <a:moveTo>
                    <a:pt x="0" y="0"/>
                  </a:moveTo>
                  <a:lnTo>
                    <a:pt x="258063" y="0"/>
                  </a:lnTo>
                  <a:lnTo>
                    <a:pt x="645159" y="0"/>
                  </a:lnTo>
                  <a:lnTo>
                    <a:pt x="1548383" y="0"/>
                  </a:lnTo>
                  <a:lnTo>
                    <a:pt x="1548383" y="175132"/>
                  </a:lnTo>
                  <a:lnTo>
                    <a:pt x="1548383" y="250189"/>
                  </a:lnTo>
                  <a:lnTo>
                    <a:pt x="1548383" y="300227"/>
                  </a:lnTo>
                  <a:lnTo>
                    <a:pt x="645159" y="300227"/>
                  </a:lnTo>
                  <a:lnTo>
                    <a:pt x="451612" y="429640"/>
                  </a:lnTo>
                  <a:lnTo>
                    <a:pt x="258063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2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982973" y="4123182"/>
            <a:ext cx="1332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E699"/>
                </a:solidFill>
                <a:latin typeface="Calibri"/>
                <a:cs typeface="Calibri"/>
              </a:rPr>
              <a:t>origin/master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4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1643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Solução</a:t>
            </a:r>
            <a:r>
              <a:rPr spc="-13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i="1" dirty="0">
                <a:latin typeface="Calibri Light"/>
                <a:cs typeface="Calibri Light"/>
              </a:rPr>
              <a:t>pull</a:t>
            </a:r>
            <a:r>
              <a:rPr i="1" spc="-25" dirty="0">
                <a:latin typeface="Calibri Light"/>
                <a:cs typeface="Calibri Light"/>
              </a:rPr>
              <a:t> </a:t>
            </a:r>
            <a:r>
              <a:rPr i="1" dirty="0">
                <a:latin typeface="Calibri Light"/>
                <a:cs typeface="Calibri Light"/>
              </a:rPr>
              <a:t>+</a:t>
            </a:r>
            <a:r>
              <a:rPr i="1" spc="-60" dirty="0">
                <a:latin typeface="Calibri Light"/>
                <a:cs typeface="Calibri Light"/>
              </a:rPr>
              <a:t> </a:t>
            </a:r>
            <a:r>
              <a:rPr i="1" spc="-20" dirty="0">
                <a:latin typeface="Calibri Light"/>
                <a:cs typeface="Calibri Light"/>
              </a:rPr>
              <a:t>push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690" y="1902078"/>
            <a:ext cx="1063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Servidor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8218" y="1678892"/>
            <a:ext cx="1963420" cy="1453515"/>
            <a:chOff x="458218" y="1678892"/>
            <a:chExt cx="1963420" cy="1453515"/>
          </a:xfrm>
        </p:grpSpPr>
        <p:sp>
          <p:nvSpPr>
            <p:cNvPr id="5" name="object 5"/>
            <p:cNvSpPr/>
            <p:nvPr/>
          </p:nvSpPr>
          <p:spPr>
            <a:xfrm>
              <a:off x="464314" y="1684988"/>
              <a:ext cx="1617980" cy="1005205"/>
            </a:xfrm>
            <a:custGeom>
              <a:avLst/>
              <a:gdLst/>
              <a:ahLst/>
              <a:cxnLst/>
              <a:rect l="l" t="t" r="r" b="b"/>
              <a:pathLst>
                <a:path w="1617980" h="1005205">
                  <a:moveTo>
                    <a:pt x="146479" y="330501"/>
                  </a:moveTo>
                  <a:lnTo>
                    <a:pt x="144704" y="287187"/>
                  </a:lnTo>
                  <a:lnTo>
                    <a:pt x="152903" y="245711"/>
                  </a:lnTo>
                  <a:lnTo>
                    <a:pt x="170209" y="207041"/>
                  </a:lnTo>
                  <a:lnTo>
                    <a:pt x="195750" y="172148"/>
                  </a:lnTo>
                  <a:lnTo>
                    <a:pt x="228657" y="141999"/>
                  </a:lnTo>
                  <a:lnTo>
                    <a:pt x="268060" y="117564"/>
                  </a:lnTo>
                  <a:lnTo>
                    <a:pt x="313089" y="99811"/>
                  </a:lnTo>
                  <a:lnTo>
                    <a:pt x="362874" y="89709"/>
                  </a:lnTo>
                  <a:lnTo>
                    <a:pt x="404942" y="87852"/>
                  </a:lnTo>
                  <a:lnTo>
                    <a:pt x="446507" y="91900"/>
                  </a:lnTo>
                  <a:lnTo>
                    <a:pt x="486715" y="101711"/>
                  </a:lnTo>
                  <a:lnTo>
                    <a:pt x="524710" y="117141"/>
                  </a:lnTo>
                  <a:lnTo>
                    <a:pt x="555900" y="80242"/>
                  </a:lnTo>
                  <a:lnTo>
                    <a:pt x="596040" y="52540"/>
                  </a:lnTo>
                  <a:lnTo>
                    <a:pt x="642557" y="34702"/>
                  </a:lnTo>
                  <a:lnTo>
                    <a:pt x="692877" y="27394"/>
                  </a:lnTo>
                  <a:lnTo>
                    <a:pt x="744428" y="31284"/>
                  </a:lnTo>
                  <a:lnTo>
                    <a:pt x="794636" y="47037"/>
                  </a:lnTo>
                  <a:lnTo>
                    <a:pt x="830355" y="67611"/>
                  </a:lnTo>
                  <a:lnTo>
                    <a:pt x="840991" y="75866"/>
                  </a:lnTo>
                  <a:lnTo>
                    <a:pt x="871494" y="39903"/>
                  </a:lnTo>
                  <a:lnTo>
                    <a:pt x="912280" y="14687"/>
                  </a:lnTo>
                  <a:lnTo>
                    <a:pt x="959735" y="1242"/>
                  </a:lnTo>
                  <a:lnTo>
                    <a:pt x="1010245" y="593"/>
                  </a:lnTo>
                  <a:lnTo>
                    <a:pt x="1060193" y="13763"/>
                  </a:lnTo>
                  <a:lnTo>
                    <a:pt x="1076388" y="21657"/>
                  </a:lnTo>
                  <a:lnTo>
                    <a:pt x="1091356" y="31003"/>
                  </a:lnTo>
                  <a:lnTo>
                    <a:pt x="1104967" y="41731"/>
                  </a:lnTo>
                  <a:lnTo>
                    <a:pt x="1117089" y="53768"/>
                  </a:lnTo>
                  <a:lnTo>
                    <a:pt x="1153333" y="26151"/>
                  </a:lnTo>
                  <a:lnTo>
                    <a:pt x="1195415" y="8175"/>
                  </a:lnTo>
                  <a:lnTo>
                    <a:pt x="1240898" y="0"/>
                  </a:lnTo>
                  <a:lnTo>
                    <a:pt x="1287345" y="1783"/>
                  </a:lnTo>
                  <a:lnTo>
                    <a:pt x="1332316" y="13684"/>
                  </a:lnTo>
                  <a:lnTo>
                    <a:pt x="1373375" y="35861"/>
                  </a:lnTo>
                  <a:lnTo>
                    <a:pt x="1413285" y="76342"/>
                  </a:lnTo>
                  <a:lnTo>
                    <a:pt x="1434716" y="125777"/>
                  </a:lnTo>
                  <a:lnTo>
                    <a:pt x="1484066" y="143470"/>
                  </a:lnTo>
                  <a:lnTo>
                    <a:pt x="1524802" y="170589"/>
                  </a:lnTo>
                  <a:lnTo>
                    <a:pt x="1555589" y="205152"/>
                  </a:lnTo>
                  <a:lnTo>
                    <a:pt x="1575094" y="245176"/>
                  </a:lnTo>
                  <a:lnTo>
                    <a:pt x="1581983" y="288678"/>
                  </a:lnTo>
                  <a:lnTo>
                    <a:pt x="1574924" y="333676"/>
                  </a:lnTo>
                  <a:lnTo>
                    <a:pt x="1572511" y="341296"/>
                  </a:lnTo>
                  <a:lnTo>
                    <a:pt x="1569463" y="348662"/>
                  </a:lnTo>
                  <a:lnTo>
                    <a:pt x="1565780" y="355901"/>
                  </a:lnTo>
                  <a:lnTo>
                    <a:pt x="1592833" y="392895"/>
                  </a:lnTo>
                  <a:lnTo>
                    <a:pt x="1610111" y="432488"/>
                  </a:lnTo>
                  <a:lnTo>
                    <a:pt x="1617805" y="473472"/>
                  </a:lnTo>
                  <a:lnTo>
                    <a:pt x="1616104" y="514635"/>
                  </a:lnTo>
                  <a:lnTo>
                    <a:pt x="1605200" y="554769"/>
                  </a:lnTo>
                  <a:lnTo>
                    <a:pt x="1585283" y="592663"/>
                  </a:lnTo>
                  <a:lnTo>
                    <a:pt x="1556543" y="627107"/>
                  </a:lnTo>
                  <a:lnTo>
                    <a:pt x="1519171" y="656891"/>
                  </a:lnTo>
                  <a:lnTo>
                    <a:pt x="1463053" y="684514"/>
                  </a:lnTo>
                  <a:lnTo>
                    <a:pt x="1400553" y="699182"/>
                  </a:lnTo>
                  <a:lnTo>
                    <a:pt x="1394418" y="741160"/>
                  </a:lnTo>
                  <a:lnTo>
                    <a:pt x="1377755" y="779610"/>
                  </a:lnTo>
                  <a:lnTo>
                    <a:pt x="1351871" y="813445"/>
                  </a:lnTo>
                  <a:lnTo>
                    <a:pt x="1318071" y="841581"/>
                  </a:lnTo>
                  <a:lnTo>
                    <a:pt x="1277661" y="862929"/>
                  </a:lnTo>
                  <a:lnTo>
                    <a:pt x="1231949" y="876404"/>
                  </a:lnTo>
                  <a:lnTo>
                    <a:pt x="1182240" y="880919"/>
                  </a:lnTo>
                  <a:lnTo>
                    <a:pt x="1152544" y="878984"/>
                  </a:lnTo>
                  <a:lnTo>
                    <a:pt x="1123550" y="873632"/>
                  </a:lnTo>
                  <a:lnTo>
                    <a:pt x="1095676" y="864971"/>
                  </a:lnTo>
                  <a:lnTo>
                    <a:pt x="1069337" y="853106"/>
                  </a:lnTo>
                  <a:lnTo>
                    <a:pt x="1049683" y="893229"/>
                  </a:lnTo>
                  <a:lnTo>
                    <a:pt x="1021855" y="928155"/>
                  </a:lnTo>
                  <a:lnTo>
                    <a:pt x="987120" y="957307"/>
                  </a:lnTo>
                  <a:lnTo>
                    <a:pt x="946747" y="980106"/>
                  </a:lnTo>
                  <a:lnTo>
                    <a:pt x="902004" y="995976"/>
                  </a:lnTo>
                  <a:lnTo>
                    <a:pt x="854157" y="1004339"/>
                  </a:lnTo>
                  <a:lnTo>
                    <a:pt x="804475" y="1004618"/>
                  </a:lnTo>
                  <a:lnTo>
                    <a:pt x="754225" y="996235"/>
                  </a:lnTo>
                  <a:lnTo>
                    <a:pt x="713794" y="982549"/>
                  </a:lnTo>
                  <a:lnTo>
                    <a:pt x="676991" y="963326"/>
                  </a:lnTo>
                  <a:lnTo>
                    <a:pt x="644592" y="939032"/>
                  </a:lnTo>
                  <a:lnTo>
                    <a:pt x="617370" y="910129"/>
                  </a:lnTo>
                  <a:lnTo>
                    <a:pt x="570454" y="929477"/>
                  </a:lnTo>
                  <a:lnTo>
                    <a:pt x="521639" y="941111"/>
                  </a:lnTo>
                  <a:lnTo>
                    <a:pt x="472045" y="945266"/>
                  </a:lnTo>
                  <a:lnTo>
                    <a:pt x="422793" y="942177"/>
                  </a:lnTo>
                  <a:lnTo>
                    <a:pt x="375000" y="932080"/>
                  </a:lnTo>
                  <a:lnTo>
                    <a:pt x="329789" y="915209"/>
                  </a:lnTo>
                  <a:lnTo>
                    <a:pt x="288278" y="891800"/>
                  </a:lnTo>
                  <a:lnTo>
                    <a:pt x="251588" y="862089"/>
                  </a:lnTo>
                  <a:lnTo>
                    <a:pt x="220838" y="826309"/>
                  </a:lnTo>
                  <a:lnTo>
                    <a:pt x="219796" y="824785"/>
                  </a:lnTo>
                  <a:lnTo>
                    <a:pt x="218780" y="823388"/>
                  </a:lnTo>
                  <a:lnTo>
                    <a:pt x="217777" y="821864"/>
                  </a:lnTo>
                  <a:lnTo>
                    <a:pt x="165580" y="819971"/>
                  </a:lnTo>
                  <a:lnTo>
                    <a:pt x="118389" y="804954"/>
                  </a:lnTo>
                  <a:lnTo>
                    <a:pt x="79187" y="778805"/>
                  </a:lnTo>
                  <a:lnTo>
                    <a:pt x="50955" y="743518"/>
                  </a:lnTo>
                  <a:lnTo>
                    <a:pt x="36675" y="701087"/>
                  </a:lnTo>
                  <a:lnTo>
                    <a:pt x="36405" y="671040"/>
                  </a:lnTo>
                  <a:lnTo>
                    <a:pt x="43733" y="641969"/>
                  </a:lnTo>
                  <a:lnTo>
                    <a:pt x="58267" y="614898"/>
                  </a:lnTo>
                  <a:lnTo>
                    <a:pt x="79614" y="590851"/>
                  </a:lnTo>
                  <a:lnTo>
                    <a:pt x="39445" y="562660"/>
                  </a:lnTo>
                  <a:lnTo>
                    <a:pt x="12588" y="526502"/>
                  </a:lnTo>
                  <a:lnTo>
                    <a:pt x="0" y="485503"/>
                  </a:lnTo>
                  <a:lnTo>
                    <a:pt x="2638" y="442791"/>
                  </a:lnTo>
                  <a:lnTo>
                    <a:pt x="21460" y="401494"/>
                  </a:lnTo>
                  <a:lnTo>
                    <a:pt x="73780" y="355012"/>
                  </a:lnTo>
                  <a:lnTo>
                    <a:pt x="145120" y="333676"/>
                  </a:lnTo>
                  <a:lnTo>
                    <a:pt x="146479" y="33050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398" y="2679064"/>
              <a:ext cx="223824" cy="3704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5668" y="1735454"/>
              <a:ext cx="1483995" cy="855980"/>
            </a:xfrm>
            <a:custGeom>
              <a:avLst/>
              <a:gdLst/>
              <a:ahLst/>
              <a:cxnLst/>
              <a:rect l="l" t="t" r="r" b="b"/>
              <a:pathLst>
                <a:path w="1483995" h="855980">
                  <a:moveTo>
                    <a:pt x="94805" y="554990"/>
                  </a:moveTo>
                  <a:lnTo>
                    <a:pt x="70062" y="555003"/>
                  </a:lnTo>
                  <a:lnTo>
                    <a:pt x="45735" y="551862"/>
                  </a:lnTo>
                  <a:lnTo>
                    <a:pt x="22242" y="545649"/>
                  </a:lnTo>
                  <a:lnTo>
                    <a:pt x="0" y="536448"/>
                  </a:lnTo>
                </a:path>
                <a:path w="1483995" h="855980">
                  <a:moveTo>
                    <a:pt x="178460" y="758063"/>
                  </a:moveTo>
                  <a:lnTo>
                    <a:pt x="168370" y="761130"/>
                  </a:lnTo>
                  <a:lnTo>
                    <a:pt x="158068" y="763651"/>
                  </a:lnTo>
                  <a:lnTo>
                    <a:pt x="147594" y="765599"/>
                  </a:lnTo>
                  <a:lnTo>
                    <a:pt x="136982" y="766953"/>
                  </a:lnTo>
                </a:path>
                <a:path w="1483995" h="855980">
                  <a:moveTo>
                    <a:pt x="535914" y="855599"/>
                  </a:moveTo>
                  <a:lnTo>
                    <a:pt x="528717" y="845911"/>
                  </a:lnTo>
                  <a:lnTo>
                    <a:pt x="522146" y="835913"/>
                  </a:lnTo>
                  <a:lnTo>
                    <a:pt x="516210" y="825630"/>
                  </a:lnTo>
                  <a:lnTo>
                    <a:pt x="510920" y="815086"/>
                  </a:lnTo>
                </a:path>
                <a:path w="1483995" h="855980">
                  <a:moveTo>
                    <a:pt x="998143" y="754634"/>
                  </a:moveTo>
                  <a:lnTo>
                    <a:pt x="996665" y="765919"/>
                  </a:lnTo>
                  <a:lnTo>
                    <a:pt x="994508" y="777097"/>
                  </a:lnTo>
                  <a:lnTo>
                    <a:pt x="991660" y="788156"/>
                  </a:lnTo>
                  <a:lnTo>
                    <a:pt x="988110" y="799084"/>
                  </a:lnTo>
                </a:path>
                <a:path w="1483995" h="855980">
                  <a:moveTo>
                    <a:pt x="1196644" y="479933"/>
                  </a:moveTo>
                  <a:lnTo>
                    <a:pt x="1238132" y="502341"/>
                  </a:lnTo>
                  <a:lnTo>
                    <a:pt x="1272023" y="531492"/>
                  </a:lnTo>
                  <a:lnTo>
                    <a:pt x="1297338" y="566051"/>
                  </a:lnTo>
                  <a:lnTo>
                    <a:pt x="1313094" y="604681"/>
                  </a:lnTo>
                  <a:lnTo>
                    <a:pt x="1318310" y="646049"/>
                  </a:lnTo>
                </a:path>
                <a:path w="1483995" h="855980">
                  <a:moveTo>
                    <a:pt x="1483664" y="303022"/>
                  </a:moveTo>
                  <a:lnTo>
                    <a:pt x="1473352" y="320496"/>
                  </a:lnTo>
                  <a:lnTo>
                    <a:pt x="1460788" y="336804"/>
                  </a:lnTo>
                  <a:lnTo>
                    <a:pt x="1446106" y="351778"/>
                  </a:lnTo>
                  <a:lnTo>
                    <a:pt x="1429435" y="365252"/>
                  </a:lnTo>
                </a:path>
                <a:path w="1483995" h="855980">
                  <a:moveTo>
                    <a:pt x="1353616" y="71882"/>
                  </a:moveTo>
                  <a:lnTo>
                    <a:pt x="1354946" y="79162"/>
                  </a:lnTo>
                  <a:lnTo>
                    <a:pt x="1355871" y="86502"/>
                  </a:lnTo>
                  <a:lnTo>
                    <a:pt x="1356367" y="93866"/>
                  </a:lnTo>
                  <a:lnTo>
                    <a:pt x="1356410" y="101219"/>
                  </a:lnTo>
                </a:path>
                <a:path w="1483995" h="855980">
                  <a:moveTo>
                    <a:pt x="1007541" y="37592"/>
                  </a:moveTo>
                  <a:lnTo>
                    <a:pt x="1013280" y="27574"/>
                  </a:lnTo>
                  <a:lnTo>
                    <a:pt x="1019829" y="17938"/>
                  </a:lnTo>
                  <a:lnTo>
                    <a:pt x="1027187" y="8731"/>
                  </a:lnTo>
                  <a:lnTo>
                    <a:pt x="1035354" y="0"/>
                  </a:lnTo>
                </a:path>
                <a:path w="1483995" h="855980">
                  <a:moveTo>
                    <a:pt x="747826" y="55372"/>
                  </a:moveTo>
                  <a:lnTo>
                    <a:pt x="750323" y="47045"/>
                  </a:lnTo>
                  <a:lnTo>
                    <a:pt x="753414" y="38862"/>
                  </a:lnTo>
                  <a:lnTo>
                    <a:pt x="757077" y="30868"/>
                  </a:lnTo>
                  <a:lnTo>
                    <a:pt x="761288" y="23114"/>
                  </a:lnTo>
                </a:path>
                <a:path w="1483995" h="855980">
                  <a:moveTo>
                    <a:pt x="443166" y="66421"/>
                  </a:moveTo>
                  <a:lnTo>
                    <a:pt x="456160" y="73322"/>
                  </a:lnTo>
                  <a:lnTo>
                    <a:pt x="468622" y="80867"/>
                  </a:lnTo>
                  <a:lnTo>
                    <a:pt x="480519" y="89030"/>
                  </a:lnTo>
                  <a:lnTo>
                    <a:pt x="491820" y="97790"/>
                  </a:lnTo>
                </a:path>
                <a:path w="1483995" h="855980">
                  <a:moveTo>
                    <a:pt x="73621" y="313182"/>
                  </a:moveTo>
                  <a:lnTo>
                    <a:pt x="70924" y="305040"/>
                  </a:lnTo>
                  <a:lnTo>
                    <a:pt x="68608" y="296814"/>
                  </a:lnTo>
                  <a:lnTo>
                    <a:pt x="66678" y="288518"/>
                  </a:lnTo>
                  <a:lnTo>
                    <a:pt x="65138" y="280162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7448" y="2686811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228600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228600" y="438912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7448" y="2686811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0" y="438912"/>
                  </a:moveTo>
                  <a:lnTo>
                    <a:pt x="228600" y="438912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48027" y="2191511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147827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147827" y="158496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48027" y="2191511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0" y="158496"/>
                  </a:moveTo>
                  <a:lnTo>
                    <a:pt x="147827" y="158496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5849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45158" y="2392044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8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4" y="94741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7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4" y="676528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8" y="581787"/>
                  </a:lnTo>
                  <a:lnTo>
                    <a:pt x="75742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45158" y="2297429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4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5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4" y="189357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8" y="94615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4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45158" y="2297429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8" y="94615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4" y="189357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5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4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8" y="94615"/>
                  </a:lnTo>
                  <a:close/>
                </a:path>
                <a:path w="757555" h="771525">
                  <a:moveTo>
                    <a:pt x="757428" y="94615"/>
                  </a:moveTo>
                  <a:lnTo>
                    <a:pt x="757428" y="676402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4" y="771144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2"/>
                  </a:lnTo>
                  <a:lnTo>
                    <a:pt x="0" y="94615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88847" y="4256989"/>
            <a:ext cx="344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PC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5695" y="3207257"/>
            <a:ext cx="1801495" cy="2209165"/>
            <a:chOff x="615695" y="3207257"/>
            <a:chExt cx="1801495" cy="2209165"/>
          </a:xfrm>
        </p:grpSpPr>
        <p:sp>
          <p:nvSpPr>
            <p:cNvPr id="17" name="object 17"/>
            <p:cNvSpPr/>
            <p:nvPr/>
          </p:nvSpPr>
          <p:spPr>
            <a:xfrm>
              <a:off x="630173" y="4078985"/>
              <a:ext cx="1266825" cy="767080"/>
            </a:xfrm>
            <a:custGeom>
              <a:avLst/>
              <a:gdLst/>
              <a:ahLst/>
              <a:cxnLst/>
              <a:rect l="l" t="t" r="r" b="b"/>
              <a:pathLst>
                <a:path w="1266825" h="767079">
                  <a:moveTo>
                    <a:pt x="0" y="0"/>
                  </a:moveTo>
                  <a:lnTo>
                    <a:pt x="1266444" y="0"/>
                  </a:lnTo>
                  <a:lnTo>
                    <a:pt x="1266444" y="766571"/>
                  </a:lnTo>
                  <a:lnTo>
                    <a:pt x="0" y="766571"/>
                  </a:lnTo>
                  <a:lnTo>
                    <a:pt x="0" y="0"/>
                  </a:lnTo>
                  <a:close/>
                </a:path>
                <a:path w="1266825" h="767079">
                  <a:moveTo>
                    <a:pt x="95821" y="95757"/>
                  </a:moveTo>
                  <a:lnTo>
                    <a:pt x="95821" y="670687"/>
                  </a:lnTo>
                  <a:lnTo>
                    <a:pt x="1170686" y="670687"/>
                  </a:lnTo>
                  <a:lnTo>
                    <a:pt x="1170686" y="95757"/>
                  </a:lnTo>
                  <a:lnTo>
                    <a:pt x="95821" y="95757"/>
                  </a:lnTo>
                  <a:close/>
                </a:path>
              </a:pathLst>
            </a:custGeom>
            <a:ln w="28956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4513" y="4845557"/>
              <a:ext cx="398145" cy="169545"/>
            </a:xfrm>
            <a:custGeom>
              <a:avLst/>
              <a:gdLst/>
              <a:ahLst/>
              <a:cxnLst/>
              <a:rect l="l" t="t" r="r" b="b"/>
              <a:pathLst>
                <a:path w="398144" h="169545">
                  <a:moveTo>
                    <a:pt x="355473" y="0"/>
                  </a:moveTo>
                  <a:lnTo>
                    <a:pt x="42291" y="0"/>
                  </a:lnTo>
                  <a:lnTo>
                    <a:pt x="0" y="169164"/>
                  </a:lnTo>
                  <a:lnTo>
                    <a:pt x="397764" y="169164"/>
                  </a:lnTo>
                  <a:lnTo>
                    <a:pt x="3554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4513" y="4845557"/>
              <a:ext cx="398145" cy="169545"/>
            </a:xfrm>
            <a:custGeom>
              <a:avLst/>
              <a:gdLst/>
              <a:ahLst/>
              <a:cxnLst/>
              <a:rect l="l" t="t" r="r" b="b"/>
              <a:pathLst>
                <a:path w="398144" h="169545">
                  <a:moveTo>
                    <a:pt x="0" y="169164"/>
                  </a:moveTo>
                  <a:lnTo>
                    <a:pt x="42291" y="0"/>
                  </a:lnTo>
                  <a:lnTo>
                    <a:pt x="355473" y="0"/>
                  </a:lnTo>
                  <a:lnTo>
                    <a:pt x="397764" y="169164"/>
                  </a:lnTo>
                  <a:lnTo>
                    <a:pt x="0" y="169164"/>
                  </a:lnTo>
                  <a:close/>
                </a:path>
              </a:pathLst>
            </a:custGeom>
            <a:ln w="28956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40585" y="4720716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7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3" y="94741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6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3" y="676528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7" y="581786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40585" y="4626101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3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5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3" y="189356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7" y="94615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3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40585" y="4626101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7" y="94615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3" y="189356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5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3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7" y="94615"/>
                  </a:lnTo>
                  <a:close/>
                </a:path>
                <a:path w="757555" h="771525">
                  <a:moveTo>
                    <a:pt x="757427" y="94615"/>
                  </a:moveTo>
                  <a:lnTo>
                    <a:pt x="757427" y="676402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3" y="771144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2"/>
                  </a:lnTo>
                  <a:lnTo>
                    <a:pt x="0" y="94615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77441" y="3207257"/>
              <a:ext cx="210820" cy="1228090"/>
            </a:xfrm>
            <a:custGeom>
              <a:avLst/>
              <a:gdLst/>
              <a:ahLst/>
              <a:cxnLst/>
              <a:rect l="l" t="t" r="r" b="b"/>
              <a:pathLst>
                <a:path w="210819" h="1228089">
                  <a:moveTo>
                    <a:pt x="15624" y="1016305"/>
                  </a:moveTo>
                  <a:lnTo>
                    <a:pt x="8965" y="1018412"/>
                  </a:lnTo>
                  <a:lnTo>
                    <a:pt x="3643" y="1022929"/>
                  </a:lnTo>
                  <a:lnTo>
                    <a:pt x="583" y="1028922"/>
                  </a:lnTo>
                  <a:lnTo>
                    <a:pt x="0" y="1035629"/>
                  </a:lnTo>
                  <a:lnTo>
                    <a:pt x="2107" y="1042288"/>
                  </a:lnTo>
                  <a:lnTo>
                    <a:pt x="105104" y="1227581"/>
                  </a:lnTo>
                  <a:lnTo>
                    <a:pt x="125153" y="1191514"/>
                  </a:lnTo>
                  <a:lnTo>
                    <a:pt x="87578" y="1191514"/>
                  </a:lnTo>
                  <a:lnTo>
                    <a:pt x="87578" y="1123797"/>
                  </a:lnTo>
                  <a:lnTo>
                    <a:pt x="32841" y="1025270"/>
                  </a:lnTo>
                  <a:lnTo>
                    <a:pt x="28324" y="1019948"/>
                  </a:lnTo>
                  <a:lnTo>
                    <a:pt x="22332" y="1016888"/>
                  </a:lnTo>
                  <a:lnTo>
                    <a:pt x="15624" y="1016305"/>
                  </a:lnTo>
                  <a:close/>
                </a:path>
                <a:path w="210819" h="1228089">
                  <a:moveTo>
                    <a:pt x="87578" y="1123797"/>
                  </a:moveTo>
                  <a:lnTo>
                    <a:pt x="87578" y="1191514"/>
                  </a:lnTo>
                  <a:lnTo>
                    <a:pt x="122630" y="1191514"/>
                  </a:lnTo>
                  <a:lnTo>
                    <a:pt x="122630" y="1183004"/>
                  </a:lnTo>
                  <a:lnTo>
                    <a:pt x="89737" y="1183004"/>
                  </a:lnTo>
                  <a:lnTo>
                    <a:pt x="105104" y="1155344"/>
                  </a:lnTo>
                  <a:lnTo>
                    <a:pt x="87578" y="1123797"/>
                  </a:lnTo>
                  <a:close/>
                </a:path>
                <a:path w="210819" h="1228089">
                  <a:moveTo>
                    <a:pt x="194583" y="1016305"/>
                  </a:moveTo>
                  <a:lnTo>
                    <a:pt x="187876" y="1016888"/>
                  </a:lnTo>
                  <a:lnTo>
                    <a:pt x="181883" y="1019948"/>
                  </a:lnTo>
                  <a:lnTo>
                    <a:pt x="177367" y="1025270"/>
                  </a:lnTo>
                  <a:lnTo>
                    <a:pt x="122630" y="1123797"/>
                  </a:lnTo>
                  <a:lnTo>
                    <a:pt x="122630" y="1191514"/>
                  </a:lnTo>
                  <a:lnTo>
                    <a:pt x="125153" y="1191514"/>
                  </a:lnTo>
                  <a:lnTo>
                    <a:pt x="208101" y="1042288"/>
                  </a:lnTo>
                  <a:lnTo>
                    <a:pt x="210208" y="1035629"/>
                  </a:lnTo>
                  <a:lnTo>
                    <a:pt x="209625" y="1028922"/>
                  </a:lnTo>
                  <a:lnTo>
                    <a:pt x="206565" y="1022929"/>
                  </a:lnTo>
                  <a:lnTo>
                    <a:pt x="201243" y="1018412"/>
                  </a:lnTo>
                  <a:lnTo>
                    <a:pt x="194583" y="1016305"/>
                  </a:lnTo>
                  <a:close/>
                </a:path>
                <a:path w="210819" h="1228089">
                  <a:moveTo>
                    <a:pt x="105104" y="1155344"/>
                  </a:moveTo>
                  <a:lnTo>
                    <a:pt x="89737" y="1183004"/>
                  </a:lnTo>
                  <a:lnTo>
                    <a:pt x="120471" y="1183004"/>
                  </a:lnTo>
                  <a:lnTo>
                    <a:pt x="105104" y="1155344"/>
                  </a:lnTo>
                  <a:close/>
                </a:path>
                <a:path w="210819" h="1228089">
                  <a:moveTo>
                    <a:pt x="122630" y="1123797"/>
                  </a:moveTo>
                  <a:lnTo>
                    <a:pt x="105104" y="1155344"/>
                  </a:lnTo>
                  <a:lnTo>
                    <a:pt x="120471" y="1183004"/>
                  </a:lnTo>
                  <a:lnTo>
                    <a:pt x="122630" y="1183004"/>
                  </a:lnTo>
                  <a:lnTo>
                    <a:pt x="122630" y="1123797"/>
                  </a:lnTo>
                  <a:close/>
                </a:path>
                <a:path w="210819" h="1228089">
                  <a:moveTo>
                    <a:pt x="122630" y="0"/>
                  </a:moveTo>
                  <a:lnTo>
                    <a:pt x="87578" y="0"/>
                  </a:lnTo>
                  <a:lnTo>
                    <a:pt x="87578" y="1123797"/>
                  </a:lnTo>
                  <a:lnTo>
                    <a:pt x="105104" y="1155344"/>
                  </a:lnTo>
                  <a:lnTo>
                    <a:pt x="122630" y="1123797"/>
                  </a:lnTo>
                  <a:lnTo>
                    <a:pt x="12263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3545332" y="23584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3072383" y="2260092"/>
            <a:ext cx="411480" cy="411480"/>
            <a:chOff x="3072383" y="2260092"/>
            <a:chExt cx="411480" cy="411480"/>
          </a:xfrm>
        </p:grpSpPr>
        <p:sp>
          <p:nvSpPr>
            <p:cNvPr id="26" name="object 26"/>
            <p:cNvSpPr/>
            <p:nvPr/>
          </p:nvSpPr>
          <p:spPr>
            <a:xfrm>
              <a:off x="3091433" y="227914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186690" y="0"/>
                  </a:move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236325" y="366712"/>
                  </a:lnTo>
                  <a:lnTo>
                    <a:pt x="280923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80" y="186690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4" y="25484"/>
                  </a:lnTo>
                  <a:lnTo>
                    <a:pt x="236325" y="666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91433" y="227914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80" y="186690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3" y="347895"/>
                  </a:lnTo>
                  <a:lnTo>
                    <a:pt x="236325" y="366712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4044696" y="2260092"/>
            <a:ext cx="413384" cy="411480"/>
            <a:chOff x="4044696" y="2260092"/>
            <a:chExt cx="413384" cy="411480"/>
          </a:xfrm>
        </p:grpSpPr>
        <p:sp>
          <p:nvSpPr>
            <p:cNvPr id="29" name="object 29"/>
            <p:cNvSpPr/>
            <p:nvPr/>
          </p:nvSpPr>
          <p:spPr>
            <a:xfrm>
              <a:off x="4063746" y="227914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3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63746" y="227914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4517644" y="23584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5018532" y="2260092"/>
            <a:ext cx="413384" cy="411480"/>
            <a:chOff x="5018532" y="2260092"/>
            <a:chExt cx="413384" cy="411480"/>
          </a:xfrm>
        </p:grpSpPr>
        <p:sp>
          <p:nvSpPr>
            <p:cNvPr id="33" name="object 33"/>
            <p:cNvSpPr/>
            <p:nvPr/>
          </p:nvSpPr>
          <p:spPr>
            <a:xfrm>
              <a:off x="5037582" y="227914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3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37582" y="227914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3545332" y="473438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3072383" y="4636008"/>
            <a:ext cx="411480" cy="413384"/>
            <a:chOff x="3072383" y="4636008"/>
            <a:chExt cx="411480" cy="413384"/>
          </a:xfrm>
        </p:grpSpPr>
        <p:sp>
          <p:nvSpPr>
            <p:cNvPr id="37" name="object 37"/>
            <p:cNvSpPr/>
            <p:nvPr/>
          </p:nvSpPr>
          <p:spPr>
            <a:xfrm>
              <a:off x="3091433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4"/>
                  </a:lnTo>
                  <a:lnTo>
                    <a:pt x="236325" y="368206"/>
                  </a:lnTo>
                  <a:lnTo>
                    <a:pt x="280923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91433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3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4044696" y="4281678"/>
            <a:ext cx="913130" cy="767715"/>
            <a:chOff x="4044696" y="4281678"/>
            <a:chExt cx="913130" cy="767715"/>
          </a:xfrm>
        </p:grpSpPr>
        <p:sp>
          <p:nvSpPr>
            <p:cNvPr id="40" name="object 40"/>
            <p:cNvSpPr/>
            <p:nvPr/>
          </p:nvSpPr>
          <p:spPr>
            <a:xfrm>
              <a:off x="4063746" y="4655058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063746" y="4655058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64558" y="4281678"/>
              <a:ext cx="493395" cy="313055"/>
            </a:xfrm>
            <a:custGeom>
              <a:avLst/>
              <a:gdLst/>
              <a:ahLst/>
              <a:cxnLst/>
              <a:rect l="l" t="t" r="r" b="b"/>
              <a:pathLst>
                <a:path w="493395" h="313054">
                  <a:moveTo>
                    <a:pt x="431789" y="37825"/>
                  </a:moveTo>
                  <a:lnTo>
                    <a:pt x="395708" y="39402"/>
                  </a:lnTo>
                  <a:lnTo>
                    <a:pt x="0" y="282702"/>
                  </a:lnTo>
                  <a:lnTo>
                    <a:pt x="18287" y="312547"/>
                  </a:lnTo>
                  <a:lnTo>
                    <a:pt x="414153" y="69150"/>
                  </a:lnTo>
                  <a:lnTo>
                    <a:pt x="431789" y="37825"/>
                  </a:lnTo>
                  <a:close/>
                </a:path>
                <a:path w="493395" h="313054">
                  <a:moveTo>
                    <a:pt x="491054" y="3937"/>
                  </a:moveTo>
                  <a:lnTo>
                    <a:pt x="453389" y="3937"/>
                  </a:lnTo>
                  <a:lnTo>
                    <a:pt x="471677" y="33782"/>
                  </a:lnTo>
                  <a:lnTo>
                    <a:pt x="414153" y="69150"/>
                  </a:lnTo>
                  <a:lnTo>
                    <a:pt x="358775" y="167513"/>
                  </a:lnTo>
                  <a:lnTo>
                    <a:pt x="356647" y="174172"/>
                  </a:lnTo>
                  <a:lnTo>
                    <a:pt x="357187" y="180879"/>
                  </a:lnTo>
                  <a:lnTo>
                    <a:pt x="360203" y="186872"/>
                  </a:lnTo>
                  <a:lnTo>
                    <a:pt x="365505" y="191389"/>
                  </a:lnTo>
                  <a:lnTo>
                    <a:pt x="372094" y="193571"/>
                  </a:lnTo>
                  <a:lnTo>
                    <a:pt x="378777" y="193040"/>
                  </a:lnTo>
                  <a:lnTo>
                    <a:pt x="384794" y="190031"/>
                  </a:lnTo>
                  <a:lnTo>
                    <a:pt x="389381" y="184785"/>
                  </a:lnTo>
                  <a:lnTo>
                    <a:pt x="491054" y="3937"/>
                  </a:lnTo>
                  <a:close/>
                </a:path>
                <a:path w="493395" h="313054">
                  <a:moveTo>
                    <a:pt x="457281" y="10287"/>
                  </a:moveTo>
                  <a:lnTo>
                    <a:pt x="447293" y="10287"/>
                  </a:lnTo>
                  <a:lnTo>
                    <a:pt x="463295" y="36449"/>
                  </a:lnTo>
                  <a:lnTo>
                    <a:pt x="431789" y="37825"/>
                  </a:lnTo>
                  <a:lnTo>
                    <a:pt x="414153" y="69150"/>
                  </a:lnTo>
                  <a:lnTo>
                    <a:pt x="471677" y="33782"/>
                  </a:lnTo>
                  <a:lnTo>
                    <a:pt x="457281" y="10287"/>
                  </a:lnTo>
                  <a:close/>
                </a:path>
                <a:path w="493395" h="313054">
                  <a:moveTo>
                    <a:pt x="493267" y="0"/>
                  </a:moveTo>
                  <a:lnTo>
                    <a:pt x="271906" y="9779"/>
                  </a:lnTo>
                  <a:lnTo>
                    <a:pt x="264413" y="18034"/>
                  </a:lnTo>
                  <a:lnTo>
                    <a:pt x="264794" y="27686"/>
                  </a:lnTo>
                  <a:lnTo>
                    <a:pt x="266455" y="34428"/>
                  </a:lnTo>
                  <a:lnTo>
                    <a:pt x="270462" y="39814"/>
                  </a:lnTo>
                  <a:lnTo>
                    <a:pt x="276207" y="43295"/>
                  </a:lnTo>
                  <a:lnTo>
                    <a:pt x="283082" y="44323"/>
                  </a:lnTo>
                  <a:lnTo>
                    <a:pt x="395708" y="39402"/>
                  </a:lnTo>
                  <a:lnTo>
                    <a:pt x="453389" y="3937"/>
                  </a:lnTo>
                  <a:lnTo>
                    <a:pt x="491054" y="3937"/>
                  </a:lnTo>
                  <a:lnTo>
                    <a:pt x="493267" y="0"/>
                  </a:lnTo>
                  <a:close/>
                </a:path>
                <a:path w="493395" h="313054">
                  <a:moveTo>
                    <a:pt x="453389" y="3937"/>
                  </a:moveTo>
                  <a:lnTo>
                    <a:pt x="395708" y="39402"/>
                  </a:lnTo>
                  <a:lnTo>
                    <a:pt x="431789" y="37825"/>
                  </a:lnTo>
                  <a:lnTo>
                    <a:pt x="447293" y="10287"/>
                  </a:lnTo>
                  <a:lnTo>
                    <a:pt x="457281" y="10287"/>
                  </a:lnTo>
                  <a:lnTo>
                    <a:pt x="453389" y="3937"/>
                  </a:lnTo>
                  <a:close/>
                </a:path>
                <a:path w="493395" h="313054">
                  <a:moveTo>
                    <a:pt x="447293" y="10287"/>
                  </a:moveTo>
                  <a:lnTo>
                    <a:pt x="431789" y="37825"/>
                  </a:lnTo>
                  <a:lnTo>
                    <a:pt x="463295" y="36449"/>
                  </a:lnTo>
                  <a:lnTo>
                    <a:pt x="447293" y="1028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4517897" y="4737405"/>
            <a:ext cx="1412875" cy="210820"/>
          </a:xfrm>
          <a:custGeom>
            <a:avLst/>
            <a:gdLst/>
            <a:ahLst/>
            <a:cxnLst/>
            <a:rect l="l" t="t" r="r" b="b"/>
            <a:pathLst>
              <a:path w="1412875" h="210820">
                <a:moveTo>
                  <a:pt x="1340510" y="105104"/>
                </a:moveTo>
                <a:lnTo>
                  <a:pt x="1210437" y="177367"/>
                </a:lnTo>
                <a:lnTo>
                  <a:pt x="1205188" y="181883"/>
                </a:lnTo>
                <a:lnTo>
                  <a:pt x="1202166" y="187876"/>
                </a:lnTo>
                <a:lnTo>
                  <a:pt x="1201596" y="194583"/>
                </a:lnTo>
                <a:lnTo>
                  <a:pt x="1203705" y="201243"/>
                </a:lnTo>
                <a:lnTo>
                  <a:pt x="1208220" y="206565"/>
                </a:lnTo>
                <a:lnTo>
                  <a:pt x="1214199" y="209625"/>
                </a:lnTo>
                <a:lnTo>
                  <a:pt x="1220868" y="210208"/>
                </a:lnTo>
                <a:lnTo>
                  <a:pt x="1227454" y="208101"/>
                </a:lnTo>
                <a:lnTo>
                  <a:pt x="1381218" y="122630"/>
                </a:lnTo>
                <a:lnTo>
                  <a:pt x="1376679" y="122630"/>
                </a:lnTo>
                <a:lnTo>
                  <a:pt x="1376679" y="120471"/>
                </a:lnTo>
                <a:lnTo>
                  <a:pt x="1368171" y="120471"/>
                </a:lnTo>
                <a:lnTo>
                  <a:pt x="1340510" y="105104"/>
                </a:lnTo>
                <a:close/>
              </a:path>
              <a:path w="1412875" h="210820">
                <a:moveTo>
                  <a:pt x="1308963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1308963" y="122630"/>
                </a:lnTo>
                <a:lnTo>
                  <a:pt x="1340510" y="105104"/>
                </a:lnTo>
                <a:lnTo>
                  <a:pt x="1308963" y="87578"/>
                </a:lnTo>
                <a:close/>
              </a:path>
              <a:path w="1412875" h="210820">
                <a:moveTo>
                  <a:pt x="1381218" y="87578"/>
                </a:moveTo>
                <a:lnTo>
                  <a:pt x="1376679" y="87578"/>
                </a:lnTo>
                <a:lnTo>
                  <a:pt x="1376679" y="122630"/>
                </a:lnTo>
                <a:lnTo>
                  <a:pt x="1381218" y="122630"/>
                </a:lnTo>
                <a:lnTo>
                  <a:pt x="1412748" y="105104"/>
                </a:lnTo>
                <a:lnTo>
                  <a:pt x="1381218" y="87578"/>
                </a:lnTo>
                <a:close/>
              </a:path>
              <a:path w="1412875" h="210820">
                <a:moveTo>
                  <a:pt x="1368171" y="89737"/>
                </a:moveTo>
                <a:lnTo>
                  <a:pt x="1340510" y="105104"/>
                </a:lnTo>
                <a:lnTo>
                  <a:pt x="1368171" y="120471"/>
                </a:lnTo>
                <a:lnTo>
                  <a:pt x="1368171" y="89737"/>
                </a:lnTo>
                <a:close/>
              </a:path>
              <a:path w="1412875" h="210820">
                <a:moveTo>
                  <a:pt x="1376679" y="89737"/>
                </a:moveTo>
                <a:lnTo>
                  <a:pt x="1368171" y="89737"/>
                </a:lnTo>
                <a:lnTo>
                  <a:pt x="1368171" y="120471"/>
                </a:lnTo>
                <a:lnTo>
                  <a:pt x="1376679" y="120471"/>
                </a:lnTo>
                <a:lnTo>
                  <a:pt x="1376679" y="89737"/>
                </a:lnTo>
                <a:close/>
              </a:path>
              <a:path w="1412875" h="210820">
                <a:moveTo>
                  <a:pt x="1220868" y="0"/>
                </a:moveTo>
                <a:lnTo>
                  <a:pt x="1214199" y="583"/>
                </a:lnTo>
                <a:lnTo>
                  <a:pt x="1208220" y="3643"/>
                </a:lnTo>
                <a:lnTo>
                  <a:pt x="1203705" y="8965"/>
                </a:lnTo>
                <a:lnTo>
                  <a:pt x="1201596" y="15624"/>
                </a:lnTo>
                <a:lnTo>
                  <a:pt x="1202166" y="22332"/>
                </a:lnTo>
                <a:lnTo>
                  <a:pt x="1205188" y="28324"/>
                </a:lnTo>
                <a:lnTo>
                  <a:pt x="1210437" y="32841"/>
                </a:lnTo>
                <a:lnTo>
                  <a:pt x="1340510" y="105104"/>
                </a:lnTo>
                <a:lnTo>
                  <a:pt x="1368171" y="89737"/>
                </a:lnTo>
                <a:lnTo>
                  <a:pt x="1376679" y="89737"/>
                </a:lnTo>
                <a:lnTo>
                  <a:pt x="1376679" y="87578"/>
                </a:lnTo>
                <a:lnTo>
                  <a:pt x="1381218" y="87578"/>
                </a:lnTo>
                <a:lnTo>
                  <a:pt x="1227454" y="2107"/>
                </a:lnTo>
                <a:lnTo>
                  <a:pt x="122086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5992367" y="4079621"/>
            <a:ext cx="2411095" cy="969644"/>
            <a:chOff x="5992367" y="4079621"/>
            <a:chExt cx="2411095" cy="969644"/>
          </a:xfrm>
        </p:grpSpPr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1417" y="4655058"/>
              <a:ext cx="373380" cy="3749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011417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840473" y="4094226"/>
              <a:ext cx="1548765" cy="429895"/>
            </a:xfrm>
            <a:custGeom>
              <a:avLst/>
              <a:gdLst/>
              <a:ahLst/>
              <a:cxnLst/>
              <a:rect l="l" t="t" r="r" b="b"/>
              <a:pathLst>
                <a:path w="1548765" h="429895">
                  <a:moveTo>
                    <a:pt x="1548383" y="0"/>
                  </a:moveTo>
                  <a:lnTo>
                    <a:pt x="0" y="0"/>
                  </a:lnTo>
                  <a:lnTo>
                    <a:pt x="0" y="300228"/>
                  </a:lnTo>
                  <a:lnTo>
                    <a:pt x="258064" y="300228"/>
                  </a:lnTo>
                  <a:lnTo>
                    <a:pt x="451611" y="429641"/>
                  </a:lnTo>
                  <a:lnTo>
                    <a:pt x="645159" y="300228"/>
                  </a:lnTo>
                  <a:lnTo>
                    <a:pt x="1548383" y="300228"/>
                  </a:lnTo>
                  <a:lnTo>
                    <a:pt x="15483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40473" y="4094226"/>
              <a:ext cx="1548765" cy="429895"/>
            </a:xfrm>
            <a:custGeom>
              <a:avLst/>
              <a:gdLst/>
              <a:ahLst/>
              <a:cxnLst/>
              <a:rect l="l" t="t" r="r" b="b"/>
              <a:pathLst>
                <a:path w="1548765" h="429895">
                  <a:moveTo>
                    <a:pt x="0" y="0"/>
                  </a:moveTo>
                  <a:lnTo>
                    <a:pt x="258064" y="0"/>
                  </a:lnTo>
                  <a:lnTo>
                    <a:pt x="645159" y="0"/>
                  </a:lnTo>
                  <a:lnTo>
                    <a:pt x="1548383" y="0"/>
                  </a:lnTo>
                  <a:lnTo>
                    <a:pt x="1548383" y="175132"/>
                  </a:lnTo>
                  <a:lnTo>
                    <a:pt x="1548383" y="250190"/>
                  </a:lnTo>
                  <a:lnTo>
                    <a:pt x="1548383" y="300228"/>
                  </a:lnTo>
                  <a:lnTo>
                    <a:pt x="645159" y="300228"/>
                  </a:lnTo>
                  <a:lnTo>
                    <a:pt x="451611" y="429641"/>
                  </a:lnTo>
                  <a:lnTo>
                    <a:pt x="258064" y="300228"/>
                  </a:lnTo>
                  <a:lnTo>
                    <a:pt x="0" y="300228"/>
                  </a:lnTo>
                  <a:lnTo>
                    <a:pt x="0" y="250190"/>
                  </a:lnTo>
                  <a:lnTo>
                    <a:pt x="0" y="175132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6990588" y="5131689"/>
            <a:ext cx="943610" cy="469265"/>
            <a:chOff x="6990588" y="5131689"/>
            <a:chExt cx="943610" cy="469265"/>
          </a:xfrm>
        </p:grpSpPr>
        <p:sp>
          <p:nvSpPr>
            <p:cNvPr id="50" name="object 50"/>
            <p:cNvSpPr/>
            <p:nvPr/>
          </p:nvSpPr>
          <p:spPr>
            <a:xfrm>
              <a:off x="7005066" y="5146167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4"/>
                  </a:lnTo>
                  <a:lnTo>
                    <a:pt x="914400" y="440054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005066" y="5146167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4"/>
                  </a:lnTo>
                  <a:lnTo>
                    <a:pt x="914400" y="264921"/>
                  </a:lnTo>
                  <a:lnTo>
                    <a:pt x="914400" y="440054"/>
                  </a:lnTo>
                  <a:lnTo>
                    <a:pt x="381000" y="440054"/>
                  </a:lnTo>
                  <a:lnTo>
                    <a:pt x="152400" y="440054"/>
                  </a:lnTo>
                  <a:lnTo>
                    <a:pt x="0" y="440054"/>
                  </a:lnTo>
                  <a:lnTo>
                    <a:pt x="0" y="264921"/>
                  </a:lnTo>
                  <a:lnTo>
                    <a:pt x="0" y="189864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7120255" y="5271008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64819" y="5922264"/>
            <a:ext cx="8280400" cy="600710"/>
          </a:xfrm>
          <a:custGeom>
            <a:avLst/>
            <a:gdLst/>
            <a:ahLst/>
            <a:cxnLst/>
            <a:rect l="l" t="t" r="r" b="b"/>
            <a:pathLst>
              <a:path w="8280400" h="600709">
                <a:moveTo>
                  <a:pt x="8279892" y="0"/>
                </a:moveTo>
                <a:lnTo>
                  <a:pt x="0" y="0"/>
                </a:lnTo>
                <a:lnTo>
                  <a:pt x="0" y="600456"/>
                </a:lnTo>
                <a:lnTo>
                  <a:pt x="8279892" y="600456"/>
                </a:lnTo>
                <a:lnTo>
                  <a:pt x="82798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64819" y="5922264"/>
            <a:ext cx="828040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  <a:tabLst>
                <a:tab pos="2283460" algn="l"/>
              </a:tabLst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pull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	#Atualiza</a:t>
            </a:r>
            <a:r>
              <a:rPr sz="2400" b="1" spc="-7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o</a:t>
            </a:r>
            <a:r>
              <a:rPr sz="2400" b="1" spc="-7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repositório</a:t>
            </a:r>
            <a:r>
              <a:rPr sz="2400" b="1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local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023103" y="1679448"/>
            <a:ext cx="943610" cy="476250"/>
            <a:chOff x="5023103" y="1679448"/>
            <a:chExt cx="943610" cy="476250"/>
          </a:xfrm>
        </p:grpSpPr>
        <p:sp>
          <p:nvSpPr>
            <p:cNvPr id="56" name="object 56"/>
            <p:cNvSpPr/>
            <p:nvPr/>
          </p:nvSpPr>
          <p:spPr>
            <a:xfrm>
              <a:off x="5037581" y="1693926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152400" y="300227"/>
                  </a:lnTo>
                  <a:lnTo>
                    <a:pt x="266700" y="446913"/>
                  </a:lnTo>
                  <a:lnTo>
                    <a:pt x="381000" y="300227"/>
                  </a:lnTo>
                  <a:lnTo>
                    <a:pt x="914400" y="30022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037581" y="1693926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3"/>
                  </a:lnTo>
                  <a:lnTo>
                    <a:pt x="914400" y="250189"/>
                  </a:lnTo>
                  <a:lnTo>
                    <a:pt x="914400" y="300227"/>
                  </a:lnTo>
                  <a:lnTo>
                    <a:pt x="381000" y="300227"/>
                  </a:lnTo>
                  <a:lnTo>
                    <a:pt x="266700" y="446913"/>
                  </a:lnTo>
                  <a:lnTo>
                    <a:pt x="152400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5152135" y="1678940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949567" y="4078985"/>
            <a:ext cx="1332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E699"/>
                </a:solidFill>
                <a:latin typeface="Calibri"/>
                <a:cs typeface="Calibri"/>
              </a:rPr>
              <a:t>origin/master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204085" y="3503803"/>
            <a:ext cx="501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pull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485128" y="473134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8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object 62"/>
          <p:cNvGrpSpPr/>
          <p:nvPr/>
        </p:nvGrpSpPr>
        <p:grpSpPr>
          <a:xfrm>
            <a:off x="6986016" y="4632959"/>
            <a:ext cx="413384" cy="413384"/>
            <a:chOff x="6986016" y="4632959"/>
            <a:chExt cx="413384" cy="413384"/>
          </a:xfrm>
        </p:grpSpPr>
        <p:sp>
          <p:nvSpPr>
            <p:cNvPr id="63" name="object 63"/>
            <p:cNvSpPr/>
            <p:nvPr/>
          </p:nvSpPr>
          <p:spPr>
            <a:xfrm>
              <a:off x="7005066" y="4652009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4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005066" y="4652009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4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5018532" y="3962400"/>
            <a:ext cx="413384" cy="413384"/>
            <a:chOff x="5018532" y="3962400"/>
            <a:chExt cx="413384" cy="413384"/>
          </a:xfrm>
        </p:grpSpPr>
        <p:sp>
          <p:nvSpPr>
            <p:cNvPr id="66" name="object 66"/>
            <p:cNvSpPr/>
            <p:nvPr/>
          </p:nvSpPr>
          <p:spPr>
            <a:xfrm>
              <a:off x="5037582" y="3981450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037582" y="3981450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/>
          <p:nvPr/>
        </p:nvSpPr>
        <p:spPr>
          <a:xfrm>
            <a:off x="5540375" y="4214495"/>
            <a:ext cx="1384935" cy="454025"/>
          </a:xfrm>
          <a:custGeom>
            <a:avLst/>
            <a:gdLst/>
            <a:ahLst/>
            <a:cxnLst/>
            <a:rect l="l" t="t" r="r" b="b"/>
            <a:pathLst>
              <a:path w="1384934" h="454025">
                <a:moveTo>
                  <a:pt x="1280139" y="393062"/>
                </a:moveTo>
                <a:lnTo>
                  <a:pt x="1170431" y="419099"/>
                </a:lnTo>
                <a:lnTo>
                  <a:pt x="1164121" y="422038"/>
                </a:lnTo>
                <a:lnTo>
                  <a:pt x="1159573" y="426989"/>
                </a:lnTo>
                <a:lnTo>
                  <a:pt x="1157216" y="433298"/>
                </a:lnTo>
                <a:lnTo>
                  <a:pt x="1157477" y="440308"/>
                </a:lnTo>
                <a:lnTo>
                  <a:pt x="1160361" y="446619"/>
                </a:lnTo>
                <a:lnTo>
                  <a:pt x="1165304" y="451167"/>
                </a:lnTo>
                <a:lnTo>
                  <a:pt x="1171604" y="453524"/>
                </a:lnTo>
                <a:lnTo>
                  <a:pt x="1178559" y="453262"/>
                </a:lnTo>
                <a:lnTo>
                  <a:pt x="1354886" y="411352"/>
                </a:lnTo>
                <a:lnTo>
                  <a:pt x="1345310" y="411352"/>
                </a:lnTo>
                <a:lnTo>
                  <a:pt x="1280139" y="393062"/>
                </a:lnTo>
                <a:close/>
              </a:path>
              <a:path w="1384934" h="454025">
                <a:moveTo>
                  <a:pt x="1315300" y="384717"/>
                </a:moveTo>
                <a:lnTo>
                  <a:pt x="1280139" y="393062"/>
                </a:lnTo>
                <a:lnTo>
                  <a:pt x="1345310" y="411352"/>
                </a:lnTo>
                <a:lnTo>
                  <a:pt x="1346547" y="406907"/>
                </a:lnTo>
                <a:lnTo>
                  <a:pt x="1337691" y="406907"/>
                </a:lnTo>
                <a:lnTo>
                  <a:pt x="1315300" y="384717"/>
                </a:lnTo>
                <a:close/>
              </a:path>
              <a:path w="1384934" h="454025">
                <a:moveTo>
                  <a:pt x="1221755" y="249935"/>
                </a:moveTo>
                <a:lnTo>
                  <a:pt x="1215165" y="251265"/>
                </a:lnTo>
                <a:lnTo>
                  <a:pt x="1209421" y="255142"/>
                </a:lnTo>
                <a:lnTo>
                  <a:pt x="1205565" y="260941"/>
                </a:lnTo>
                <a:lnTo>
                  <a:pt x="1204293" y="267525"/>
                </a:lnTo>
                <a:lnTo>
                  <a:pt x="1205616" y="274109"/>
                </a:lnTo>
                <a:lnTo>
                  <a:pt x="1209548" y="279907"/>
                </a:lnTo>
                <a:lnTo>
                  <a:pt x="1289672" y="359318"/>
                </a:lnTo>
                <a:lnTo>
                  <a:pt x="1354708" y="377570"/>
                </a:lnTo>
                <a:lnTo>
                  <a:pt x="1345310" y="411352"/>
                </a:lnTo>
                <a:lnTo>
                  <a:pt x="1354886" y="411352"/>
                </a:lnTo>
                <a:lnTo>
                  <a:pt x="1384807" y="404240"/>
                </a:lnTo>
                <a:lnTo>
                  <a:pt x="1234185" y="255015"/>
                </a:lnTo>
                <a:lnTo>
                  <a:pt x="1228369" y="251178"/>
                </a:lnTo>
                <a:lnTo>
                  <a:pt x="1221755" y="249935"/>
                </a:lnTo>
                <a:close/>
              </a:path>
              <a:path w="1384934" h="454025">
                <a:moveTo>
                  <a:pt x="1345946" y="377443"/>
                </a:moveTo>
                <a:lnTo>
                  <a:pt x="1315300" y="384717"/>
                </a:lnTo>
                <a:lnTo>
                  <a:pt x="1337691" y="406907"/>
                </a:lnTo>
                <a:lnTo>
                  <a:pt x="1345946" y="377443"/>
                </a:lnTo>
                <a:close/>
              </a:path>
              <a:path w="1384934" h="454025">
                <a:moveTo>
                  <a:pt x="1354256" y="377443"/>
                </a:moveTo>
                <a:lnTo>
                  <a:pt x="1345946" y="377443"/>
                </a:lnTo>
                <a:lnTo>
                  <a:pt x="1337691" y="406907"/>
                </a:lnTo>
                <a:lnTo>
                  <a:pt x="1346547" y="406907"/>
                </a:lnTo>
                <a:lnTo>
                  <a:pt x="1354708" y="377570"/>
                </a:lnTo>
                <a:lnTo>
                  <a:pt x="1354256" y="377443"/>
                </a:lnTo>
                <a:close/>
              </a:path>
              <a:path w="1384934" h="454025">
                <a:moveTo>
                  <a:pt x="9398" y="0"/>
                </a:moveTo>
                <a:lnTo>
                  <a:pt x="0" y="33781"/>
                </a:lnTo>
                <a:lnTo>
                  <a:pt x="1280139" y="393062"/>
                </a:lnTo>
                <a:lnTo>
                  <a:pt x="1315300" y="384717"/>
                </a:lnTo>
                <a:lnTo>
                  <a:pt x="1289672" y="359318"/>
                </a:lnTo>
                <a:lnTo>
                  <a:pt x="9398" y="0"/>
                </a:lnTo>
                <a:close/>
              </a:path>
              <a:path w="1384934" h="454025">
                <a:moveTo>
                  <a:pt x="1289672" y="359318"/>
                </a:moveTo>
                <a:lnTo>
                  <a:pt x="1315300" y="384717"/>
                </a:lnTo>
                <a:lnTo>
                  <a:pt x="1345946" y="377443"/>
                </a:lnTo>
                <a:lnTo>
                  <a:pt x="1354256" y="377443"/>
                </a:lnTo>
                <a:lnTo>
                  <a:pt x="1289672" y="359318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4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1643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Solução</a:t>
            </a:r>
            <a:r>
              <a:rPr spc="-13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i="1" dirty="0">
                <a:latin typeface="Calibri Light"/>
                <a:cs typeface="Calibri Light"/>
              </a:rPr>
              <a:t>pull</a:t>
            </a:r>
            <a:r>
              <a:rPr i="1" spc="-25" dirty="0">
                <a:latin typeface="Calibri Light"/>
                <a:cs typeface="Calibri Light"/>
              </a:rPr>
              <a:t> </a:t>
            </a:r>
            <a:r>
              <a:rPr i="1" dirty="0">
                <a:latin typeface="Calibri Light"/>
                <a:cs typeface="Calibri Light"/>
              </a:rPr>
              <a:t>+</a:t>
            </a:r>
            <a:r>
              <a:rPr i="1" spc="-60" dirty="0">
                <a:latin typeface="Calibri Light"/>
                <a:cs typeface="Calibri Light"/>
              </a:rPr>
              <a:t> </a:t>
            </a:r>
            <a:r>
              <a:rPr i="1" spc="-20" dirty="0">
                <a:latin typeface="Calibri Light"/>
                <a:cs typeface="Calibri Light"/>
              </a:rPr>
              <a:t>push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690" y="1902078"/>
            <a:ext cx="1063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Servidor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8218" y="1678892"/>
            <a:ext cx="1963420" cy="1453515"/>
            <a:chOff x="458218" y="1678892"/>
            <a:chExt cx="1963420" cy="1453515"/>
          </a:xfrm>
        </p:grpSpPr>
        <p:sp>
          <p:nvSpPr>
            <p:cNvPr id="5" name="object 5"/>
            <p:cNvSpPr/>
            <p:nvPr/>
          </p:nvSpPr>
          <p:spPr>
            <a:xfrm>
              <a:off x="464314" y="1684988"/>
              <a:ext cx="1617980" cy="1005205"/>
            </a:xfrm>
            <a:custGeom>
              <a:avLst/>
              <a:gdLst/>
              <a:ahLst/>
              <a:cxnLst/>
              <a:rect l="l" t="t" r="r" b="b"/>
              <a:pathLst>
                <a:path w="1617980" h="1005205">
                  <a:moveTo>
                    <a:pt x="146479" y="330501"/>
                  </a:moveTo>
                  <a:lnTo>
                    <a:pt x="144704" y="287187"/>
                  </a:lnTo>
                  <a:lnTo>
                    <a:pt x="152903" y="245711"/>
                  </a:lnTo>
                  <a:lnTo>
                    <a:pt x="170209" y="207041"/>
                  </a:lnTo>
                  <a:lnTo>
                    <a:pt x="195750" y="172148"/>
                  </a:lnTo>
                  <a:lnTo>
                    <a:pt x="228657" y="141999"/>
                  </a:lnTo>
                  <a:lnTo>
                    <a:pt x="268060" y="117564"/>
                  </a:lnTo>
                  <a:lnTo>
                    <a:pt x="313089" y="99811"/>
                  </a:lnTo>
                  <a:lnTo>
                    <a:pt x="362874" y="89709"/>
                  </a:lnTo>
                  <a:lnTo>
                    <a:pt x="404942" y="87852"/>
                  </a:lnTo>
                  <a:lnTo>
                    <a:pt x="446507" y="91900"/>
                  </a:lnTo>
                  <a:lnTo>
                    <a:pt x="486715" y="101711"/>
                  </a:lnTo>
                  <a:lnTo>
                    <a:pt x="524710" y="117141"/>
                  </a:lnTo>
                  <a:lnTo>
                    <a:pt x="555900" y="80242"/>
                  </a:lnTo>
                  <a:lnTo>
                    <a:pt x="596040" y="52540"/>
                  </a:lnTo>
                  <a:lnTo>
                    <a:pt x="642557" y="34702"/>
                  </a:lnTo>
                  <a:lnTo>
                    <a:pt x="692877" y="27394"/>
                  </a:lnTo>
                  <a:lnTo>
                    <a:pt x="744428" y="31284"/>
                  </a:lnTo>
                  <a:lnTo>
                    <a:pt x="794636" y="47037"/>
                  </a:lnTo>
                  <a:lnTo>
                    <a:pt x="830355" y="67611"/>
                  </a:lnTo>
                  <a:lnTo>
                    <a:pt x="840991" y="75866"/>
                  </a:lnTo>
                  <a:lnTo>
                    <a:pt x="871494" y="39903"/>
                  </a:lnTo>
                  <a:lnTo>
                    <a:pt x="912280" y="14687"/>
                  </a:lnTo>
                  <a:lnTo>
                    <a:pt x="959735" y="1242"/>
                  </a:lnTo>
                  <a:lnTo>
                    <a:pt x="1010245" y="593"/>
                  </a:lnTo>
                  <a:lnTo>
                    <a:pt x="1060193" y="13763"/>
                  </a:lnTo>
                  <a:lnTo>
                    <a:pt x="1076388" y="21657"/>
                  </a:lnTo>
                  <a:lnTo>
                    <a:pt x="1091356" y="31003"/>
                  </a:lnTo>
                  <a:lnTo>
                    <a:pt x="1104967" y="41731"/>
                  </a:lnTo>
                  <a:lnTo>
                    <a:pt x="1117089" y="53768"/>
                  </a:lnTo>
                  <a:lnTo>
                    <a:pt x="1153333" y="26151"/>
                  </a:lnTo>
                  <a:lnTo>
                    <a:pt x="1195415" y="8175"/>
                  </a:lnTo>
                  <a:lnTo>
                    <a:pt x="1240898" y="0"/>
                  </a:lnTo>
                  <a:lnTo>
                    <a:pt x="1287345" y="1783"/>
                  </a:lnTo>
                  <a:lnTo>
                    <a:pt x="1332316" y="13684"/>
                  </a:lnTo>
                  <a:lnTo>
                    <a:pt x="1373375" y="35861"/>
                  </a:lnTo>
                  <a:lnTo>
                    <a:pt x="1413285" y="76342"/>
                  </a:lnTo>
                  <a:lnTo>
                    <a:pt x="1434716" y="125777"/>
                  </a:lnTo>
                  <a:lnTo>
                    <a:pt x="1484066" y="143470"/>
                  </a:lnTo>
                  <a:lnTo>
                    <a:pt x="1524802" y="170589"/>
                  </a:lnTo>
                  <a:lnTo>
                    <a:pt x="1555589" y="205152"/>
                  </a:lnTo>
                  <a:lnTo>
                    <a:pt x="1575094" y="245176"/>
                  </a:lnTo>
                  <a:lnTo>
                    <a:pt x="1581983" y="288678"/>
                  </a:lnTo>
                  <a:lnTo>
                    <a:pt x="1574924" y="333676"/>
                  </a:lnTo>
                  <a:lnTo>
                    <a:pt x="1572511" y="341296"/>
                  </a:lnTo>
                  <a:lnTo>
                    <a:pt x="1569463" y="348662"/>
                  </a:lnTo>
                  <a:lnTo>
                    <a:pt x="1565780" y="355901"/>
                  </a:lnTo>
                  <a:lnTo>
                    <a:pt x="1592833" y="392895"/>
                  </a:lnTo>
                  <a:lnTo>
                    <a:pt x="1610111" y="432488"/>
                  </a:lnTo>
                  <a:lnTo>
                    <a:pt x="1617805" y="473472"/>
                  </a:lnTo>
                  <a:lnTo>
                    <a:pt x="1616104" y="514635"/>
                  </a:lnTo>
                  <a:lnTo>
                    <a:pt x="1605200" y="554769"/>
                  </a:lnTo>
                  <a:lnTo>
                    <a:pt x="1585283" y="592663"/>
                  </a:lnTo>
                  <a:lnTo>
                    <a:pt x="1556543" y="627107"/>
                  </a:lnTo>
                  <a:lnTo>
                    <a:pt x="1519171" y="656891"/>
                  </a:lnTo>
                  <a:lnTo>
                    <a:pt x="1463053" y="684514"/>
                  </a:lnTo>
                  <a:lnTo>
                    <a:pt x="1400553" y="699182"/>
                  </a:lnTo>
                  <a:lnTo>
                    <a:pt x="1394418" y="741160"/>
                  </a:lnTo>
                  <a:lnTo>
                    <a:pt x="1377755" y="779610"/>
                  </a:lnTo>
                  <a:lnTo>
                    <a:pt x="1351871" y="813445"/>
                  </a:lnTo>
                  <a:lnTo>
                    <a:pt x="1318071" y="841581"/>
                  </a:lnTo>
                  <a:lnTo>
                    <a:pt x="1277661" y="862929"/>
                  </a:lnTo>
                  <a:lnTo>
                    <a:pt x="1231949" y="876404"/>
                  </a:lnTo>
                  <a:lnTo>
                    <a:pt x="1182240" y="880919"/>
                  </a:lnTo>
                  <a:lnTo>
                    <a:pt x="1152544" y="878984"/>
                  </a:lnTo>
                  <a:lnTo>
                    <a:pt x="1123550" y="873632"/>
                  </a:lnTo>
                  <a:lnTo>
                    <a:pt x="1095676" y="864971"/>
                  </a:lnTo>
                  <a:lnTo>
                    <a:pt x="1069337" y="853106"/>
                  </a:lnTo>
                  <a:lnTo>
                    <a:pt x="1049683" y="893229"/>
                  </a:lnTo>
                  <a:lnTo>
                    <a:pt x="1021855" y="928155"/>
                  </a:lnTo>
                  <a:lnTo>
                    <a:pt x="987120" y="957307"/>
                  </a:lnTo>
                  <a:lnTo>
                    <a:pt x="946747" y="980106"/>
                  </a:lnTo>
                  <a:lnTo>
                    <a:pt x="902004" y="995976"/>
                  </a:lnTo>
                  <a:lnTo>
                    <a:pt x="854157" y="1004339"/>
                  </a:lnTo>
                  <a:lnTo>
                    <a:pt x="804475" y="1004618"/>
                  </a:lnTo>
                  <a:lnTo>
                    <a:pt x="754225" y="996235"/>
                  </a:lnTo>
                  <a:lnTo>
                    <a:pt x="713794" y="982549"/>
                  </a:lnTo>
                  <a:lnTo>
                    <a:pt x="676991" y="963326"/>
                  </a:lnTo>
                  <a:lnTo>
                    <a:pt x="644592" y="939032"/>
                  </a:lnTo>
                  <a:lnTo>
                    <a:pt x="617370" y="910129"/>
                  </a:lnTo>
                  <a:lnTo>
                    <a:pt x="570454" y="929477"/>
                  </a:lnTo>
                  <a:lnTo>
                    <a:pt x="521639" y="941111"/>
                  </a:lnTo>
                  <a:lnTo>
                    <a:pt x="472045" y="945266"/>
                  </a:lnTo>
                  <a:lnTo>
                    <a:pt x="422793" y="942177"/>
                  </a:lnTo>
                  <a:lnTo>
                    <a:pt x="375000" y="932080"/>
                  </a:lnTo>
                  <a:lnTo>
                    <a:pt x="329789" y="915209"/>
                  </a:lnTo>
                  <a:lnTo>
                    <a:pt x="288278" y="891800"/>
                  </a:lnTo>
                  <a:lnTo>
                    <a:pt x="251588" y="862089"/>
                  </a:lnTo>
                  <a:lnTo>
                    <a:pt x="220838" y="826309"/>
                  </a:lnTo>
                  <a:lnTo>
                    <a:pt x="219796" y="824785"/>
                  </a:lnTo>
                  <a:lnTo>
                    <a:pt x="218780" y="823388"/>
                  </a:lnTo>
                  <a:lnTo>
                    <a:pt x="217777" y="821864"/>
                  </a:lnTo>
                  <a:lnTo>
                    <a:pt x="165580" y="819971"/>
                  </a:lnTo>
                  <a:lnTo>
                    <a:pt x="118389" y="804954"/>
                  </a:lnTo>
                  <a:lnTo>
                    <a:pt x="79187" y="778805"/>
                  </a:lnTo>
                  <a:lnTo>
                    <a:pt x="50955" y="743518"/>
                  </a:lnTo>
                  <a:lnTo>
                    <a:pt x="36675" y="701087"/>
                  </a:lnTo>
                  <a:lnTo>
                    <a:pt x="36405" y="671040"/>
                  </a:lnTo>
                  <a:lnTo>
                    <a:pt x="43733" y="641969"/>
                  </a:lnTo>
                  <a:lnTo>
                    <a:pt x="58267" y="614898"/>
                  </a:lnTo>
                  <a:lnTo>
                    <a:pt x="79614" y="590851"/>
                  </a:lnTo>
                  <a:lnTo>
                    <a:pt x="39445" y="562660"/>
                  </a:lnTo>
                  <a:lnTo>
                    <a:pt x="12588" y="526502"/>
                  </a:lnTo>
                  <a:lnTo>
                    <a:pt x="0" y="485503"/>
                  </a:lnTo>
                  <a:lnTo>
                    <a:pt x="2638" y="442791"/>
                  </a:lnTo>
                  <a:lnTo>
                    <a:pt x="21460" y="401494"/>
                  </a:lnTo>
                  <a:lnTo>
                    <a:pt x="73780" y="355012"/>
                  </a:lnTo>
                  <a:lnTo>
                    <a:pt x="145120" y="333676"/>
                  </a:lnTo>
                  <a:lnTo>
                    <a:pt x="146479" y="33050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398" y="2679064"/>
              <a:ext cx="223824" cy="3704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5668" y="1735454"/>
              <a:ext cx="1483995" cy="855980"/>
            </a:xfrm>
            <a:custGeom>
              <a:avLst/>
              <a:gdLst/>
              <a:ahLst/>
              <a:cxnLst/>
              <a:rect l="l" t="t" r="r" b="b"/>
              <a:pathLst>
                <a:path w="1483995" h="855980">
                  <a:moveTo>
                    <a:pt x="94805" y="554990"/>
                  </a:moveTo>
                  <a:lnTo>
                    <a:pt x="70062" y="555003"/>
                  </a:lnTo>
                  <a:lnTo>
                    <a:pt x="45735" y="551862"/>
                  </a:lnTo>
                  <a:lnTo>
                    <a:pt x="22242" y="545649"/>
                  </a:lnTo>
                  <a:lnTo>
                    <a:pt x="0" y="536448"/>
                  </a:lnTo>
                </a:path>
                <a:path w="1483995" h="855980">
                  <a:moveTo>
                    <a:pt x="178460" y="758063"/>
                  </a:moveTo>
                  <a:lnTo>
                    <a:pt x="168370" y="761130"/>
                  </a:lnTo>
                  <a:lnTo>
                    <a:pt x="158068" y="763651"/>
                  </a:lnTo>
                  <a:lnTo>
                    <a:pt x="147594" y="765599"/>
                  </a:lnTo>
                  <a:lnTo>
                    <a:pt x="136982" y="766953"/>
                  </a:lnTo>
                </a:path>
                <a:path w="1483995" h="855980">
                  <a:moveTo>
                    <a:pt x="535914" y="855599"/>
                  </a:moveTo>
                  <a:lnTo>
                    <a:pt x="528717" y="845911"/>
                  </a:lnTo>
                  <a:lnTo>
                    <a:pt x="522146" y="835913"/>
                  </a:lnTo>
                  <a:lnTo>
                    <a:pt x="516210" y="825630"/>
                  </a:lnTo>
                  <a:lnTo>
                    <a:pt x="510920" y="815086"/>
                  </a:lnTo>
                </a:path>
                <a:path w="1483995" h="855980">
                  <a:moveTo>
                    <a:pt x="998143" y="754634"/>
                  </a:moveTo>
                  <a:lnTo>
                    <a:pt x="996665" y="765919"/>
                  </a:lnTo>
                  <a:lnTo>
                    <a:pt x="994508" y="777097"/>
                  </a:lnTo>
                  <a:lnTo>
                    <a:pt x="991660" y="788156"/>
                  </a:lnTo>
                  <a:lnTo>
                    <a:pt x="988110" y="799084"/>
                  </a:lnTo>
                </a:path>
                <a:path w="1483995" h="855980">
                  <a:moveTo>
                    <a:pt x="1196644" y="479933"/>
                  </a:moveTo>
                  <a:lnTo>
                    <a:pt x="1238132" y="502341"/>
                  </a:lnTo>
                  <a:lnTo>
                    <a:pt x="1272023" y="531492"/>
                  </a:lnTo>
                  <a:lnTo>
                    <a:pt x="1297338" y="566051"/>
                  </a:lnTo>
                  <a:lnTo>
                    <a:pt x="1313094" y="604681"/>
                  </a:lnTo>
                  <a:lnTo>
                    <a:pt x="1318310" y="646049"/>
                  </a:lnTo>
                </a:path>
                <a:path w="1483995" h="855980">
                  <a:moveTo>
                    <a:pt x="1483664" y="303022"/>
                  </a:moveTo>
                  <a:lnTo>
                    <a:pt x="1473352" y="320496"/>
                  </a:lnTo>
                  <a:lnTo>
                    <a:pt x="1460788" y="336804"/>
                  </a:lnTo>
                  <a:lnTo>
                    <a:pt x="1446106" y="351778"/>
                  </a:lnTo>
                  <a:lnTo>
                    <a:pt x="1429435" y="365252"/>
                  </a:lnTo>
                </a:path>
                <a:path w="1483995" h="855980">
                  <a:moveTo>
                    <a:pt x="1353616" y="71882"/>
                  </a:moveTo>
                  <a:lnTo>
                    <a:pt x="1354946" y="79162"/>
                  </a:lnTo>
                  <a:lnTo>
                    <a:pt x="1355871" y="86502"/>
                  </a:lnTo>
                  <a:lnTo>
                    <a:pt x="1356367" y="93866"/>
                  </a:lnTo>
                  <a:lnTo>
                    <a:pt x="1356410" y="101219"/>
                  </a:lnTo>
                </a:path>
                <a:path w="1483995" h="855980">
                  <a:moveTo>
                    <a:pt x="1007541" y="37592"/>
                  </a:moveTo>
                  <a:lnTo>
                    <a:pt x="1013280" y="27574"/>
                  </a:lnTo>
                  <a:lnTo>
                    <a:pt x="1019829" y="17938"/>
                  </a:lnTo>
                  <a:lnTo>
                    <a:pt x="1027187" y="8731"/>
                  </a:lnTo>
                  <a:lnTo>
                    <a:pt x="1035354" y="0"/>
                  </a:lnTo>
                </a:path>
                <a:path w="1483995" h="855980">
                  <a:moveTo>
                    <a:pt x="747826" y="55372"/>
                  </a:moveTo>
                  <a:lnTo>
                    <a:pt x="750323" y="47045"/>
                  </a:lnTo>
                  <a:lnTo>
                    <a:pt x="753414" y="38862"/>
                  </a:lnTo>
                  <a:lnTo>
                    <a:pt x="757077" y="30868"/>
                  </a:lnTo>
                  <a:lnTo>
                    <a:pt x="761288" y="23114"/>
                  </a:lnTo>
                </a:path>
                <a:path w="1483995" h="855980">
                  <a:moveTo>
                    <a:pt x="443166" y="66421"/>
                  </a:moveTo>
                  <a:lnTo>
                    <a:pt x="456160" y="73322"/>
                  </a:lnTo>
                  <a:lnTo>
                    <a:pt x="468622" y="80867"/>
                  </a:lnTo>
                  <a:lnTo>
                    <a:pt x="480519" y="89030"/>
                  </a:lnTo>
                  <a:lnTo>
                    <a:pt x="491820" y="97790"/>
                  </a:lnTo>
                </a:path>
                <a:path w="1483995" h="855980">
                  <a:moveTo>
                    <a:pt x="73621" y="313182"/>
                  </a:moveTo>
                  <a:lnTo>
                    <a:pt x="70924" y="305040"/>
                  </a:lnTo>
                  <a:lnTo>
                    <a:pt x="68608" y="296814"/>
                  </a:lnTo>
                  <a:lnTo>
                    <a:pt x="66678" y="288518"/>
                  </a:lnTo>
                  <a:lnTo>
                    <a:pt x="65138" y="280162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7448" y="2686811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228600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228600" y="438912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7448" y="2686811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0" y="438912"/>
                  </a:moveTo>
                  <a:lnTo>
                    <a:pt x="228600" y="438912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48027" y="2191511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147827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147827" y="158496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48027" y="2191511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0" y="158496"/>
                  </a:moveTo>
                  <a:lnTo>
                    <a:pt x="147827" y="158496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5849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45158" y="2392044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8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4" y="94741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7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4" y="676528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8" y="581787"/>
                  </a:lnTo>
                  <a:lnTo>
                    <a:pt x="75742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45158" y="2297429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4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5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4" y="189357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8" y="94615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4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45158" y="2297429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8" y="94615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4" y="189357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5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4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8" y="94615"/>
                  </a:lnTo>
                  <a:close/>
                </a:path>
                <a:path w="757555" h="771525">
                  <a:moveTo>
                    <a:pt x="757428" y="94615"/>
                  </a:moveTo>
                  <a:lnTo>
                    <a:pt x="757428" y="676402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4" y="771144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2"/>
                  </a:lnTo>
                  <a:lnTo>
                    <a:pt x="0" y="94615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88847" y="4256989"/>
            <a:ext cx="344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PC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5695" y="3207130"/>
            <a:ext cx="1801495" cy="2209165"/>
            <a:chOff x="615695" y="3207130"/>
            <a:chExt cx="1801495" cy="2209165"/>
          </a:xfrm>
        </p:grpSpPr>
        <p:sp>
          <p:nvSpPr>
            <p:cNvPr id="17" name="object 17"/>
            <p:cNvSpPr/>
            <p:nvPr/>
          </p:nvSpPr>
          <p:spPr>
            <a:xfrm>
              <a:off x="630173" y="4078986"/>
              <a:ext cx="1266825" cy="767080"/>
            </a:xfrm>
            <a:custGeom>
              <a:avLst/>
              <a:gdLst/>
              <a:ahLst/>
              <a:cxnLst/>
              <a:rect l="l" t="t" r="r" b="b"/>
              <a:pathLst>
                <a:path w="1266825" h="767079">
                  <a:moveTo>
                    <a:pt x="0" y="0"/>
                  </a:moveTo>
                  <a:lnTo>
                    <a:pt x="1266444" y="0"/>
                  </a:lnTo>
                  <a:lnTo>
                    <a:pt x="1266444" y="766571"/>
                  </a:lnTo>
                  <a:lnTo>
                    <a:pt x="0" y="766571"/>
                  </a:lnTo>
                  <a:lnTo>
                    <a:pt x="0" y="0"/>
                  </a:lnTo>
                  <a:close/>
                </a:path>
                <a:path w="1266825" h="767079">
                  <a:moveTo>
                    <a:pt x="95821" y="95757"/>
                  </a:moveTo>
                  <a:lnTo>
                    <a:pt x="95821" y="670687"/>
                  </a:lnTo>
                  <a:lnTo>
                    <a:pt x="1170686" y="670687"/>
                  </a:lnTo>
                  <a:lnTo>
                    <a:pt x="1170686" y="95757"/>
                  </a:lnTo>
                  <a:lnTo>
                    <a:pt x="95821" y="95757"/>
                  </a:lnTo>
                  <a:close/>
                </a:path>
              </a:pathLst>
            </a:custGeom>
            <a:ln w="28956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4513" y="4845557"/>
              <a:ext cx="398145" cy="169545"/>
            </a:xfrm>
            <a:custGeom>
              <a:avLst/>
              <a:gdLst/>
              <a:ahLst/>
              <a:cxnLst/>
              <a:rect l="l" t="t" r="r" b="b"/>
              <a:pathLst>
                <a:path w="398144" h="169545">
                  <a:moveTo>
                    <a:pt x="355473" y="0"/>
                  </a:moveTo>
                  <a:lnTo>
                    <a:pt x="42291" y="0"/>
                  </a:lnTo>
                  <a:lnTo>
                    <a:pt x="0" y="169164"/>
                  </a:lnTo>
                  <a:lnTo>
                    <a:pt x="397764" y="169164"/>
                  </a:lnTo>
                  <a:lnTo>
                    <a:pt x="3554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4513" y="4845557"/>
              <a:ext cx="398145" cy="169545"/>
            </a:xfrm>
            <a:custGeom>
              <a:avLst/>
              <a:gdLst/>
              <a:ahLst/>
              <a:cxnLst/>
              <a:rect l="l" t="t" r="r" b="b"/>
              <a:pathLst>
                <a:path w="398144" h="169545">
                  <a:moveTo>
                    <a:pt x="0" y="169164"/>
                  </a:moveTo>
                  <a:lnTo>
                    <a:pt x="42291" y="0"/>
                  </a:lnTo>
                  <a:lnTo>
                    <a:pt x="355473" y="0"/>
                  </a:lnTo>
                  <a:lnTo>
                    <a:pt x="397764" y="169164"/>
                  </a:lnTo>
                  <a:lnTo>
                    <a:pt x="0" y="169164"/>
                  </a:lnTo>
                  <a:close/>
                </a:path>
              </a:pathLst>
            </a:custGeom>
            <a:ln w="28956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40585" y="4720716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7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3" y="94741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6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3" y="676528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7" y="581786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40585" y="4626102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3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5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3" y="189356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7" y="94615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3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40585" y="4626102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7" y="94615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3" y="189356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5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3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7" y="94615"/>
                  </a:lnTo>
                  <a:close/>
                </a:path>
                <a:path w="757555" h="771525">
                  <a:moveTo>
                    <a:pt x="757427" y="94615"/>
                  </a:moveTo>
                  <a:lnTo>
                    <a:pt x="757427" y="676402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3" y="771144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2"/>
                  </a:lnTo>
                  <a:lnTo>
                    <a:pt x="0" y="94615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03813" y="3207130"/>
              <a:ext cx="157480" cy="1228090"/>
            </a:xfrm>
            <a:custGeom>
              <a:avLst/>
              <a:gdLst/>
              <a:ahLst/>
              <a:cxnLst/>
              <a:rect l="l" t="t" r="r" b="b"/>
              <a:pathLst>
                <a:path w="157480" h="1228089">
                  <a:moveTo>
                    <a:pt x="78732" y="69596"/>
                  </a:moveTo>
                  <a:lnTo>
                    <a:pt x="61206" y="99640"/>
                  </a:lnTo>
                  <a:lnTo>
                    <a:pt x="61206" y="1227709"/>
                  </a:lnTo>
                  <a:lnTo>
                    <a:pt x="96258" y="1227709"/>
                  </a:lnTo>
                  <a:lnTo>
                    <a:pt x="96258" y="99640"/>
                  </a:lnTo>
                  <a:lnTo>
                    <a:pt x="78732" y="69596"/>
                  </a:lnTo>
                  <a:close/>
                </a:path>
                <a:path w="157480" h="1228089">
                  <a:moveTo>
                    <a:pt x="78732" y="0"/>
                  </a:moveTo>
                  <a:lnTo>
                    <a:pt x="2278" y="131191"/>
                  </a:lnTo>
                  <a:lnTo>
                    <a:pt x="0" y="137779"/>
                  </a:lnTo>
                  <a:lnTo>
                    <a:pt x="436" y="144462"/>
                  </a:lnTo>
                  <a:lnTo>
                    <a:pt x="3349" y="150479"/>
                  </a:lnTo>
                  <a:lnTo>
                    <a:pt x="8501" y="155067"/>
                  </a:lnTo>
                  <a:lnTo>
                    <a:pt x="15109" y="157362"/>
                  </a:lnTo>
                  <a:lnTo>
                    <a:pt x="21836" y="156956"/>
                  </a:lnTo>
                  <a:lnTo>
                    <a:pt x="27896" y="154049"/>
                  </a:lnTo>
                  <a:lnTo>
                    <a:pt x="32504" y="148844"/>
                  </a:lnTo>
                  <a:lnTo>
                    <a:pt x="61206" y="99640"/>
                  </a:lnTo>
                  <a:lnTo>
                    <a:pt x="61206" y="34798"/>
                  </a:lnTo>
                  <a:lnTo>
                    <a:pt x="99011" y="34798"/>
                  </a:lnTo>
                  <a:lnTo>
                    <a:pt x="78732" y="0"/>
                  </a:lnTo>
                  <a:close/>
                </a:path>
                <a:path w="157480" h="1228089">
                  <a:moveTo>
                    <a:pt x="99011" y="34798"/>
                  </a:moveTo>
                  <a:lnTo>
                    <a:pt x="96258" y="34798"/>
                  </a:lnTo>
                  <a:lnTo>
                    <a:pt x="96258" y="99640"/>
                  </a:lnTo>
                  <a:lnTo>
                    <a:pt x="124960" y="148844"/>
                  </a:lnTo>
                  <a:lnTo>
                    <a:pt x="129567" y="154049"/>
                  </a:lnTo>
                  <a:lnTo>
                    <a:pt x="135628" y="156956"/>
                  </a:lnTo>
                  <a:lnTo>
                    <a:pt x="142355" y="157362"/>
                  </a:lnTo>
                  <a:lnTo>
                    <a:pt x="148963" y="155067"/>
                  </a:lnTo>
                  <a:lnTo>
                    <a:pt x="154114" y="150479"/>
                  </a:lnTo>
                  <a:lnTo>
                    <a:pt x="157027" y="144462"/>
                  </a:lnTo>
                  <a:lnTo>
                    <a:pt x="157464" y="137779"/>
                  </a:lnTo>
                  <a:lnTo>
                    <a:pt x="155186" y="131191"/>
                  </a:lnTo>
                  <a:lnTo>
                    <a:pt x="99011" y="34798"/>
                  </a:lnTo>
                  <a:close/>
                </a:path>
                <a:path w="157480" h="1228089">
                  <a:moveTo>
                    <a:pt x="96258" y="34798"/>
                  </a:moveTo>
                  <a:lnTo>
                    <a:pt x="61206" y="34798"/>
                  </a:lnTo>
                  <a:lnTo>
                    <a:pt x="61206" y="99640"/>
                  </a:lnTo>
                  <a:lnTo>
                    <a:pt x="78732" y="69596"/>
                  </a:lnTo>
                  <a:lnTo>
                    <a:pt x="63619" y="43688"/>
                  </a:lnTo>
                  <a:lnTo>
                    <a:pt x="96258" y="43688"/>
                  </a:lnTo>
                  <a:lnTo>
                    <a:pt x="96258" y="34798"/>
                  </a:lnTo>
                  <a:close/>
                </a:path>
                <a:path w="157480" h="1228089">
                  <a:moveTo>
                    <a:pt x="96258" y="43688"/>
                  </a:moveTo>
                  <a:lnTo>
                    <a:pt x="93845" y="43688"/>
                  </a:lnTo>
                  <a:lnTo>
                    <a:pt x="78732" y="69596"/>
                  </a:lnTo>
                  <a:lnTo>
                    <a:pt x="96258" y="99640"/>
                  </a:lnTo>
                  <a:lnTo>
                    <a:pt x="96258" y="43688"/>
                  </a:lnTo>
                  <a:close/>
                </a:path>
                <a:path w="157480" h="1228089">
                  <a:moveTo>
                    <a:pt x="93845" y="43688"/>
                  </a:moveTo>
                  <a:lnTo>
                    <a:pt x="63619" y="43688"/>
                  </a:lnTo>
                  <a:lnTo>
                    <a:pt x="78732" y="69596"/>
                  </a:lnTo>
                  <a:lnTo>
                    <a:pt x="93845" y="4368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3545332" y="473438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3072383" y="4636008"/>
            <a:ext cx="411480" cy="413384"/>
            <a:chOff x="3072383" y="4636008"/>
            <a:chExt cx="411480" cy="413384"/>
          </a:xfrm>
        </p:grpSpPr>
        <p:sp>
          <p:nvSpPr>
            <p:cNvPr id="26" name="object 26"/>
            <p:cNvSpPr/>
            <p:nvPr/>
          </p:nvSpPr>
          <p:spPr>
            <a:xfrm>
              <a:off x="3091433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4"/>
                  </a:lnTo>
                  <a:lnTo>
                    <a:pt x="236325" y="368206"/>
                  </a:lnTo>
                  <a:lnTo>
                    <a:pt x="280923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91433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3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4044696" y="4281678"/>
            <a:ext cx="913130" cy="767715"/>
            <a:chOff x="4044696" y="4281678"/>
            <a:chExt cx="913130" cy="767715"/>
          </a:xfrm>
        </p:grpSpPr>
        <p:sp>
          <p:nvSpPr>
            <p:cNvPr id="29" name="object 29"/>
            <p:cNvSpPr/>
            <p:nvPr/>
          </p:nvSpPr>
          <p:spPr>
            <a:xfrm>
              <a:off x="4063746" y="4655058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63746" y="4655058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64558" y="4281678"/>
              <a:ext cx="493395" cy="313055"/>
            </a:xfrm>
            <a:custGeom>
              <a:avLst/>
              <a:gdLst/>
              <a:ahLst/>
              <a:cxnLst/>
              <a:rect l="l" t="t" r="r" b="b"/>
              <a:pathLst>
                <a:path w="493395" h="313054">
                  <a:moveTo>
                    <a:pt x="431789" y="37825"/>
                  </a:moveTo>
                  <a:lnTo>
                    <a:pt x="395708" y="39402"/>
                  </a:lnTo>
                  <a:lnTo>
                    <a:pt x="0" y="282702"/>
                  </a:lnTo>
                  <a:lnTo>
                    <a:pt x="18287" y="312547"/>
                  </a:lnTo>
                  <a:lnTo>
                    <a:pt x="414153" y="69150"/>
                  </a:lnTo>
                  <a:lnTo>
                    <a:pt x="431789" y="37825"/>
                  </a:lnTo>
                  <a:close/>
                </a:path>
                <a:path w="493395" h="313054">
                  <a:moveTo>
                    <a:pt x="491054" y="3937"/>
                  </a:moveTo>
                  <a:lnTo>
                    <a:pt x="453389" y="3937"/>
                  </a:lnTo>
                  <a:lnTo>
                    <a:pt x="471677" y="33782"/>
                  </a:lnTo>
                  <a:lnTo>
                    <a:pt x="414153" y="69150"/>
                  </a:lnTo>
                  <a:lnTo>
                    <a:pt x="358775" y="167513"/>
                  </a:lnTo>
                  <a:lnTo>
                    <a:pt x="356647" y="174172"/>
                  </a:lnTo>
                  <a:lnTo>
                    <a:pt x="357187" y="180879"/>
                  </a:lnTo>
                  <a:lnTo>
                    <a:pt x="360203" y="186872"/>
                  </a:lnTo>
                  <a:lnTo>
                    <a:pt x="365505" y="191389"/>
                  </a:lnTo>
                  <a:lnTo>
                    <a:pt x="372094" y="193571"/>
                  </a:lnTo>
                  <a:lnTo>
                    <a:pt x="378777" y="193040"/>
                  </a:lnTo>
                  <a:lnTo>
                    <a:pt x="384794" y="190031"/>
                  </a:lnTo>
                  <a:lnTo>
                    <a:pt x="389381" y="184785"/>
                  </a:lnTo>
                  <a:lnTo>
                    <a:pt x="491054" y="3937"/>
                  </a:lnTo>
                  <a:close/>
                </a:path>
                <a:path w="493395" h="313054">
                  <a:moveTo>
                    <a:pt x="457281" y="10287"/>
                  </a:moveTo>
                  <a:lnTo>
                    <a:pt x="447293" y="10287"/>
                  </a:lnTo>
                  <a:lnTo>
                    <a:pt x="463295" y="36449"/>
                  </a:lnTo>
                  <a:lnTo>
                    <a:pt x="431789" y="37825"/>
                  </a:lnTo>
                  <a:lnTo>
                    <a:pt x="414153" y="69150"/>
                  </a:lnTo>
                  <a:lnTo>
                    <a:pt x="471677" y="33782"/>
                  </a:lnTo>
                  <a:lnTo>
                    <a:pt x="457281" y="10287"/>
                  </a:lnTo>
                  <a:close/>
                </a:path>
                <a:path w="493395" h="313054">
                  <a:moveTo>
                    <a:pt x="493267" y="0"/>
                  </a:moveTo>
                  <a:lnTo>
                    <a:pt x="271906" y="9779"/>
                  </a:lnTo>
                  <a:lnTo>
                    <a:pt x="264413" y="18034"/>
                  </a:lnTo>
                  <a:lnTo>
                    <a:pt x="264794" y="27686"/>
                  </a:lnTo>
                  <a:lnTo>
                    <a:pt x="266455" y="34428"/>
                  </a:lnTo>
                  <a:lnTo>
                    <a:pt x="270462" y="39814"/>
                  </a:lnTo>
                  <a:lnTo>
                    <a:pt x="276207" y="43295"/>
                  </a:lnTo>
                  <a:lnTo>
                    <a:pt x="283082" y="44323"/>
                  </a:lnTo>
                  <a:lnTo>
                    <a:pt x="395708" y="39402"/>
                  </a:lnTo>
                  <a:lnTo>
                    <a:pt x="453389" y="3937"/>
                  </a:lnTo>
                  <a:lnTo>
                    <a:pt x="491054" y="3937"/>
                  </a:lnTo>
                  <a:lnTo>
                    <a:pt x="493267" y="0"/>
                  </a:lnTo>
                  <a:close/>
                </a:path>
                <a:path w="493395" h="313054">
                  <a:moveTo>
                    <a:pt x="453389" y="3937"/>
                  </a:moveTo>
                  <a:lnTo>
                    <a:pt x="395708" y="39402"/>
                  </a:lnTo>
                  <a:lnTo>
                    <a:pt x="431789" y="37825"/>
                  </a:lnTo>
                  <a:lnTo>
                    <a:pt x="447293" y="10287"/>
                  </a:lnTo>
                  <a:lnTo>
                    <a:pt x="457281" y="10287"/>
                  </a:lnTo>
                  <a:lnTo>
                    <a:pt x="453389" y="3937"/>
                  </a:lnTo>
                  <a:close/>
                </a:path>
                <a:path w="493395" h="313054">
                  <a:moveTo>
                    <a:pt x="447293" y="10287"/>
                  </a:moveTo>
                  <a:lnTo>
                    <a:pt x="431789" y="37825"/>
                  </a:lnTo>
                  <a:lnTo>
                    <a:pt x="463295" y="36449"/>
                  </a:lnTo>
                  <a:lnTo>
                    <a:pt x="447293" y="1028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4517897" y="4737405"/>
            <a:ext cx="1412875" cy="210820"/>
          </a:xfrm>
          <a:custGeom>
            <a:avLst/>
            <a:gdLst/>
            <a:ahLst/>
            <a:cxnLst/>
            <a:rect l="l" t="t" r="r" b="b"/>
            <a:pathLst>
              <a:path w="1412875" h="210820">
                <a:moveTo>
                  <a:pt x="1340510" y="105104"/>
                </a:moveTo>
                <a:lnTo>
                  <a:pt x="1210437" y="177367"/>
                </a:lnTo>
                <a:lnTo>
                  <a:pt x="1205188" y="181883"/>
                </a:lnTo>
                <a:lnTo>
                  <a:pt x="1202166" y="187876"/>
                </a:lnTo>
                <a:lnTo>
                  <a:pt x="1201596" y="194583"/>
                </a:lnTo>
                <a:lnTo>
                  <a:pt x="1203705" y="201243"/>
                </a:lnTo>
                <a:lnTo>
                  <a:pt x="1208220" y="206565"/>
                </a:lnTo>
                <a:lnTo>
                  <a:pt x="1214199" y="209625"/>
                </a:lnTo>
                <a:lnTo>
                  <a:pt x="1220868" y="210208"/>
                </a:lnTo>
                <a:lnTo>
                  <a:pt x="1227454" y="208101"/>
                </a:lnTo>
                <a:lnTo>
                  <a:pt x="1381218" y="122630"/>
                </a:lnTo>
                <a:lnTo>
                  <a:pt x="1376679" y="122630"/>
                </a:lnTo>
                <a:lnTo>
                  <a:pt x="1376679" y="120471"/>
                </a:lnTo>
                <a:lnTo>
                  <a:pt x="1368171" y="120471"/>
                </a:lnTo>
                <a:lnTo>
                  <a:pt x="1340510" y="105104"/>
                </a:lnTo>
                <a:close/>
              </a:path>
              <a:path w="1412875" h="210820">
                <a:moveTo>
                  <a:pt x="1308963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1308963" y="122630"/>
                </a:lnTo>
                <a:lnTo>
                  <a:pt x="1340510" y="105104"/>
                </a:lnTo>
                <a:lnTo>
                  <a:pt x="1308963" y="87578"/>
                </a:lnTo>
                <a:close/>
              </a:path>
              <a:path w="1412875" h="210820">
                <a:moveTo>
                  <a:pt x="1381218" y="87578"/>
                </a:moveTo>
                <a:lnTo>
                  <a:pt x="1376679" y="87578"/>
                </a:lnTo>
                <a:lnTo>
                  <a:pt x="1376679" y="122630"/>
                </a:lnTo>
                <a:lnTo>
                  <a:pt x="1381218" y="122630"/>
                </a:lnTo>
                <a:lnTo>
                  <a:pt x="1412748" y="105104"/>
                </a:lnTo>
                <a:lnTo>
                  <a:pt x="1381218" y="87578"/>
                </a:lnTo>
                <a:close/>
              </a:path>
              <a:path w="1412875" h="210820">
                <a:moveTo>
                  <a:pt x="1368171" y="89737"/>
                </a:moveTo>
                <a:lnTo>
                  <a:pt x="1340510" y="105104"/>
                </a:lnTo>
                <a:lnTo>
                  <a:pt x="1368171" y="120471"/>
                </a:lnTo>
                <a:lnTo>
                  <a:pt x="1368171" y="89737"/>
                </a:lnTo>
                <a:close/>
              </a:path>
              <a:path w="1412875" h="210820">
                <a:moveTo>
                  <a:pt x="1376679" y="89737"/>
                </a:moveTo>
                <a:lnTo>
                  <a:pt x="1368171" y="89737"/>
                </a:lnTo>
                <a:lnTo>
                  <a:pt x="1368171" y="120471"/>
                </a:lnTo>
                <a:lnTo>
                  <a:pt x="1376679" y="120471"/>
                </a:lnTo>
                <a:lnTo>
                  <a:pt x="1376679" y="89737"/>
                </a:lnTo>
                <a:close/>
              </a:path>
              <a:path w="1412875" h="210820">
                <a:moveTo>
                  <a:pt x="1220868" y="0"/>
                </a:moveTo>
                <a:lnTo>
                  <a:pt x="1214199" y="583"/>
                </a:lnTo>
                <a:lnTo>
                  <a:pt x="1208220" y="3643"/>
                </a:lnTo>
                <a:lnTo>
                  <a:pt x="1203705" y="8965"/>
                </a:lnTo>
                <a:lnTo>
                  <a:pt x="1201596" y="15624"/>
                </a:lnTo>
                <a:lnTo>
                  <a:pt x="1202166" y="22332"/>
                </a:lnTo>
                <a:lnTo>
                  <a:pt x="1205188" y="28324"/>
                </a:lnTo>
                <a:lnTo>
                  <a:pt x="1210437" y="32841"/>
                </a:lnTo>
                <a:lnTo>
                  <a:pt x="1340510" y="105104"/>
                </a:lnTo>
                <a:lnTo>
                  <a:pt x="1368171" y="89737"/>
                </a:lnTo>
                <a:lnTo>
                  <a:pt x="1376679" y="89737"/>
                </a:lnTo>
                <a:lnTo>
                  <a:pt x="1376679" y="87578"/>
                </a:lnTo>
                <a:lnTo>
                  <a:pt x="1381218" y="87578"/>
                </a:lnTo>
                <a:lnTo>
                  <a:pt x="1227454" y="2107"/>
                </a:lnTo>
                <a:lnTo>
                  <a:pt x="122086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5992367" y="4079621"/>
            <a:ext cx="2411095" cy="969644"/>
            <a:chOff x="5992367" y="4079621"/>
            <a:chExt cx="2411095" cy="969644"/>
          </a:xfrm>
        </p:grpSpPr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1417" y="4655058"/>
              <a:ext cx="373380" cy="37490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011417" y="4655058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40473" y="4094226"/>
              <a:ext cx="1548765" cy="429895"/>
            </a:xfrm>
            <a:custGeom>
              <a:avLst/>
              <a:gdLst/>
              <a:ahLst/>
              <a:cxnLst/>
              <a:rect l="l" t="t" r="r" b="b"/>
              <a:pathLst>
                <a:path w="1548765" h="429895">
                  <a:moveTo>
                    <a:pt x="1548383" y="0"/>
                  </a:moveTo>
                  <a:lnTo>
                    <a:pt x="0" y="0"/>
                  </a:lnTo>
                  <a:lnTo>
                    <a:pt x="0" y="300228"/>
                  </a:lnTo>
                  <a:lnTo>
                    <a:pt x="258064" y="300228"/>
                  </a:lnTo>
                  <a:lnTo>
                    <a:pt x="451611" y="429641"/>
                  </a:lnTo>
                  <a:lnTo>
                    <a:pt x="645159" y="300228"/>
                  </a:lnTo>
                  <a:lnTo>
                    <a:pt x="1548383" y="300228"/>
                  </a:lnTo>
                  <a:lnTo>
                    <a:pt x="15483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840473" y="4094226"/>
              <a:ext cx="1548765" cy="429895"/>
            </a:xfrm>
            <a:custGeom>
              <a:avLst/>
              <a:gdLst/>
              <a:ahLst/>
              <a:cxnLst/>
              <a:rect l="l" t="t" r="r" b="b"/>
              <a:pathLst>
                <a:path w="1548765" h="429895">
                  <a:moveTo>
                    <a:pt x="0" y="0"/>
                  </a:moveTo>
                  <a:lnTo>
                    <a:pt x="258064" y="0"/>
                  </a:lnTo>
                  <a:lnTo>
                    <a:pt x="645159" y="0"/>
                  </a:lnTo>
                  <a:lnTo>
                    <a:pt x="1548383" y="0"/>
                  </a:lnTo>
                  <a:lnTo>
                    <a:pt x="1548383" y="175132"/>
                  </a:lnTo>
                  <a:lnTo>
                    <a:pt x="1548383" y="250190"/>
                  </a:lnTo>
                  <a:lnTo>
                    <a:pt x="1548383" y="300228"/>
                  </a:lnTo>
                  <a:lnTo>
                    <a:pt x="645159" y="300228"/>
                  </a:lnTo>
                  <a:lnTo>
                    <a:pt x="451611" y="429641"/>
                  </a:lnTo>
                  <a:lnTo>
                    <a:pt x="258064" y="300228"/>
                  </a:lnTo>
                  <a:lnTo>
                    <a:pt x="0" y="300228"/>
                  </a:lnTo>
                  <a:lnTo>
                    <a:pt x="0" y="250190"/>
                  </a:lnTo>
                  <a:lnTo>
                    <a:pt x="0" y="175132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6990588" y="5131689"/>
            <a:ext cx="943610" cy="469265"/>
            <a:chOff x="6990588" y="5131689"/>
            <a:chExt cx="943610" cy="469265"/>
          </a:xfrm>
        </p:grpSpPr>
        <p:sp>
          <p:nvSpPr>
            <p:cNvPr id="39" name="object 39"/>
            <p:cNvSpPr/>
            <p:nvPr/>
          </p:nvSpPr>
          <p:spPr>
            <a:xfrm>
              <a:off x="7005066" y="5146167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4"/>
                  </a:lnTo>
                  <a:lnTo>
                    <a:pt x="914400" y="440054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05066" y="5146167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4"/>
                  </a:lnTo>
                  <a:lnTo>
                    <a:pt x="914400" y="264921"/>
                  </a:lnTo>
                  <a:lnTo>
                    <a:pt x="914400" y="440054"/>
                  </a:lnTo>
                  <a:lnTo>
                    <a:pt x="381000" y="440054"/>
                  </a:lnTo>
                  <a:lnTo>
                    <a:pt x="152400" y="440054"/>
                  </a:lnTo>
                  <a:lnTo>
                    <a:pt x="0" y="440054"/>
                  </a:lnTo>
                  <a:lnTo>
                    <a:pt x="0" y="264921"/>
                  </a:lnTo>
                  <a:lnTo>
                    <a:pt x="0" y="189864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120255" y="5271008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64819" y="5922264"/>
            <a:ext cx="8280400" cy="600710"/>
          </a:xfrm>
          <a:custGeom>
            <a:avLst/>
            <a:gdLst/>
            <a:ahLst/>
            <a:cxnLst/>
            <a:rect l="l" t="t" r="r" b="b"/>
            <a:pathLst>
              <a:path w="8280400" h="600709">
                <a:moveTo>
                  <a:pt x="8279892" y="0"/>
                </a:moveTo>
                <a:lnTo>
                  <a:pt x="0" y="0"/>
                </a:lnTo>
                <a:lnTo>
                  <a:pt x="0" y="600456"/>
                </a:lnTo>
                <a:lnTo>
                  <a:pt x="8279892" y="600456"/>
                </a:lnTo>
                <a:lnTo>
                  <a:pt x="82798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64819" y="5922264"/>
            <a:ext cx="828040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  <a:tabLst>
                <a:tab pos="2283460" algn="l"/>
              </a:tabLst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push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	#Envia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para</a:t>
            </a:r>
            <a:r>
              <a:rPr sz="2400" b="1" spc="-5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o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servidor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990588" y="1716023"/>
            <a:ext cx="943610" cy="476250"/>
            <a:chOff x="6990588" y="1716023"/>
            <a:chExt cx="943610" cy="476250"/>
          </a:xfrm>
        </p:grpSpPr>
        <p:sp>
          <p:nvSpPr>
            <p:cNvPr id="45" name="object 45"/>
            <p:cNvSpPr/>
            <p:nvPr/>
          </p:nvSpPr>
          <p:spPr>
            <a:xfrm>
              <a:off x="7005066" y="1730501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152400" y="300227"/>
                  </a:lnTo>
                  <a:lnTo>
                    <a:pt x="266700" y="446913"/>
                  </a:lnTo>
                  <a:lnTo>
                    <a:pt x="381000" y="300227"/>
                  </a:lnTo>
                  <a:lnTo>
                    <a:pt x="914400" y="30022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05066" y="1730501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3"/>
                  </a:lnTo>
                  <a:lnTo>
                    <a:pt x="914400" y="250189"/>
                  </a:lnTo>
                  <a:lnTo>
                    <a:pt x="914400" y="300227"/>
                  </a:lnTo>
                  <a:lnTo>
                    <a:pt x="381000" y="300227"/>
                  </a:lnTo>
                  <a:lnTo>
                    <a:pt x="266700" y="446913"/>
                  </a:lnTo>
                  <a:lnTo>
                    <a:pt x="152400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120255" y="1715211"/>
            <a:ext cx="6851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949567" y="4078985"/>
            <a:ext cx="1332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E699"/>
                </a:solidFill>
                <a:latin typeface="Calibri"/>
                <a:cs typeface="Calibri"/>
              </a:rPr>
              <a:t>origin/master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204085" y="3503803"/>
            <a:ext cx="637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push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485128" y="473134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8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6986016" y="4632959"/>
            <a:ext cx="413384" cy="413384"/>
            <a:chOff x="6986016" y="4632959"/>
            <a:chExt cx="413384" cy="413384"/>
          </a:xfrm>
        </p:grpSpPr>
        <p:sp>
          <p:nvSpPr>
            <p:cNvPr id="52" name="object 52"/>
            <p:cNvSpPr/>
            <p:nvPr/>
          </p:nvSpPr>
          <p:spPr>
            <a:xfrm>
              <a:off x="7005066" y="4652009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4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005066" y="4652009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4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5018532" y="3962400"/>
            <a:ext cx="413384" cy="413384"/>
            <a:chOff x="5018532" y="3962400"/>
            <a:chExt cx="413384" cy="413384"/>
          </a:xfrm>
        </p:grpSpPr>
        <p:sp>
          <p:nvSpPr>
            <p:cNvPr id="55" name="object 55"/>
            <p:cNvSpPr/>
            <p:nvPr/>
          </p:nvSpPr>
          <p:spPr>
            <a:xfrm>
              <a:off x="5037582" y="3981450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037582" y="3981450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/>
          <p:nvPr/>
        </p:nvSpPr>
        <p:spPr>
          <a:xfrm>
            <a:off x="5540375" y="4214495"/>
            <a:ext cx="1384935" cy="454025"/>
          </a:xfrm>
          <a:custGeom>
            <a:avLst/>
            <a:gdLst/>
            <a:ahLst/>
            <a:cxnLst/>
            <a:rect l="l" t="t" r="r" b="b"/>
            <a:pathLst>
              <a:path w="1384934" h="454025">
                <a:moveTo>
                  <a:pt x="1280139" y="393062"/>
                </a:moveTo>
                <a:lnTo>
                  <a:pt x="1170431" y="419099"/>
                </a:lnTo>
                <a:lnTo>
                  <a:pt x="1164121" y="422038"/>
                </a:lnTo>
                <a:lnTo>
                  <a:pt x="1159573" y="426989"/>
                </a:lnTo>
                <a:lnTo>
                  <a:pt x="1157216" y="433298"/>
                </a:lnTo>
                <a:lnTo>
                  <a:pt x="1157477" y="440308"/>
                </a:lnTo>
                <a:lnTo>
                  <a:pt x="1160361" y="446619"/>
                </a:lnTo>
                <a:lnTo>
                  <a:pt x="1165304" y="451167"/>
                </a:lnTo>
                <a:lnTo>
                  <a:pt x="1171604" y="453524"/>
                </a:lnTo>
                <a:lnTo>
                  <a:pt x="1178559" y="453262"/>
                </a:lnTo>
                <a:lnTo>
                  <a:pt x="1354886" y="411352"/>
                </a:lnTo>
                <a:lnTo>
                  <a:pt x="1345310" y="411352"/>
                </a:lnTo>
                <a:lnTo>
                  <a:pt x="1280139" y="393062"/>
                </a:lnTo>
                <a:close/>
              </a:path>
              <a:path w="1384934" h="454025">
                <a:moveTo>
                  <a:pt x="1315300" y="384717"/>
                </a:moveTo>
                <a:lnTo>
                  <a:pt x="1280139" y="393062"/>
                </a:lnTo>
                <a:lnTo>
                  <a:pt x="1345310" y="411352"/>
                </a:lnTo>
                <a:lnTo>
                  <a:pt x="1346547" y="406907"/>
                </a:lnTo>
                <a:lnTo>
                  <a:pt x="1337691" y="406907"/>
                </a:lnTo>
                <a:lnTo>
                  <a:pt x="1315300" y="384717"/>
                </a:lnTo>
                <a:close/>
              </a:path>
              <a:path w="1384934" h="454025">
                <a:moveTo>
                  <a:pt x="1221755" y="249935"/>
                </a:moveTo>
                <a:lnTo>
                  <a:pt x="1215165" y="251265"/>
                </a:lnTo>
                <a:lnTo>
                  <a:pt x="1209421" y="255142"/>
                </a:lnTo>
                <a:lnTo>
                  <a:pt x="1205565" y="260941"/>
                </a:lnTo>
                <a:lnTo>
                  <a:pt x="1204293" y="267525"/>
                </a:lnTo>
                <a:lnTo>
                  <a:pt x="1205616" y="274109"/>
                </a:lnTo>
                <a:lnTo>
                  <a:pt x="1209548" y="279907"/>
                </a:lnTo>
                <a:lnTo>
                  <a:pt x="1289672" y="359318"/>
                </a:lnTo>
                <a:lnTo>
                  <a:pt x="1354708" y="377570"/>
                </a:lnTo>
                <a:lnTo>
                  <a:pt x="1345310" y="411352"/>
                </a:lnTo>
                <a:lnTo>
                  <a:pt x="1354886" y="411352"/>
                </a:lnTo>
                <a:lnTo>
                  <a:pt x="1384807" y="404240"/>
                </a:lnTo>
                <a:lnTo>
                  <a:pt x="1234185" y="255015"/>
                </a:lnTo>
                <a:lnTo>
                  <a:pt x="1228369" y="251178"/>
                </a:lnTo>
                <a:lnTo>
                  <a:pt x="1221755" y="249935"/>
                </a:lnTo>
                <a:close/>
              </a:path>
              <a:path w="1384934" h="454025">
                <a:moveTo>
                  <a:pt x="1345946" y="377443"/>
                </a:moveTo>
                <a:lnTo>
                  <a:pt x="1315300" y="384717"/>
                </a:lnTo>
                <a:lnTo>
                  <a:pt x="1337691" y="406907"/>
                </a:lnTo>
                <a:lnTo>
                  <a:pt x="1345946" y="377443"/>
                </a:lnTo>
                <a:close/>
              </a:path>
              <a:path w="1384934" h="454025">
                <a:moveTo>
                  <a:pt x="1354256" y="377443"/>
                </a:moveTo>
                <a:lnTo>
                  <a:pt x="1345946" y="377443"/>
                </a:lnTo>
                <a:lnTo>
                  <a:pt x="1337691" y="406907"/>
                </a:lnTo>
                <a:lnTo>
                  <a:pt x="1346547" y="406907"/>
                </a:lnTo>
                <a:lnTo>
                  <a:pt x="1354708" y="377570"/>
                </a:lnTo>
                <a:lnTo>
                  <a:pt x="1354256" y="377443"/>
                </a:lnTo>
                <a:close/>
              </a:path>
              <a:path w="1384934" h="454025">
                <a:moveTo>
                  <a:pt x="9398" y="0"/>
                </a:moveTo>
                <a:lnTo>
                  <a:pt x="0" y="33781"/>
                </a:lnTo>
                <a:lnTo>
                  <a:pt x="1280139" y="393062"/>
                </a:lnTo>
                <a:lnTo>
                  <a:pt x="1315300" y="384717"/>
                </a:lnTo>
                <a:lnTo>
                  <a:pt x="1289672" y="359318"/>
                </a:lnTo>
                <a:lnTo>
                  <a:pt x="9398" y="0"/>
                </a:lnTo>
                <a:close/>
              </a:path>
              <a:path w="1384934" h="454025">
                <a:moveTo>
                  <a:pt x="1289672" y="359318"/>
                </a:moveTo>
                <a:lnTo>
                  <a:pt x="1315300" y="384717"/>
                </a:lnTo>
                <a:lnTo>
                  <a:pt x="1345946" y="377443"/>
                </a:lnTo>
                <a:lnTo>
                  <a:pt x="1354256" y="377443"/>
                </a:lnTo>
                <a:lnTo>
                  <a:pt x="1289672" y="359318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45332" y="23569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9" name="object 59"/>
          <p:cNvGrpSpPr/>
          <p:nvPr/>
        </p:nvGrpSpPr>
        <p:grpSpPr>
          <a:xfrm>
            <a:off x="3072383" y="2257044"/>
            <a:ext cx="411480" cy="411480"/>
            <a:chOff x="3072383" y="2257044"/>
            <a:chExt cx="411480" cy="411480"/>
          </a:xfrm>
        </p:grpSpPr>
        <p:sp>
          <p:nvSpPr>
            <p:cNvPr id="60" name="object 60"/>
            <p:cNvSpPr/>
            <p:nvPr/>
          </p:nvSpPr>
          <p:spPr>
            <a:xfrm>
              <a:off x="3091433" y="2276094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186690" y="0"/>
                  </a:move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5"/>
                  </a:lnTo>
                  <a:lnTo>
                    <a:pt x="6667" y="137054"/>
                  </a:lnTo>
                  <a:lnTo>
                    <a:pt x="0" y="186689"/>
                  </a:lnTo>
                  <a:lnTo>
                    <a:pt x="6667" y="236325"/>
                  </a:lnTo>
                  <a:lnTo>
                    <a:pt x="25484" y="280923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79"/>
                  </a:lnTo>
                  <a:lnTo>
                    <a:pt x="236325" y="366712"/>
                  </a:lnTo>
                  <a:lnTo>
                    <a:pt x="280923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80" y="186689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4" y="25484"/>
                  </a:lnTo>
                  <a:lnTo>
                    <a:pt x="236325" y="666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091433" y="2276094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5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80" y="186689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3" y="347895"/>
                  </a:lnTo>
                  <a:lnTo>
                    <a:pt x="236325" y="366712"/>
                  </a:lnTo>
                  <a:lnTo>
                    <a:pt x="186690" y="373379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3"/>
                  </a:lnTo>
                  <a:lnTo>
                    <a:pt x="666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4044696" y="1901189"/>
            <a:ext cx="913130" cy="767715"/>
            <a:chOff x="4044696" y="1901189"/>
            <a:chExt cx="913130" cy="767715"/>
          </a:xfrm>
        </p:grpSpPr>
        <p:sp>
          <p:nvSpPr>
            <p:cNvPr id="63" name="object 63"/>
            <p:cNvSpPr/>
            <p:nvPr/>
          </p:nvSpPr>
          <p:spPr>
            <a:xfrm>
              <a:off x="4063746" y="2276093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5"/>
                  </a:lnTo>
                  <a:lnTo>
                    <a:pt x="6697" y="137054"/>
                  </a:lnTo>
                  <a:lnTo>
                    <a:pt x="0" y="186689"/>
                  </a:lnTo>
                  <a:lnTo>
                    <a:pt x="6697" y="236325"/>
                  </a:lnTo>
                  <a:lnTo>
                    <a:pt x="25597" y="280923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79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3" y="186689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63746" y="2276093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0" y="186689"/>
                  </a:moveTo>
                  <a:lnTo>
                    <a:pt x="6697" y="137054"/>
                  </a:lnTo>
                  <a:lnTo>
                    <a:pt x="25597" y="92455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89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79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3"/>
                  </a:lnTo>
                  <a:lnTo>
                    <a:pt x="669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464558" y="1901189"/>
              <a:ext cx="493395" cy="313055"/>
            </a:xfrm>
            <a:custGeom>
              <a:avLst/>
              <a:gdLst/>
              <a:ahLst/>
              <a:cxnLst/>
              <a:rect l="l" t="t" r="r" b="b"/>
              <a:pathLst>
                <a:path w="493395" h="313055">
                  <a:moveTo>
                    <a:pt x="431789" y="37825"/>
                  </a:moveTo>
                  <a:lnTo>
                    <a:pt x="395708" y="39402"/>
                  </a:lnTo>
                  <a:lnTo>
                    <a:pt x="0" y="282701"/>
                  </a:lnTo>
                  <a:lnTo>
                    <a:pt x="18287" y="312547"/>
                  </a:lnTo>
                  <a:lnTo>
                    <a:pt x="414153" y="69150"/>
                  </a:lnTo>
                  <a:lnTo>
                    <a:pt x="431789" y="37825"/>
                  </a:lnTo>
                  <a:close/>
                </a:path>
                <a:path w="493395" h="313055">
                  <a:moveTo>
                    <a:pt x="491054" y="3937"/>
                  </a:moveTo>
                  <a:lnTo>
                    <a:pt x="453389" y="3937"/>
                  </a:lnTo>
                  <a:lnTo>
                    <a:pt x="471677" y="33782"/>
                  </a:lnTo>
                  <a:lnTo>
                    <a:pt x="414153" y="69150"/>
                  </a:lnTo>
                  <a:lnTo>
                    <a:pt x="358775" y="167512"/>
                  </a:lnTo>
                  <a:lnTo>
                    <a:pt x="356647" y="174172"/>
                  </a:lnTo>
                  <a:lnTo>
                    <a:pt x="357187" y="180879"/>
                  </a:lnTo>
                  <a:lnTo>
                    <a:pt x="360203" y="186872"/>
                  </a:lnTo>
                  <a:lnTo>
                    <a:pt x="365505" y="191388"/>
                  </a:lnTo>
                  <a:lnTo>
                    <a:pt x="372094" y="193571"/>
                  </a:lnTo>
                  <a:lnTo>
                    <a:pt x="378777" y="193039"/>
                  </a:lnTo>
                  <a:lnTo>
                    <a:pt x="384794" y="190031"/>
                  </a:lnTo>
                  <a:lnTo>
                    <a:pt x="389381" y="184785"/>
                  </a:lnTo>
                  <a:lnTo>
                    <a:pt x="491054" y="3937"/>
                  </a:lnTo>
                  <a:close/>
                </a:path>
                <a:path w="493395" h="313055">
                  <a:moveTo>
                    <a:pt x="457281" y="10287"/>
                  </a:moveTo>
                  <a:lnTo>
                    <a:pt x="447293" y="10287"/>
                  </a:lnTo>
                  <a:lnTo>
                    <a:pt x="463295" y="36449"/>
                  </a:lnTo>
                  <a:lnTo>
                    <a:pt x="431789" y="37825"/>
                  </a:lnTo>
                  <a:lnTo>
                    <a:pt x="414153" y="69150"/>
                  </a:lnTo>
                  <a:lnTo>
                    <a:pt x="471677" y="33782"/>
                  </a:lnTo>
                  <a:lnTo>
                    <a:pt x="457281" y="10287"/>
                  </a:lnTo>
                  <a:close/>
                </a:path>
                <a:path w="493395" h="313055">
                  <a:moveTo>
                    <a:pt x="493267" y="0"/>
                  </a:moveTo>
                  <a:lnTo>
                    <a:pt x="271906" y="9779"/>
                  </a:lnTo>
                  <a:lnTo>
                    <a:pt x="264413" y="18034"/>
                  </a:lnTo>
                  <a:lnTo>
                    <a:pt x="264794" y="27686"/>
                  </a:lnTo>
                  <a:lnTo>
                    <a:pt x="266455" y="34428"/>
                  </a:lnTo>
                  <a:lnTo>
                    <a:pt x="270462" y="39814"/>
                  </a:lnTo>
                  <a:lnTo>
                    <a:pt x="276207" y="43295"/>
                  </a:lnTo>
                  <a:lnTo>
                    <a:pt x="283082" y="44323"/>
                  </a:lnTo>
                  <a:lnTo>
                    <a:pt x="395708" y="39402"/>
                  </a:lnTo>
                  <a:lnTo>
                    <a:pt x="453389" y="3937"/>
                  </a:lnTo>
                  <a:lnTo>
                    <a:pt x="491054" y="3937"/>
                  </a:lnTo>
                  <a:lnTo>
                    <a:pt x="493267" y="0"/>
                  </a:lnTo>
                  <a:close/>
                </a:path>
                <a:path w="493395" h="313055">
                  <a:moveTo>
                    <a:pt x="453389" y="3937"/>
                  </a:moveTo>
                  <a:lnTo>
                    <a:pt x="395708" y="39402"/>
                  </a:lnTo>
                  <a:lnTo>
                    <a:pt x="431789" y="37825"/>
                  </a:lnTo>
                  <a:lnTo>
                    <a:pt x="447293" y="10287"/>
                  </a:lnTo>
                  <a:lnTo>
                    <a:pt x="457281" y="10287"/>
                  </a:lnTo>
                  <a:lnTo>
                    <a:pt x="453389" y="3937"/>
                  </a:lnTo>
                  <a:close/>
                </a:path>
                <a:path w="493395" h="313055">
                  <a:moveTo>
                    <a:pt x="447293" y="10287"/>
                  </a:moveTo>
                  <a:lnTo>
                    <a:pt x="431789" y="37825"/>
                  </a:lnTo>
                  <a:lnTo>
                    <a:pt x="463295" y="36449"/>
                  </a:lnTo>
                  <a:lnTo>
                    <a:pt x="447293" y="1028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/>
          <p:nvPr/>
        </p:nvSpPr>
        <p:spPr>
          <a:xfrm>
            <a:off x="4517897" y="2341677"/>
            <a:ext cx="1412875" cy="210820"/>
          </a:xfrm>
          <a:custGeom>
            <a:avLst/>
            <a:gdLst/>
            <a:ahLst/>
            <a:cxnLst/>
            <a:rect l="l" t="t" r="r" b="b"/>
            <a:pathLst>
              <a:path w="1412875" h="210819">
                <a:moveTo>
                  <a:pt x="1340510" y="105104"/>
                </a:moveTo>
                <a:lnTo>
                  <a:pt x="1210437" y="177367"/>
                </a:lnTo>
                <a:lnTo>
                  <a:pt x="1205188" y="181883"/>
                </a:lnTo>
                <a:lnTo>
                  <a:pt x="1202166" y="187876"/>
                </a:lnTo>
                <a:lnTo>
                  <a:pt x="1201596" y="194583"/>
                </a:lnTo>
                <a:lnTo>
                  <a:pt x="1203705" y="201243"/>
                </a:lnTo>
                <a:lnTo>
                  <a:pt x="1208220" y="206565"/>
                </a:lnTo>
                <a:lnTo>
                  <a:pt x="1214199" y="209625"/>
                </a:lnTo>
                <a:lnTo>
                  <a:pt x="1220868" y="210208"/>
                </a:lnTo>
                <a:lnTo>
                  <a:pt x="1227454" y="208101"/>
                </a:lnTo>
                <a:lnTo>
                  <a:pt x="1381218" y="122630"/>
                </a:lnTo>
                <a:lnTo>
                  <a:pt x="1376679" y="122630"/>
                </a:lnTo>
                <a:lnTo>
                  <a:pt x="1376679" y="120471"/>
                </a:lnTo>
                <a:lnTo>
                  <a:pt x="1368171" y="120471"/>
                </a:lnTo>
                <a:lnTo>
                  <a:pt x="1340510" y="105104"/>
                </a:lnTo>
                <a:close/>
              </a:path>
              <a:path w="1412875" h="210819">
                <a:moveTo>
                  <a:pt x="1308963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1308963" y="122630"/>
                </a:lnTo>
                <a:lnTo>
                  <a:pt x="1340510" y="105104"/>
                </a:lnTo>
                <a:lnTo>
                  <a:pt x="1308963" y="87578"/>
                </a:lnTo>
                <a:close/>
              </a:path>
              <a:path w="1412875" h="210819">
                <a:moveTo>
                  <a:pt x="1381218" y="87578"/>
                </a:moveTo>
                <a:lnTo>
                  <a:pt x="1376679" y="87578"/>
                </a:lnTo>
                <a:lnTo>
                  <a:pt x="1376679" y="122630"/>
                </a:lnTo>
                <a:lnTo>
                  <a:pt x="1381218" y="122630"/>
                </a:lnTo>
                <a:lnTo>
                  <a:pt x="1412748" y="105104"/>
                </a:lnTo>
                <a:lnTo>
                  <a:pt x="1381218" y="87578"/>
                </a:lnTo>
                <a:close/>
              </a:path>
              <a:path w="1412875" h="210819">
                <a:moveTo>
                  <a:pt x="1368171" y="89737"/>
                </a:moveTo>
                <a:lnTo>
                  <a:pt x="1340510" y="105104"/>
                </a:lnTo>
                <a:lnTo>
                  <a:pt x="1368171" y="120471"/>
                </a:lnTo>
                <a:lnTo>
                  <a:pt x="1368171" y="89737"/>
                </a:lnTo>
                <a:close/>
              </a:path>
              <a:path w="1412875" h="210819">
                <a:moveTo>
                  <a:pt x="1376679" y="89737"/>
                </a:moveTo>
                <a:lnTo>
                  <a:pt x="1368171" y="89737"/>
                </a:lnTo>
                <a:lnTo>
                  <a:pt x="1368171" y="120471"/>
                </a:lnTo>
                <a:lnTo>
                  <a:pt x="1376679" y="120471"/>
                </a:lnTo>
                <a:lnTo>
                  <a:pt x="1376679" y="89737"/>
                </a:lnTo>
                <a:close/>
              </a:path>
              <a:path w="1412875" h="210819">
                <a:moveTo>
                  <a:pt x="1220868" y="0"/>
                </a:moveTo>
                <a:lnTo>
                  <a:pt x="1214199" y="583"/>
                </a:lnTo>
                <a:lnTo>
                  <a:pt x="1208220" y="3643"/>
                </a:lnTo>
                <a:lnTo>
                  <a:pt x="1203705" y="8965"/>
                </a:lnTo>
                <a:lnTo>
                  <a:pt x="1201596" y="15624"/>
                </a:lnTo>
                <a:lnTo>
                  <a:pt x="1202166" y="22332"/>
                </a:lnTo>
                <a:lnTo>
                  <a:pt x="1205188" y="28324"/>
                </a:lnTo>
                <a:lnTo>
                  <a:pt x="1210437" y="32841"/>
                </a:lnTo>
                <a:lnTo>
                  <a:pt x="1340510" y="105104"/>
                </a:lnTo>
                <a:lnTo>
                  <a:pt x="1368171" y="89737"/>
                </a:lnTo>
                <a:lnTo>
                  <a:pt x="1376679" y="89737"/>
                </a:lnTo>
                <a:lnTo>
                  <a:pt x="1376679" y="87578"/>
                </a:lnTo>
                <a:lnTo>
                  <a:pt x="1381218" y="87578"/>
                </a:lnTo>
                <a:lnTo>
                  <a:pt x="1227454" y="2107"/>
                </a:lnTo>
                <a:lnTo>
                  <a:pt x="122086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object 67"/>
          <p:cNvGrpSpPr/>
          <p:nvPr/>
        </p:nvGrpSpPr>
        <p:grpSpPr>
          <a:xfrm>
            <a:off x="5540375" y="1835530"/>
            <a:ext cx="1384935" cy="833119"/>
            <a:chOff x="5540375" y="1835530"/>
            <a:chExt cx="1384935" cy="833119"/>
          </a:xfrm>
        </p:grpSpPr>
        <p:pic>
          <p:nvPicPr>
            <p:cNvPr id="68" name="object 6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1418" y="2276093"/>
              <a:ext cx="373380" cy="373379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6011418" y="2276093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5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80" y="186689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4" y="347895"/>
                  </a:lnTo>
                  <a:lnTo>
                    <a:pt x="236325" y="366712"/>
                  </a:lnTo>
                  <a:lnTo>
                    <a:pt x="186690" y="373379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3"/>
                  </a:lnTo>
                  <a:lnTo>
                    <a:pt x="666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540375" y="1835530"/>
              <a:ext cx="1384935" cy="454025"/>
            </a:xfrm>
            <a:custGeom>
              <a:avLst/>
              <a:gdLst/>
              <a:ahLst/>
              <a:cxnLst/>
              <a:rect l="l" t="t" r="r" b="b"/>
              <a:pathLst>
                <a:path w="1384934" h="454025">
                  <a:moveTo>
                    <a:pt x="1280139" y="393062"/>
                  </a:moveTo>
                  <a:lnTo>
                    <a:pt x="1170431" y="419100"/>
                  </a:lnTo>
                  <a:lnTo>
                    <a:pt x="1164121" y="422056"/>
                  </a:lnTo>
                  <a:lnTo>
                    <a:pt x="1159573" y="427037"/>
                  </a:lnTo>
                  <a:lnTo>
                    <a:pt x="1157216" y="433351"/>
                  </a:lnTo>
                  <a:lnTo>
                    <a:pt x="1157477" y="440309"/>
                  </a:lnTo>
                  <a:lnTo>
                    <a:pt x="1160361" y="446619"/>
                  </a:lnTo>
                  <a:lnTo>
                    <a:pt x="1165304" y="451167"/>
                  </a:lnTo>
                  <a:lnTo>
                    <a:pt x="1171604" y="453524"/>
                  </a:lnTo>
                  <a:lnTo>
                    <a:pt x="1178559" y="453263"/>
                  </a:lnTo>
                  <a:lnTo>
                    <a:pt x="1354886" y="411353"/>
                  </a:lnTo>
                  <a:lnTo>
                    <a:pt x="1345310" y="411353"/>
                  </a:lnTo>
                  <a:lnTo>
                    <a:pt x="1280139" y="393062"/>
                  </a:lnTo>
                  <a:close/>
                </a:path>
                <a:path w="1384934" h="454025">
                  <a:moveTo>
                    <a:pt x="1315300" y="384717"/>
                  </a:moveTo>
                  <a:lnTo>
                    <a:pt x="1280139" y="393062"/>
                  </a:lnTo>
                  <a:lnTo>
                    <a:pt x="1345310" y="411353"/>
                  </a:lnTo>
                  <a:lnTo>
                    <a:pt x="1346547" y="406908"/>
                  </a:lnTo>
                  <a:lnTo>
                    <a:pt x="1337691" y="406908"/>
                  </a:lnTo>
                  <a:lnTo>
                    <a:pt x="1315300" y="384717"/>
                  </a:lnTo>
                  <a:close/>
                </a:path>
                <a:path w="1384934" h="454025">
                  <a:moveTo>
                    <a:pt x="1221755" y="249936"/>
                  </a:moveTo>
                  <a:lnTo>
                    <a:pt x="1215165" y="251265"/>
                  </a:lnTo>
                  <a:lnTo>
                    <a:pt x="1209421" y="255143"/>
                  </a:lnTo>
                  <a:lnTo>
                    <a:pt x="1205565" y="260941"/>
                  </a:lnTo>
                  <a:lnTo>
                    <a:pt x="1204293" y="267525"/>
                  </a:lnTo>
                  <a:lnTo>
                    <a:pt x="1205616" y="274109"/>
                  </a:lnTo>
                  <a:lnTo>
                    <a:pt x="1209548" y="279908"/>
                  </a:lnTo>
                  <a:lnTo>
                    <a:pt x="1289672" y="359318"/>
                  </a:lnTo>
                  <a:lnTo>
                    <a:pt x="1354708" y="377571"/>
                  </a:lnTo>
                  <a:lnTo>
                    <a:pt x="1345310" y="411353"/>
                  </a:lnTo>
                  <a:lnTo>
                    <a:pt x="1354886" y="411353"/>
                  </a:lnTo>
                  <a:lnTo>
                    <a:pt x="1384807" y="404241"/>
                  </a:lnTo>
                  <a:lnTo>
                    <a:pt x="1234185" y="255016"/>
                  </a:lnTo>
                  <a:lnTo>
                    <a:pt x="1228369" y="251178"/>
                  </a:lnTo>
                  <a:lnTo>
                    <a:pt x="1221755" y="249936"/>
                  </a:lnTo>
                  <a:close/>
                </a:path>
                <a:path w="1384934" h="454025">
                  <a:moveTo>
                    <a:pt x="1345946" y="377444"/>
                  </a:moveTo>
                  <a:lnTo>
                    <a:pt x="1315300" y="384717"/>
                  </a:lnTo>
                  <a:lnTo>
                    <a:pt x="1337691" y="406908"/>
                  </a:lnTo>
                  <a:lnTo>
                    <a:pt x="1345946" y="377444"/>
                  </a:lnTo>
                  <a:close/>
                </a:path>
                <a:path w="1384934" h="454025">
                  <a:moveTo>
                    <a:pt x="1354256" y="377444"/>
                  </a:moveTo>
                  <a:lnTo>
                    <a:pt x="1345946" y="377444"/>
                  </a:lnTo>
                  <a:lnTo>
                    <a:pt x="1337691" y="406908"/>
                  </a:lnTo>
                  <a:lnTo>
                    <a:pt x="1346547" y="406908"/>
                  </a:lnTo>
                  <a:lnTo>
                    <a:pt x="1354708" y="377571"/>
                  </a:lnTo>
                  <a:lnTo>
                    <a:pt x="1354256" y="377444"/>
                  </a:lnTo>
                  <a:close/>
                </a:path>
                <a:path w="1384934" h="454025">
                  <a:moveTo>
                    <a:pt x="9398" y="0"/>
                  </a:moveTo>
                  <a:lnTo>
                    <a:pt x="0" y="33782"/>
                  </a:lnTo>
                  <a:lnTo>
                    <a:pt x="1280139" y="393062"/>
                  </a:lnTo>
                  <a:lnTo>
                    <a:pt x="1315300" y="384717"/>
                  </a:lnTo>
                  <a:lnTo>
                    <a:pt x="1289672" y="359318"/>
                  </a:lnTo>
                  <a:lnTo>
                    <a:pt x="9398" y="0"/>
                  </a:lnTo>
                  <a:close/>
                </a:path>
                <a:path w="1384934" h="454025">
                  <a:moveTo>
                    <a:pt x="1289672" y="359318"/>
                  </a:moveTo>
                  <a:lnTo>
                    <a:pt x="1315300" y="384717"/>
                  </a:lnTo>
                  <a:lnTo>
                    <a:pt x="1345946" y="377444"/>
                  </a:lnTo>
                  <a:lnTo>
                    <a:pt x="1354256" y="377444"/>
                  </a:lnTo>
                  <a:lnTo>
                    <a:pt x="1289672" y="35931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/>
          <p:nvPr/>
        </p:nvSpPr>
        <p:spPr>
          <a:xfrm>
            <a:off x="6485128" y="2337137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8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2" name="object 72"/>
          <p:cNvGrpSpPr/>
          <p:nvPr/>
        </p:nvGrpSpPr>
        <p:grpSpPr>
          <a:xfrm>
            <a:off x="6986016" y="2253995"/>
            <a:ext cx="413384" cy="411480"/>
            <a:chOff x="6986016" y="2253995"/>
            <a:chExt cx="413384" cy="411480"/>
          </a:xfrm>
        </p:grpSpPr>
        <p:sp>
          <p:nvSpPr>
            <p:cNvPr id="73" name="object 73"/>
            <p:cNvSpPr/>
            <p:nvPr/>
          </p:nvSpPr>
          <p:spPr>
            <a:xfrm>
              <a:off x="7005066" y="2273045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4" h="373380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5"/>
                  </a:lnTo>
                  <a:lnTo>
                    <a:pt x="6697" y="137054"/>
                  </a:lnTo>
                  <a:lnTo>
                    <a:pt x="0" y="186689"/>
                  </a:lnTo>
                  <a:lnTo>
                    <a:pt x="6697" y="236325"/>
                  </a:lnTo>
                  <a:lnTo>
                    <a:pt x="25597" y="280923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79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3" y="186689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005066" y="2273045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4" h="373380">
                  <a:moveTo>
                    <a:pt x="0" y="186689"/>
                  </a:moveTo>
                  <a:lnTo>
                    <a:pt x="6697" y="137054"/>
                  </a:lnTo>
                  <a:lnTo>
                    <a:pt x="25597" y="92455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89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79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3"/>
                  </a:lnTo>
                  <a:lnTo>
                    <a:pt x="669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5018532" y="1583436"/>
            <a:ext cx="413384" cy="411480"/>
            <a:chOff x="5018532" y="1583436"/>
            <a:chExt cx="413384" cy="411480"/>
          </a:xfrm>
        </p:grpSpPr>
        <p:sp>
          <p:nvSpPr>
            <p:cNvPr id="76" name="object 76"/>
            <p:cNvSpPr/>
            <p:nvPr/>
          </p:nvSpPr>
          <p:spPr>
            <a:xfrm>
              <a:off x="5037582" y="1602486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5"/>
                  </a:lnTo>
                  <a:lnTo>
                    <a:pt x="6697" y="137054"/>
                  </a:lnTo>
                  <a:lnTo>
                    <a:pt x="0" y="186689"/>
                  </a:lnTo>
                  <a:lnTo>
                    <a:pt x="6697" y="236325"/>
                  </a:lnTo>
                  <a:lnTo>
                    <a:pt x="25597" y="280923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79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3" y="186689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37582" y="1602486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0" y="186689"/>
                  </a:moveTo>
                  <a:lnTo>
                    <a:pt x="6697" y="137054"/>
                  </a:lnTo>
                  <a:lnTo>
                    <a:pt x="25597" y="92455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89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79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3"/>
                  </a:lnTo>
                  <a:lnTo>
                    <a:pt x="669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5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9210" y="702640"/>
            <a:ext cx="400621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Conflitos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10" dirty="0"/>
              <a:t>Referência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7730490" cy="10502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indent="205740" algn="just">
              <a:lnSpc>
                <a:spcPct val="90100"/>
              </a:lnSpc>
              <a:spcBef>
                <a:spcPts val="385"/>
              </a:spcBef>
            </a:pPr>
            <a:r>
              <a:rPr sz="2400" dirty="0">
                <a:latin typeface="Calibri"/>
                <a:cs typeface="Calibri"/>
              </a:rPr>
              <a:t>Caso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exista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branch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tag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e/ou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repositório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remoto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mesmo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nome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&lt;nome&gt;,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evitar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conflitos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utilize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tabela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abaixo.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41119" y="3475482"/>
          <a:ext cx="6172200" cy="1828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0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20" dirty="0">
                          <a:latin typeface="Calibri"/>
                          <a:cs typeface="Calibri"/>
                        </a:rPr>
                        <a:t>Tipo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Referência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Branch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refs/heads/&lt;nome&gt;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Tag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refs/tags/&lt;nome&gt;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Repositório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refs/remotes/&lt;nome&gt;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64108" y="5576315"/>
            <a:ext cx="693420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0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push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origin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refs/tags/issue13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4306646"/>
            <a:ext cx="6744334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Configurações</a:t>
            </a:r>
            <a:r>
              <a:rPr sz="6000" spc="-170" dirty="0"/>
              <a:t> </a:t>
            </a:r>
            <a:r>
              <a:rPr sz="6000" spc="-10" dirty="0"/>
              <a:t>Básicas</a:t>
            </a:r>
            <a:endParaRPr sz="6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5360" y="5064252"/>
            <a:ext cx="411480" cy="413384"/>
            <a:chOff x="975360" y="5064252"/>
            <a:chExt cx="411480" cy="413384"/>
          </a:xfrm>
        </p:grpSpPr>
        <p:sp>
          <p:nvSpPr>
            <p:cNvPr id="3" name="object 3"/>
            <p:cNvSpPr/>
            <p:nvPr/>
          </p:nvSpPr>
          <p:spPr>
            <a:xfrm>
              <a:off x="994410" y="5083302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80" h="375285">
                  <a:moveTo>
                    <a:pt x="186690" y="0"/>
                  </a:moveTo>
                  <a:lnTo>
                    <a:pt x="137058" y="6697"/>
                  </a:lnTo>
                  <a:lnTo>
                    <a:pt x="92461" y="25597"/>
                  </a:lnTo>
                  <a:lnTo>
                    <a:pt x="54678" y="54911"/>
                  </a:lnTo>
                  <a:lnTo>
                    <a:pt x="25487" y="92851"/>
                  </a:lnTo>
                  <a:lnTo>
                    <a:pt x="6668" y="137627"/>
                  </a:lnTo>
                  <a:lnTo>
                    <a:pt x="0" y="187452"/>
                  </a:lnTo>
                  <a:lnTo>
                    <a:pt x="6668" y="237276"/>
                  </a:lnTo>
                  <a:lnTo>
                    <a:pt x="25487" y="282052"/>
                  </a:lnTo>
                  <a:lnTo>
                    <a:pt x="54678" y="319992"/>
                  </a:lnTo>
                  <a:lnTo>
                    <a:pt x="92461" y="349306"/>
                  </a:lnTo>
                  <a:lnTo>
                    <a:pt x="137058" y="368206"/>
                  </a:lnTo>
                  <a:lnTo>
                    <a:pt x="186690" y="374904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4410" y="5083302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80" h="375285">
                  <a:moveTo>
                    <a:pt x="0" y="187452"/>
                  </a:moveTo>
                  <a:lnTo>
                    <a:pt x="6668" y="137627"/>
                  </a:lnTo>
                  <a:lnTo>
                    <a:pt x="25487" y="92851"/>
                  </a:lnTo>
                  <a:lnTo>
                    <a:pt x="54678" y="54911"/>
                  </a:lnTo>
                  <a:lnTo>
                    <a:pt x="92461" y="25597"/>
                  </a:lnTo>
                  <a:lnTo>
                    <a:pt x="137058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8" y="368206"/>
                  </a:lnTo>
                  <a:lnTo>
                    <a:pt x="92461" y="349306"/>
                  </a:lnTo>
                  <a:lnTo>
                    <a:pt x="54678" y="319992"/>
                  </a:lnTo>
                  <a:lnTo>
                    <a:pt x="25487" y="282052"/>
                  </a:lnTo>
                  <a:lnTo>
                    <a:pt x="6668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248405" y="4978661"/>
            <a:ext cx="1016000" cy="538480"/>
            <a:chOff x="3248405" y="4978661"/>
            <a:chExt cx="1016000" cy="538480"/>
          </a:xfrm>
        </p:grpSpPr>
        <p:sp>
          <p:nvSpPr>
            <p:cNvPr id="6" name="object 6"/>
            <p:cNvSpPr/>
            <p:nvPr/>
          </p:nvSpPr>
          <p:spPr>
            <a:xfrm>
              <a:off x="3248405" y="5310378"/>
              <a:ext cx="187325" cy="0"/>
            </a:xfrm>
            <a:custGeom>
              <a:avLst/>
              <a:gdLst/>
              <a:ahLst/>
              <a:cxnLst/>
              <a:rect l="l" t="t" r="r" b="b"/>
              <a:pathLst>
                <a:path w="187325">
                  <a:moveTo>
                    <a:pt x="0" y="0"/>
                  </a:moveTo>
                  <a:lnTo>
                    <a:pt x="187197" y="0"/>
                  </a:lnTo>
                </a:path>
              </a:pathLst>
            </a:custGeom>
            <a:ln w="3505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35857" y="5122926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89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5" y="349306"/>
                  </a:lnTo>
                  <a:lnTo>
                    <a:pt x="137054" y="368206"/>
                  </a:lnTo>
                  <a:lnTo>
                    <a:pt x="186689" y="374904"/>
                  </a:lnTo>
                  <a:lnTo>
                    <a:pt x="236325" y="368206"/>
                  </a:lnTo>
                  <a:lnTo>
                    <a:pt x="280923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79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35857" y="5122926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89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79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3" y="349306"/>
                  </a:lnTo>
                  <a:lnTo>
                    <a:pt x="236325" y="368206"/>
                  </a:lnTo>
                  <a:lnTo>
                    <a:pt x="186689" y="374904"/>
                  </a:lnTo>
                  <a:lnTo>
                    <a:pt x="137054" y="368206"/>
                  </a:lnTo>
                  <a:lnTo>
                    <a:pt x="92455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09238" y="4978666"/>
              <a:ext cx="455295" cy="410845"/>
            </a:xfrm>
            <a:custGeom>
              <a:avLst/>
              <a:gdLst/>
              <a:ahLst/>
              <a:cxnLst/>
              <a:rect l="l" t="t" r="r" b="b"/>
              <a:pathLst>
                <a:path w="455295" h="410845">
                  <a:moveTo>
                    <a:pt x="442087" y="331711"/>
                  </a:moveTo>
                  <a:lnTo>
                    <a:pt x="412038" y="314185"/>
                  </a:lnTo>
                  <a:lnTo>
                    <a:pt x="311023" y="255257"/>
                  </a:lnTo>
                  <a:lnTo>
                    <a:pt x="304406" y="252984"/>
                  </a:lnTo>
                  <a:lnTo>
                    <a:pt x="297688" y="253415"/>
                  </a:lnTo>
                  <a:lnTo>
                    <a:pt x="291617" y="256336"/>
                  </a:lnTo>
                  <a:lnTo>
                    <a:pt x="287020" y="261480"/>
                  </a:lnTo>
                  <a:lnTo>
                    <a:pt x="284734" y="268097"/>
                  </a:lnTo>
                  <a:lnTo>
                    <a:pt x="285178" y="274815"/>
                  </a:lnTo>
                  <a:lnTo>
                    <a:pt x="288086" y="280885"/>
                  </a:lnTo>
                  <a:lnTo>
                    <a:pt x="293243" y="285483"/>
                  </a:lnTo>
                  <a:lnTo>
                    <a:pt x="342442" y="314185"/>
                  </a:lnTo>
                  <a:lnTo>
                    <a:pt x="0" y="314185"/>
                  </a:lnTo>
                  <a:lnTo>
                    <a:pt x="0" y="349237"/>
                  </a:lnTo>
                  <a:lnTo>
                    <a:pt x="342442" y="349237"/>
                  </a:lnTo>
                  <a:lnTo>
                    <a:pt x="293243" y="377939"/>
                  </a:lnTo>
                  <a:lnTo>
                    <a:pt x="288086" y="382549"/>
                  </a:lnTo>
                  <a:lnTo>
                    <a:pt x="285178" y="388607"/>
                  </a:lnTo>
                  <a:lnTo>
                    <a:pt x="284734" y="395338"/>
                  </a:lnTo>
                  <a:lnTo>
                    <a:pt x="287020" y="401942"/>
                  </a:lnTo>
                  <a:lnTo>
                    <a:pt x="291617" y="407098"/>
                  </a:lnTo>
                  <a:lnTo>
                    <a:pt x="297688" y="410006"/>
                  </a:lnTo>
                  <a:lnTo>
                    <a:pt x="304406" y="410451"/>
                  </a:lnTo>
                  <a:lnTo>
                    <a:pt x="311023" y="408165"/>
                  </a:lnTo>
                  <a:lnTo>
                    <a:pt x="412038" y="349237"/>
                  </a:lnTo>
                  <a:lnTo>
                    <a:pt x="442087" y="331711"/>
                  </a:lnTo>
                  <a:close/>
                </a:path>
                <a:path w="455295" h="410845">
                  <a:moveTo>
                    <a:pt x="455041" y="78727"/>
                  </a:moveTo>
                  <a:lnTo>
                    <a:pt x="424992" y="61201"/>
                  </a:lnTo>
                  <a:lnTo>
                    <a:pt x="323977" y="2273"/>
                  </a:lnTo>
                  <a:lnTo>
                    <a:pt x="317360" y="0"/>
                  </a:lnTo>
                  <a:lnTo>
                    <a:pt x="310642" y="431"/>
                  </a:lnTo>
                  <a:lnTo>
                    <a:pt x="304571" y="3352"/>
                  </a:lnTo>
                  <a:lnTo>
                    <a:pt x="299974" y="8496"/>
                  </a:lnTo>
                  <a:lnTo>
                    <a:pt x="297751" y="15113"/>
                  </a:lnTo>
                  <a:lnTo>
                    <a:pt x="298183" y="21831"/>
                  </a:lnTo>
                  <a:lnTo>
                    <a:pt x="301117" y="27901"/>
                  </a:lnTo>
                  <a:lnTo>
                    <a:pt x="306324" y="32499"/>
                  </a:lnTo>
                  <a:lnTo>
                    <a:pt x="355523" y="61201"/>
                  </a:lnTo>
                  <a:lnTo>
                    <a:pt x="80772" y="61201"/>
                  </a:lnTo>
                  <a:lnTo>
                    <a:pt x="80772" y="96253"/>
                  </a:lnTo>
                  <a:lnTo>
                    <a:pt x="355523" y="96253"/>
                  </a:lnTo>
                  <a:lnTo>
                    <a:pt x="306324" y="124955"/>
                  </a:lnTo>
                  <a:lnTo>
                    <a:pt x="301117" y="129565"/>
                  </a:lnTo>
                  <a:lnTo>
                    <a:pt x="298183" y="135636"/>
                  </a:lnTo>
                  <a:lnTo>
                    <a:pt x="297751" y="142354"/>
                  </a:lnTo>
                  <a:lnTo>
                    <a:pt x="299974" y="148958"/>
                  </a:lnTo>
                  <a:lnTo>
                    <a:pt x="304571" y="154114"/>
                  </a:lnTo>
                  <a:lnTo>
                    <a:pt x="310642" y="157022"/>
                  </a:lnTo>
                  <a:lnTo>
                    <a:pt x="317360" y="157467"/>
                  </a:lnTo>
                  <a:lnTo>
                    <a:pt x="323977" y="155181"/>
                  </a:lnTo>
                  <a:lnTo>
                    <a:pt x="424992" y="96253"/>
                  </a:lnTo>
                  <a:lnTo>
                    <a:pt x="455041" y="7872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54373" y="5052822"/>
              <a:ext cx="149860" cy="125095"/>
            </a:xfrm>
            <a:custGeom>
              <a:avLst/>
              <a:gdLst/>
              <a:ahLst/>
              <a:cxnLst/>
              <a:rect l="l" t="t" r="r" b="b"/>
              <a:pathLst>
                <a:path w="149860" h="125095">
                  <a:moveTo>
                    <a:pt x="0" y="125094"/>
                  </a:moveTo>
                  <a:lnTo>
                    <a:pt x="14986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006084" y="4966715"/>
            <a:ext cx="1018540" cy="524510"/>
            <a:chOff x="6006084" y="4966715"/>
            <a:chExt cx="1018540" cy="524510"/>
          </a:xfrm>
        </p:grpSpPr>
        <p:sp>
          <p:nvSpPr>
            <p:cNvPr id="12" name="object 12"/>
            <p:cNvSpPr/>
            <p:nvPr/>
          </p:nvSpPr>
          <p:spPr>
            <a:xfrm>
              <a:off x="6319266" y="50985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186689" y="0"/>
                  </a:moveTo>
                  <a:lnTo>
                    <a:pt x="137054" y="6667"/>
                  </a:lnTo>
                  <a:lnTo>
                    <a:pt x="92455" y="25484"/>
                  </a:lnTo>
                  <a:lnTo>
                    <a:pt x="54673" y="54673"/>
                  </a:lnTo>
                  <a:lnTo>
                    <a:pt x="25484" y="92455"/>
                  </a:lnTo>
                  <a:lnTo>
                    <a:pt x="6667" y="137054"/>
                  </a:lnTo>
                  <a:lnTo>
                    <a:pt x="0" y="186689"/>
                  </a:lnTo>
                  <a:lnTo>
                    <a:pt x="6667" y="236325"/>
                  </a:lnTo>
                  <a:lnTo>
                    <a:pt x="25484" y="280923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89" y="373379"/>
                  </a:lnTo>
                  <a:lnTo>
                    <a:pt x="236325" y="366712"/>
                  </a:lnTo>
                  <a:lnTo>
                    <a:pt x="280924" y="347895"/>
                  </a:lnTo>
                  <a:lnTo>
                    <a:pt x="318706" y="318706"/>
                  </a:lnTo>
                  <a:lnTo>
                    <a:pt x="347895" y="280923"/>
                  </a:lnTo>
                  <a:lnTo>
                    <a:pt x="366712" y="236325"/>
                  </a:lnTo>
                  <a:lnTo>
                    <a:pt x="373380" y="186689"/>
                  </a:lnTo>
                  <a:lnTo>
                    <a:pt x="366712" y="137054"/>
                  </a:lnTo>
                  <a:lnTo>
                    <a:pt x="347895" y="92455"/>
                  </a:lnTo>
                  <a:lnTo>
                    <a:pt x="318706" y="54673"/>
                  </a:lnTo>
                  <a:lnTo>
                    <a:pt x="280923" y="25484"/>
                  </a:lnTo>
                  <a:lnTo>
                    <a:pt x="236325" y="666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19266" y="50985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5"/>
                  </a:lnTo>
                  <a:lnTo>
                    <a:pt x="54673" y="54673"/>
                  </a:lnTo>
                  <a:lnTo>
                    <a:pt x="92455" y="25484"/>
                  </a:lnTo>
                  <a:lnTo>
                    <a:pt x="137054" y="6667"/>
                  </a:lnTo>
                  <a:lnTo>
                    <a:pt x="186689" y="0"/>
                  </a:lnTo>
                  <a:lnTo>
                    <a:pt x="236325" y="6667"/>
                  </a:lnTo>
                  <a:lnTo>
                    <a:pt x="280923" y="25484"/>
                  </a:lnTo>
                  <a:lnTo>
                    <a:pt x="318706" y="54673"/>
                  </a:lnTo>
                  <a:lnTo>
                    <a:pt x="347895" y="92455"/>
                  </a:lnTo>
                  <a:lnTo>
                    <a:pt x="366712" y="137054"/>
                  </a:lnTo>
                  <a:lnTo>
                    <a:pt x="373380" y="186689"/>
                  </a:lnTo>
                  <a:lnTo>
                    <a:pt x="366712" y="236325"/>
                  </a:lnTo>
                  <a:lnTo>
                    <a:pt x="347895" y="280923"/>
                  </a:lnTo>
                  <a:lnTo>
                    <a:pt x="318706" y="318706"/>
                  </a:lnTo>
                  <a:lnTo>
                    <a:pt x="280924" y="347895"/>
                  </a:lnTo>
                  <a:lnTo>
                    <a:pt x="236325" y="366712"/>
                  </a:lnTo>
                  <a:lnTo>
                    <a:pt x="186689" y="373379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3"/>
                  </a:lnTo>
                  <a:lnTo>
                    <a:pt x="666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25134" y="5285993"/>
              <a:ext cx="294005" cy="0"/>
            </a:xfrm>
            <a:custGeom>
              <a:avLst/>
              <a:gdLst/>
              <a:ahLst/>
              <a:cxnLst/>
              <a:rect l="l" t="t" r="r" b="b"/>
              <a:pathLst>
                <a:path w="294004">
                  <a:moveTo>
                    <a:pt x="0" y="0"/>
                  </a:moveTo>
                  <a:lnTo>
                    <a:pt x="293624" y="0"/>
                  </a:lnTo>
                </a:path>
              </a:pathLst>
            </a:custGeom>
            <a:ln w="3505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92646" y="5207261"/>
              <a:ext cx="332105" cy="157480"/>
            </a:xfrm>
            <a:custGeom>
              <a:avLst/>
              <a:gdLst/>
              <a:ahLst/>
              <a:cxnLst/>
              <a:rect l="l" t="t" r="r" b="b"/>
              <a:pathLst>
                <a:path w="332104" h="157479">
                  <a:moveTo>
                    <a:pt x="262254" y="78732"/>
                  </a:moveTo>
                  <a:lnTo>
                    <a:pt x="183006" y="124960"/>
                  </a:lnTo>
                  <a:lnTo>
                    <a:pt x="177800" y="129567"/>
                  </a:lnTo>
                  <a:lnTo>
                    <a:pt x="174878" y="135628"/>
                  </a:lnTo>
                  <a:lnTo>
                    <a:pt x="174434" y="142355"/>
                  </a:lnTo>
                  <a:lnTo>
                    <a:pt x="176656" y="148963"/>
                  </a:lnTo>
                  <a:lnTo>
                    <a:pt x="181318" y="154114"/>
                  </a:lnTo>
                  <a:lnTo>
                    <a:pt x="187372" y="157027"/>
                  </a:lnTo>
                  <a:lnTo>
                    <a:pt x="194069" y="157464"/>
                  </a:lnTo>
                  <a:lnTo>
                    <a:pt x="200659" y="155186"/>
                  </a:lnTo>
                  <a:lnTo>
                    <a:pt x="301679" y="96258"/>
                  </a:lnTo>
                  <a:lnTo>
                    <a:pt x="297052" y="96258"/>
                  </a:lnTo>
                  <a:lnTo>
                    <a:pt x="297052" y="93845"/>
                  </a:lnTo>
                  <a:lnTo>
                    <a:pt x="288162" y="93845"/>
                  </a:lnTo>
                  <a:lnTo>
                    <a:pt x="262254" y="78732"/>
                  </a:lnTo>
                  <a:close/>
                </a:path>
                <a:path w="332104" h="157479">
                  <a:moveTo>
                    <a:pt x="232210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32210" y="96258"/>
                  </a:lnTo>
                  <a:lnTo>
                    <a:pt x="262254" y="78732"/>
                  </a:lnTo>
                  <a:lnTo>
                    <a:pt x="232210" y="61206"/>
                  </a:lnTo>
                  <a:close/>
                </a:path>
                <a:path w="332104" h="157479">
                  <a:moveTo>
                    <a:pt x="301679" y="61206"/>
                  </a:moveTo>
                  <a:lnTo>
                    <a:pt x="297052" y="61206"/>
                  </a:lnTo>
                  <a:lnTo>
                    <a:pt x="297052" y="96258"/>
                  </a:lnTo>
                  <a:lnTo>
                    <a:pt x="301679" y="96258"/>
                  </a:lnTo>
                  <a:lnTo>
                    <a:pt x="331724" y="78732"/>
                  </a:lnTo>
                  <a:lnTo>
                    <a:pt x="301679" y="61206"/>
                  </a:lnTo>
                  <a:close/>
                </a:path>
                <a:path w="332104" h="157479">
                  <a:moveTo>
                    <a:pt x="288162" y="63619"/>
                  </a:moveTo>
                  <a:lnTo>
                    <a:pt x="262254" y="78732"/>
                  </a:lnTo>
                  <a:lnTo>
                    <a:pt x="288162" y="93845"/>
                  </a:lnTo>
                  <a:lnTo>
                    <a:pt x="288162" y="63619"/>
                  </a:lnTo>
                  <a:close/>
                </a:path>
                <a:path w="332104" h="157479">
                  <a:moveTo>
                    <a:pt x="297052" y="63619"/>
                  </a:moveTo>
                  <a:lnTo>
                    <a:pt x="288162" y="63619"/>
                  </a:lnTo>
                  <a:lnTo>
                    <a:pt x="288162" y="93845"/>
                  </a:lnTo>
                  <a:lnTo>
                    <a:pt x="297052" y="93845"/>
                  </a:lnTo>
                  <a:lnTo>
                    <a:pt x="297052" y="63619"/>
                  </a:lnTo>
                  <a:close/>
                </a:path>
                <a:path w="332104" h="157479">
                  <a:moveTo>
                    <a:pt x="194069" y="0"/>
                  </a:moveTo>
                  <a:lnTo>
                    <a:pt x="187372" y="436"/>
                  </a:lnTo>
                  <a:lnTo>
                    <a:pt x="181318" y="3349"/>
                  </a:lnTo>
                  <a:lnTo>
                    <a:pt x="176656" y="8501"/>
                  </a:lnTo>
                  <a:lnTo>
                    <a:pt x="174434" y="15109"/>
                  </a:lnTo>
                  <a:lnTo>
                    <a:pt x="174878" y="21836"/>
                  </a:lnTo>
                  <a:lnTo>
                    <a:pt x="177800" y="27896"/>
                  </a:lnTo>
                  <a:lnTo>
                    <a:pt x="183006" y="32504"/>
                  </a:lnTo>
                  <a:lnTo>
                    <a:pt x="262254" y="78732"/>
                  </a:lnTo>
                  <a:lnTo>
                    <a:pt x="288162" y="63619"/>
                  </a:lnTo>
                  <a:lnTo>
                    <a:pt x="297052" y="63619"/>
                  </a:lnTo>
                  <a:lnTo>
                    <a:pt x="297052" y="61206"/>
                  </a:lnTo>
                  <a:lnTo>
                    <a:pt x="301679" y="61206"/>
                  </a:lnTo>
                  <a:lnTo>
                    <a:pt x="200659" y="2278"/>
                  </a:lnTo>
                  <a:lnTo>
                    <a:pt x="194069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25134" y="4985765"/>
              <a:ext cx="154940" cy="635"/>
            </a:xfrm>
            <a:custGeom>
              <a:avLst/>
              <a:gdLst/>
              <a:ahLst/>
              <a:cxnLst/>
              <a:rect l="l" t="t" r="r" b="b"/>
              <a:pathLst>
                <a:path w="154939" h="635">
                  <a:moveTo>
                    <a:pt x="0" y="0"/>
                  </a:moveTo>
                  <a:lnTo>
                    <a:pt x="154431" y="507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60770" y="4971160"/>
              <a:ext cx="212725" cy="182245"/>
            </a:xfrm>
            <a:custGeom>
              <a:avLst/>
              <a:gdLst/>
              <a:ahLst/>
              <a:cxnLst/>
              <a:rect l="l" t="t" r="r" b="b"/>
              <a:pathLst>
                <a:path w="212725" h="182245">
                  <a:moveTo>
                    <a:pt x="56260" y="116712"/>
                  </a:moveTo>
                  <a:lnTo>
                    <a:pt x="48666" y="117010"/>
                  </a:lnTo>
                  <a:lnTo>
                    <a:pt x="41989" y="120046"/>
                  </a:lnTo>
                  <a:lnTo>
                    <a:pt x="36955" y="125321"/>
                  </a:lnTo>
                  <a:lnTo>
                    <a:pt x="34289" y="132333"/>
                  </a:lnTo>
                  <a:lnTo>
                    <a:pt x="34514" y="139910"/>
                  </a:lnTo>
                  <a:lnTo>
                    <a:pt x="37512" y="146557"/>
                  </a:lnTo>
                  <a:lnTo>
                    <a:pt x="42773" y="151586"/>
                  </a:lnTo>
                  <a:lnTo>
                    <a:pt x="49783" y="154305"/>
                  </a:lnTo>
                  <a:lnTo>
                    <a:pt x="212470" y="181863"/>
                  </a:lnTo>
                  <a:lnTo>
                    <a:pt x="208979" y="172212"/>
                  </a:lnTo>
                  <a:lnTo>
                    <a:pt x="171322" y="172212"/>
                  </a:lnTo>
                  <a:lnTo>
                    <a:pt x="117202" y="127038"/>
                  </a:lnTo>
                  <a:lnTo>
                    <a:pt x="56260" y="116712"/>
                  </a:lnTo>
                  <a:close/>
                </a:path>
                <a:path w="212725" h="182245">
                  <a:moveTo>
                    <a:pt x="117202" y="127038"/>
                  </a:moveTo>
                  <a:lnTo>
                    <a:pt x="171322" y="172212"/>
                  </a:lnTo>
                  <a:lnTo>
                    <a:pt x="178108" y="164083"/>
                  </a:lnTo>
                  <a:lnTo>
                    <a:pt x="165607" y="164083"/>
                  </a:lnTo>
                  <a:lnTo>
                    <a:pt x="154475" y="133353"/>
                  </a:lnTo>
                  <a:lnTo>
                    <a:pt x="117202" y="127038"/>
                  </a:lnTo>
                  <a:close/>
                </a:path>
                <a:path w="212725" h="182245">
                  <a:moveTo>
                    <a:pt x="139442" y="14132"/>
                  </a:moveTo>
                  <a:lnTo>
                    <a:pt x="131952" y="15239"/>
                  </a:lnTo>
                  <a:lnTo>
                    <a:pt x="125487" y="19157"/>
                  </a:lnTo>
                  <a:lnTo>
                    <a:pt x="121189" y="25050"/>
                  </a:lnTo>
                  <a:lnTo>
                    <a:pt x="119415" y="32134"/>
                  </a:lnTo>
                  <a:lnTo>
                    <a:pt x="120522" y="39624"/>
                  </a:lnTo>
                  <a:lnTo>
                    <a:pt x="141616" y="97852"/>
                  </a:lnTo>
                  <a:lnTo>
                    <a:pt x="195706" y="143001"/>
                  </a:lnTo>
                  <a:lnTo>
                    <a:pt x="171322" y="172212"/>
                  </a:lnTo>
                  <a:lnTo>
                    <a:pt x="208979" y="172212"/>
                  </a:lnTo>
                  <a:lnTo>
                    <a:pt x="156337" y="26669"/>
                  </a:lnTo>
                  <a:lnTo>
                    <a:pt x="152419" y="20204"/>
                  </a:lnTo>
                  <a:lnTo>
                    <a:pt x="146526" y="15906"/>
                  </a:lnTo>
                  <a:lnTo>
                    <a:pt x="139442" y="14132"/>
                  </a:lnTo>
                  <a:close/>
                </a:path>
                <a:path w="212725" h="182245">
                  <a:moveTo>
                    <a:pt x="154475" y="133353"/>
                  </a:moveTo>
                  <a:lnTo>
                    <a:pt x="165607" y="164083"/>
                  </a:lnTo>
                  <a:lnTo>
                    <a:pt x="186689" y="138811"/>
                  </a:lnTo>
                  <a:lnTo>
                    <a:pt x="154475" y="133353"/>
                  </a:lnTo>
                  <a:close/>
                </a:path>
                <a:path w="212725" h="182245">
                  <a:moveTo>
                    <a:pt x="141616" y="97852"/>
                  </a:moveTo>
                  <a:lnTo>
                    <a:pt x="154475" y="133353"/>
                  </a:lnTo>
                  <a:lnTo>
                    <a:pt x="186689" y="138811"/>
                  </a:lnTo>
                  <a:lnTo>
                    <a:pt x="165607" y="164083"/>
                  </a:lnTo>
                  <a:lnTo>
                    <a:pt x="178108" y="164083"/>
                  </a:lnTo>
                  <a:lnTo>
                    <a:pt x="195706" y="143001"/>
                  </a:lnTo>
                  <a:lnTo>
                    <a:pt x="141616" y="97852"/>
                  </a:lnTo>
                  <a:close/>
                </a:path>
                <a:path w="212725" h="182245">
                  <a:moveTo>
                    <a:pt x="24383" y="0"/>
                  </a:moveTo>
                  <a:lnTo>
                    <a:pt x="0" y="29209"/>
                  </a:lnTo>
                  <a:lnTo>
                    <a:pt x="117202" y="127038"/>
                  </a:lnTo>
                  <a:lnTo>
                    <a:pt x="154475" y="133353"/>
                  </a:lnTo>
                  <a:lnTo>
                    <a:pt x="141616" y="97852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20444" y="5053076"/>
            <a:ext cx="993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commit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98645" y="5058536"/>
            <a:ext cx="895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branch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59879" y="5049088"/>
            <a:ext cx="8286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merge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926082" y="702640"/>
            <a:ext cx="52908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Sistema</a:t>
            </a:r>
            <a:r>
              <a:rPr spc="-75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dirty="0"/>
              <a:t>Controle</a:t>
            </a:r>
            <a:r>
              <a:rPr spc="-65" dirty="0"/>
              <a:t> </a:t>
            </a:r>
            <a:r>
              <a:rPr dirty="0"/>
              <a:t>de</a:t>
            </a:r>
            <a:r>
              <a:rPr spc="-85" dirty="0"/>
              <a:t> </a:t>
            </a:r>
            <a:r>
              <a:rPr spc="-10" dirty="0"/>
              <a:t>Versão</a:t>
            </a:r>
          </a:p>
        </p:txBody>
      </p:sp>
      <p:grpSp>
        <p:nvGrpSpPr>
          <p:cNvPr id="22" name="object 22"/>
          <p:cNvGrpSpPr/>
          <p:nvPr/>
        </p:nvGrpSpPr>
        <p:grpSpPr>
          <a:xfrm>
            <a:off x="1502663" y="2543555"/>
            <a:ext cx="4418330" cy="986155"/>
            <a:chOff x="1502663" y="2543555"/>
            <a:chExt cx="4418330" cy="986155"/>
          </a:xfrm>
        </p:grpSpPr>
        <p:sp>
          <p:nvSpPr>
            <p:cNvPr id="23" name="object 23"/>
            <p:cNvSpPr/>
            <p:nvPr/>
          </p:nvSpPr>
          <p:spPr>
            <a:xfrm>
              <a:off x="1896618" y="3217977"/>
              <a:ext cx="959485" cy="210820"/>
            </a:xfrm>
            <a:custGeom>
              <a:avLst/>
              <a:gdLst/>
              <a:ahLst/>
              <a:cxnLst/>
              <a:rect l="l" t="t" r="r" b="b"/>
              <a:pathLst>
                <a:path w="959485" h="210820">
                  <a:moveTo>
                    <a:pt x="886993" y="105104"/>
                  </a:moveTo>
                  <a:lnTo>
                    <a:pt x="756919" y="177367"/>
                  </a:lnTo>
                  <a:lnTo>
                    <a:pt x="751597" y="181883"/>
                  </a:lnTo>
                  <a:lnTo>
                    <a:pt x="748538" y="187876"/>
                  </a:lnTo>
                  <a:lnTo>
                    <a:pt x="747954" y="194583"/>
                  </a:lnTo>
                  <a:lnTo>
                    <a:pt x="750062" y="201243"/>
                  </a:lnTo>
                  <a:lnTo>
                    <a:pt x="754578" y="206565"/>
                  </a:lnTo>
                  <a:lnTo>
                    <a:pt x="760571" y="209625"/>
                  </a:lnTo>
                  <a:lnTo>
                    <a:pt x="767278" y="210208"/>
                  </a:lnTo>
                  <a:lnTo>
                    <a:pt x="773938" y="208101"/>
                  </a:lnTo>
                  <a:lnTo>
                    <a:pt x="927701" y="122630"/>
                  </a:lnTo>
                  <a:lnTo>
                    <a:pt x="923163" y="122630"/>
                  </a:lnTo>
                  <a:lnTo>
                    <a:pt x="923163" y="120471"/>
                  </a:lnTo>
                  <a:lnTo>
                    <a:pt x="914654" y="120471"/>
                  </a:lnTo>
                  <a:lnTo>
                    <a:pt x="886993" y="105104"/>
                  </a:lnTo>
                  <a:close/>
                </a:path>
                <a:path w="959485" h="210820">
                  <a:moveTo>
                    <a:pt x="855446" y="87578"/>
                  </a:moveTo>
                  <a:lnTo>
                    <a:pt x="0" y="87578"/>
                  </a:lnTo>
                  <a:lnTo>
                    <a:pt x="0" y="122630"/>
                  </a:lnTo>
                  <a:lnTo>
                    <a:pt x="855446" y="122630"/>
                  </a:lnTo>
                  <a:lnTo>
                    <a:pt x="886993" y="105104"/>
                  </a:lnTo>
                  <a:lnTo>
                    <a:pt x="855446" y="87578"/>
                  </a:lnTo>
                  <a:close/>
                </a:path>
                <a:path w="959485" h="210820">
                  <a:moveTo>
                    <a:pt x="927701" y="87578"/>
                  </a:moveTo>
                  <a:lnTo>
                    <a:pt x="923163" y="87578"/>
                  </a:lnTo>
                  <a:lnTo>
                    <a:pt x="923163" y="122630"/>
                  </a:lnTo>
                  <a:lnTo>
                    <a:pt x="927701" y="122630"/>
                  </a:lnTo>
                  <a:lnTo>
                    <a:pt x="959231" y="105104"/>
                  </a:lnTo>
                  <a:lnTo>
                    <a:pt x="927701" y="87578"/>
                  </a:lnTo>
                  <a:close/>
                </a:path>
                <a:path w="959485" h="210820">
                  <a:moveTo>
                    <a:pt x="914654" y="89737"/>
                  </a:moveTo>
                  <a:lnTo>
                    <a:pt x="886993" y="105104"/>
                  </a:lnTo>
                  <a:lnTo>
                    <a:pt x="914654" y="120471"/>
                  </a:lnTo>
                  <a:lnTo>
                    <a:pt x="914654" y="89737"/>
                  </a:lnTo>
                  <a:close/>
                </a:path>
                <a:path w="959485" h="210820">
                  <a:moveTo>
                    <a:pt x="923163" y="89737"/>
                  </a:moveTo>
                  <a:lnTo>
                    <a:pt x="914654" y="89737"/>
                  </a:lnTo>
                  <a:lnTo>
                    <a:pt x="914654" y="120471"/>
                  </a:lnTo>
                  <a:lnTo>
                    <a:pt x="923163" y="120471"/>
                  </a:lnTo>
                  <a:lnTo>
                    <a:pt x="923163" y="89737"/>
                  </a:lnTo>
                  <a:close/>
                </a:path>
                <a:path w="959485" h="210820">
                  <a:moveTo>
                    <a:pt x="767278" y="0"/>
                  </a:moveTo>
                  <a:lnTo>
                    <a:pt x="760571" y="583"/>
                  </a:lnTo>
                  <a:lnTo>
                    <a:pt x="754578" y="3643"/>
                  </a:lnTo>
                  <a:lnTo>
                    <a:pt x="750062" y="8965"/>
                  </a:lnTo>
                  <a:lnTo>
                    <a:pt x="747954" y="15624"/>
                  </a:lnTo>
                  <a:lnTo>
                    <a:pt x="748538" y="22332"/>
                  </a:lnTo>
                  <a:lnTo>
                    <a:pt x="751597" y="28324"/>
                  </a:lnTo>
                  <a:lnTo>
                    <a:pt x="756919" y="32841"/>
                  </a:lnTo>
                  <a:lnTo>
                    <a:pt x="886993" y="105104"/>
                  </a:lnTo>
                  <a:lnTo>
                    <a:pt x="914654" y="89737"/>
                  </a:lnTo>
                  <a:lnTo>
                    <a:pt x="923163" y="89737"/>
                  </a:lnTo>
                  <a:lnTo>
                    <a:pt x="923163" y="87578"/>
                  </a:lnTo>
                  <a:lnTo>
                    <a:pt x="927701" y="87578"/>
                  </a:lnTo>
                  <a:lnTo>
                    <a:pt x="773938" y="2107"/>
                  </a:lnTo>
                  <a:lnTo>
                    <a:pt x="767278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21713" y="3135629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2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2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21713" y="3135629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2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2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55213" y="3135629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2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2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55213" y="3135629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2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2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91762" y="3135629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91762" y="3135629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30118" y="3217977"/>
              <a:ext cx="961390" cy="210820"/>
            </a:xfrm>
            <a:custGeom>
              <a:avLst/>
              <a:gdLst/>
              <a:ahLst/>
              <a:cxnLst/>
              <a:rect l="l" t="t" r="r" b="b"/>
              <a:pathLst>
                <a:path w="961389" h="210820">
                  <a:moveTo>
                    <a:pt x="889152" y="105104"/>
                  </a:moveTo>
                  <a:lnTo>
                    <a:pt x="759079" y="177367"/>
                  </a:lnTo>
                  <a:lnTo>
                    <a:pt x="753830" y="181883"/>
                  </a:lnTo>
                  <a:lnTo>
                    <a:pt x="750808" y="187876"/>
                  </a:lnTo>
                  <a:lnTo>
                    <a:pt x="750238" y="194583"/>
                  </a:lnTo>
                  <a:lnTo>
                    <a:pt x="752347" y="201243"/>
                  </a:lnTo>
                  <a:lnTo>
                    <a:pt x="756862" y="206565"/>
                  </a:lnTo>
                  <a:lnTo>
                    <a:pt x="762841" y="209625"/>
                  </a:lnTo>
                  <a:lnTo>
                    <a:pt x="769510" y="210208"/>
                  </a:lnTo>
                  <a:lnTo>
                    <a:pt x="776096" y="208101"/>
                  </a:lnTo>
                  <a:lnTo>
                    <a:pt x="929860" y="122630"/>
                  </a:lnTo>
                  <a:lnTo>
                    <a:pt x="925321" y="122630"/>
                  </a:lnTo>
                  <a:lnTo>
                    <a:pt x="925321" y="120471"/>
                  </a:lnTo>
                  <a:lnTo>
                    <a:pt x="916812" y="120471"/>
                  </a:lnTo>
                  <a:lnTo>
                    <a:pt x="889152" y="105104"/>
                  </a:lnTo>
                  <a:close/>
                </a:path>
                <a:path w="961389" h="210820">
                  <a:moveTo>
                    <a:pt x="857605" y="87578"/>
                  </a:moveTo>
                  <a:lnTo>
                    <a:pt x="0" y="87578"/>
                  </a:lnTo>
                  <a:lnTo>
                    <a:pt x="0" y="122630"/>
                  </a:lnTo>
                  <a:lnTo>
                    <a:pt x="857605" y="122630"/>
                  </a:lnTo>
                  <a:lnTo>
                    <a:pt x="889152" y="105104"/>
                  </a:lnTo>
                  <a:lnTo>
                    <a:pt x="857605" y="87578"/>
                  </a:lnTo>
                  <a:close/>
                </a:path>
                <a:path w="961389" h="210820">
                  <a:moveTo>
                    <a:pt x="929860" y="87578"/>
                  </a:moveTo>
                  <a:lnTo>
                    <a:pt x="925321" y="87578"/>
                  </a:lnTo>
                  <a:lnTo>
                    <a:pt x="925321" y="122630"/>
                  </a:lnTo>
                  <a:lnTo>
                    <a:pt x="929860" y="122630"/>
                  </a:lnTo>
                  <a:lnTo>
                    <a:pt x="961390" y="105104"/>
                  </a:lnTo>
                  <a:lnTo>
                    <a:pt x="929860" y="87578"/>
                  </a:lnTo>
                  <a:close/>
                </a:path>
                <a:path w="961389" h="210820">
                  <a:moveTo>
                    <a:pt x="916812" y="89737"/>
                  </a:moveTo>
                  <a:lnTo>
                    <a:pt x="889152" y="105104"/>
                  </a:lnTo>
                  <a:lnTo>
                    <a:pt x="916812" y="120471"/>
                  </a:lnTo>
                  <a:lnTo>
                    <a:pt x="916812" y="89737"/>
                  </a:lnTo>
                  <a:close/>
                </a:path>
                <a:path w="961389" h="210820">
                  <a:moveTo>
                    <a:pt x="925321" y="89737"/>
                  </a:moveTo>
                  <a:lnTo>
                    <a:pt x="916812" y="89737"/>
                  </a:lnTo>
                  <a:lnTo>
                    <a:pt x="916812" y="120471"/>
                  </a:lnTo>
                  <a:lnTo>
                    <a:pt x="925321" y="120471"/>
                  </a:lnTo>
                  <a:lnTo>
                    <a:pt x="925321" y="89737"/>
                  </a:lnTo>
                  <a:close/>
                </a:path>
                <a:path w="961389" h="210820">
                  <a:moveTo>
                    <a:pt x="769510" y="0"/>
                  </a:moveTo>
                  <a:lnTo>
                    <a:pt x="762841" y="583"/>
                  </a:lnTo>
                  <a:lnTo>
                    <a:pt x="756862" y="3643"/>
                  </a:lnTo>
                  <a:lnTo>
                    <a:pt x="752347" y="8965"/>
                  </a:lnTo>
                  <a:lnTo>
                    <a:pt x="750238" y="15624"/>
                  </a:lnTo>
                  <a:lnTo>
                    <a:pt x="750808" y="22332"/>
                  </a:lnTo>
                  <a:lnTo>
                    <a:pt x="753830" y="28324"/>
                  </a:lnTo>
                  <a:lnTo>
                    <a:pt x="759079" y="32841"/>
                  </a:lnTo>
                  <a:lnTo>
                    <a:pt x="889152" y="105104"/>
                  </a:lnTo>
                  <a:lnTo>
                    <a:pt x="916812" y="89737"/>
                  </a:lnTo>
                  <a:lnTo>
                    <a:pt x="925321" y="89737"/>
                  </a:lnTo>
                  <a:lnTo>
                    <a:pt x="925321" y="87578"/>
                  </a:lnTo>
                  <a:lnTo>
                    <a:pt x="929860" y="87578"/>
                  </a:lnTo>
                  <a:lnTo>
                    <a:pt x="776096" y="2107"/>
                  </a:lnTo>
                  <a:lnTo>
                    <a:pt x="76951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26785" y="3135629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26785" y="3135629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66665" y="3217977"/>
              <a:ext cx="961390" cy="210820"/>
            </a:xfrm>
            <a:custGeom>
              <a:avLst/>
              <a:gdLst/>
              <a:ahLst/>
              <a:cxnLst/>
              <a:rect l="l" t="t" r="r" b="b"/>
              <a:pathLst>
                <a:path w="961389" h="210820">
                  <a:moveTo>
                    <a:pt x="889152" y="105104"/>
                  </a:moveTo>
                  <a:lnTo>
                    <a:pt x="759079" y="177367"/>
                  </a:lnTo>
                  <a:lnTo>
                    <a:pt x="753830" y="181883"/>
                  </a:lnTo>
                  <a:lnTo>
                    <a:pt x="750808" y="187876"/>
                  </a:lnTo>
                  <a:lnTo>
                    <a:pt x="750238" y="194583"/>
                  </a:lnTo>
                  <a:lnTo>
                    <a:pt x="752348" y="201243"/>
                  </a:lnTo>
                  <a:lnTo>
                    <a:pt x="756862" y="206565"/>
                  </a:lnTo>
                  <a:lnTo>
                    <a:pt x="762841" y="209625"/>
                  </a:lnTo>
                  <a:lnTo>
                    <a:pt x="769510" y="210208"/>
                  </a:lnTo>
                  <a:lnTo>
                    <a:pt x="776097" y="208101"/>
                  </a:lnTo>
                  <a:lnTo>
                    <a:pt x="929860" y="122630"/>
                  </a:lnTo>
                  <a:lnTo>
                    <a:pt x="925322" y="122630"/>
                  </a:lnTo>
                  <a:lnTo>
                    <a:pt x="925322" y="120471"/>
                  </a:lnTo>
                  <a:lnTo>
                    <a:pt x="916813" y="120471"/>
                  </a:lnTo>
                  <a:lnTo>
                    <a:pt x="889152" y="105104"/>
                  </a:lnTo>
                  <a:close/>
                </a:path>
                <a:path w="961389" h="210820">
                  <a:moveTo>
                    <a:pt x="857605" y="87578"/>
                  </a:moveTo>
                  <a:lnTo>
                    <a:pt x="0" y="87578"/>
                  </a:lnTo>
                  <a:lnTo>
                    <a:pt x="0" y="122630"/>
                  </a:lnTo>
                  <a:lnTo>
                    <a:pt x="857605" y="122630"/>
                  </a:lnTo>
                  <a:lnTo>
                    <a:pt x="889152" y="105104"/>
                  </a:lnTo>
                  <a:lnTo>
                    <a:pt x="857605" y="87578"/>
                  </a:lnTo>
                  <a:close/>
                </a:path>
                <a:path w="961389" h="210820">
                  <a:moveTo>
                    <a:pt x="929860" y="87578"/>
                  </a:moveTo>
                  <a:lnTo>
                    <a:pt x="925322" y="87578"/>
                  </a:lnTo>
                  <a:lnTo>
                    <a:pt x="925322" y="122630"/>
                  </a:lnTo>
                  <a:lnTo>
                    <a:pt x="929860" y="122630"/>
                  </a:lnTo>
                  <a:lnTo>
                    <a:pt x="961389" y="105104"/>
                  </a:lnTo>
                  <a:lnTo>
                    <a:pt x="929860" y="87578"/>
                  </a:lnTo>
                  <a:close/>
                </a:path>
                <a:path w="961389" h="210820">
                  <a:moveTo>
                    <a:pt x="916813" y="89737"/>
                  </a:moveTo>
                  <a:lnTo>
                    <a:pt x="889152" y="105104"/>
                  </a:lnTo>
                  <a:lnTo>
                    <a:pt x="916813" y="120471"/>
                  </a:lnTo>
                  <a:lnTo>
                    <a:pt x="916813" y="89737"/>
                  </a:lnTo>
                  <a:close/>
                </a:path>
                <a:path w="961389" h="210820">
                  <a:moveTo>
                    <a:pt x="925322" y="89737"/>
                  </a:moveTo>
                  <a:lnTo>
                    <a:pt x="916813" y="89737"/>
                  </a:lnTo>
                  <a:lnTo>
                    <a:pt x="916813" y="120471"/>
                  </a:lnTo>
                  <a:lnTo>
                    <a:pt x="925322" y="120471"/>
                  </a:lnTo>
                  <a:lnTo>
                    <a:pt x="925322" y="89737"/>
                  </a:lnTo>
                  <a:close/>
                </a:path>
                <a:path w="961389" h="210820">
                  <a:moveTo>
                    <a:pt x="769510" y="0"/>
                  </a:moveTo>
                  <a:lnTo>
                    <a:pt x="762841" y="583"/>
                  </a:lnTo>
                  <a:lnTo>
                    <a:pt x="756862" y="3643"/>
                  </a:lnTo>
                  <a:lnTo>
                    <a:pt x="752348" y="8965"/>
                  </a:lnTo>
                  <a:lnTo>
                    <a:pt x="750238" y="15624"/>
                  </a:lnTo>
                  <a:lnTo>
                    <a:pt x="750808" y="22332"/>
                  </a:lnTo>
                  <a:lnTo>
                    <a:pt x="753830" y="28324"/>
                  </a:lnTo>
                  <a:lnTo>
                    <a:pt x="759079" y="32841"/>
                  </a:lnTo>
                  <a:lnTo>
                    <a:pt x="889152" y="105104"/>
                  </a:lnTo>
                  <a:lnTo>
                    <a:pt x="916813" y="89737"/>
                  </a:lnTo>
                  <a:lnTo>
                    <a:pt x="925322" y="89737"/>
                  </a:lnTo>
                  <a:lnTo>
                    <a:pt x="925322" y="87578"/>
                  </a:lnTo>
                  <a:lnTo>
                    <a:pt x="929860" y="87578"/>
                  </a:lnTo>
                  <a:lnTo>
                    <a:pt x="776097" y="2107"/>
                  </a:lnTo>
                  <a:lnTo>
                    <a:pt x="76951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91762" y="2562605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3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91762" y="2562605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75253" y="2743961"/>
              <a:ext cx="1884680" cy="447040"/>
            </a:xfrm>
            <a:custGeom>
              <a:avLst/>
              <a:gdLst/>
              <a:ahLst/>
              <a:cxnLst/>
              <a:rect l="l" t="t" r="r" b="b"/>
              <a:pathLst>
                <a:path w="1884679" h="447039">
                  <a:moveTo>
                    <a:pt x="0" y="447039"/>
                  </a:moveTo>
                  <a:lnTo>
                    <a:pt x="535558" y="0"/>
                  </a:lnTo>
                </a:path>
                <a:path w="1884679" h="447039">
                  <a:moveTo>
                    <a:pt x="1391411" y="0"/>
                  </a:moveTo>
                  <a:lnTo>
                    <a:pt x="1884553" y="5461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34534" y="2729356"/>
              <a:ext cx="548005" cy="461645"/>
            </a:xfrm>
            <a:custGeom>
              <a:avLst/>
              <a:gdLst/>
              <a:ahLst/>
              <a:cxnLst/>
              <a:rect l="l" t="t" r="r" b="b"/>
              <a:pathLst>
                <a:path w="548004" h="461644">
                  <a:moveTo>
                    <a:pt x="328549" y="381000"/>
                  </a:moveTo>
                  <a:lnTo>
                    <a:pt x="320948" y="381113"/>
                  </a:lnTo>
                  <a:lnTo>
                    <a:pt x="314229" y="384000"/>
                  </a:lnTo>
                  <a:lnTo>
                    <a:pt x="309082" y="389197"/>
                  </a:lnTo>
                  <a:lnTo>
                    <a:pt x="306196" y="396239"/>
                  </a:lnTo>
                  <a:lnTo>
                    <a:pt x="306310" y="403766"/>
                  </a:lnTo>
                  <a:lnTo>
                    <a:pt x="309197" y="410448"/>
                  </a:lnTo>
                  <a:lnTo>
                    <a:pt x="314394" y="415581"/>
                  </a:lnTo>
                  <a:lnTo>
                    <a:pt x="321437" y="418464"/>
                  </a:lnTo>
                  <a:lnTo>
                    <a:pt x="547751" y="461644"/>
                  </a:lnTo>
                  <a:lnTo>
                    <a:pt x="543685" y="451103"/>
                  </a:lnTo>
                  <a:lnTo>
                    <a:pt x="505460" y="451103"/>
                  </a:lnTo>
                  <a:lnTo>
                    <a:pt x="449074" y="404040"/>
                  </a:lnTo>
                  <a:lnTo>
                    <a:pt x="328549" y="381000"/>
                  </a:lnTo>
                  <a:close/>
                </a:path>
                <a:path w="548004" h="461644">
                  <a:moveTo>
                    <a:pt x="449074" y="404040"/>
                  </a:moveTo>
                  <a:lnTo>
                    <a:pt x="505460" y="451103"/>
                  </a:lnTo>
                  <a:lnTo>
                    <a:pt x="511927" y="443356"/>
                  </a:lnTo>
                  <a:lnTo>
                    <a:pt x="499871" y="443356"/>
                  </a:lnTo>
                  <a:lnTo>
                    <a:pt x="487539" y="411393"/>
                  </a:lnTo>
                  <a:lnTo>
                    <a:pt x="449074" y="404040"/>
                  </a:lnTo>
                  <a:close/>
                </a:path>
                <a:path w="548004" h="461644">
                  <a:moveTo>
                    <a:pt x="447621" y="234436"/>
                  </a:moveTo>
                  <a:lnTo>
                    <a:pt x="440181" y="235712"/>
                  </a:lnTo>
                  <a:lnTo>
                    <a:pt x="433814" y="239793"/>
                  </a:lnTo>
                  <a:lnTo>
                    <a:pt x="429625" y="245792"/>
                  </a:lnTo>
                  <a:lnTo>
                    <a:pt x="427984" y="252910"/>
                  </a:lnTo>
                  <a:lnTo>
                    <a:pt x="429260" y="260350"/>
                  </a:lnTo>
                  <a:lnTo>
                    <a:pt x="473418" y="374797"/>
                  </a:lnTo>
                  <a:lnTo>
                    <a:pt x="529843" y="421893"/>
                  </a:lnTo>
                  <a:lnTo>
                    <a:pt x="505460" y="451103"/>
                  </a:lnTo>
                  <a:lnTo>
                    <a:pt x="543685" y="451103"/>
                  </a:lnTo>
                  <a:lnTo>
                    <a:pt x="464819" y="246633"/>
                  </a:lnTo>
                  <a:lnTo>
                    <a:pt x="460738" y="240266"/>
                  </a:lnTo>
                  <a:lnTo>
                    <a:pt x="454739" y="236077"/>
                  </a:lnTo>
                  <a:lnTo>
                    <a:pt x="447621" y="234436"/>
                  </a:lnTo>
                  <a:close/>
                </a:path>
                <a:path w="548004" h="461644">
                  <a:moveTo>
                    <a:pt x="487539" y="411393"/>
                  </a:moveTo>
                  <a:lnTo>
                    <a:pt x="499871" y="443356"/>
                  </a:lnTo>
                  <a:lnTo>
                    <a:pt x="521207" y="417829"/>
                  </a:lnTo>
                  <a:lnTo>
                    <a:pt x="487539" y="411393"/>
                  </a:lnTo>
                  <a:close/>
                </a:path>
                <a:path w="548004" h="461644">
                  <a:moveTo>
                    <a:pt x="473418" y="374797"/>
                  </a:moveTo>
                  <a:lnTo>
                    <a:pt x="487539" y="411393"/>
                  </a:lnTo>
                  <a:lnTo>
                    <a:pt x="521207" y="417829"/>
                  </a:lnTo>
                  <a:lnTo>
                    <a:pt x="499871" y="443356"/>
                  </a:lnTo>
                  <a:lnTo>
                    <a:pt x="511927" y="443356"/>
                  </a:lnTo>
                  <a:lnTo>
                    <a:pt x="529843" y="421893"/>
                  </a:lnTo>
                  <a:lnTo>
                    <a:pt x="473418" y="374797"/>
                  </a:lnTo>
                  <a:close/>
                </a:path>
                <a:path w="548004" h="461644">
                  <a:moveTo>
                    <a:pt x="24383" y="0"/>
                  </a:moveTo>
                  <a:lnTo>
                    <a:pt x="0" y="29209"/>
                  </a:lnTo>
                  <a:lnTo>
                    <a:pt x="449074" y="404040"/>
                  </a:lnTo>
                  <a:lnTo>
                    <a:pt x="487539" y="411393"/>
                  </a:lnTo>
                  <a:lnTo>
                    <a:pt x="473418" y="374797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471930" y="3522726"/>
            <a:ext cx="523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Início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54554" y="3527805"/>
            <a:ext cx="8648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Função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89323" y="3522726"/>
            <a:ext cx="8648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Função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73802" y="3522726"/>
            <a:ext cx="97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Função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2+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938142" y="2235834"/>
            <a:ext cx="97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Função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2*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901690" y="3131820"/>
            <a:ext cx="1354455" cy="413384"/>
            <a:chOff x="5901690" y="3131820"/>
            <a:chExt cx="1354455" cy="413384"/>
          </a:xfrm>
        </p:grpSpPr>
        <p:sp>
          <p:nvSpPr>
            <p:cNvPr id="44" name="object 44"/>
            <p:cNvSpPr/>
            <p:nvPr/>
          </p:nvSpPr>
          <p:spPr>
            <a:xfrm>
              <a:off x="6863334" y="3150870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5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1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3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1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863334" y="3150870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5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901690" y="3233217"/>
              <a:ext cx="961390" cy="210820"/>
            </a:xfrm>
            <a:custGeom>
              <a:avLst/>
              <a:gdLst/>
              <a:ahLst/>
              <a:cxnLst/>
              <a:rect l="l" t="t" r="r" b="b"/>
              <a:pathLst>
                <a:path w="961390" h="210820">
                  <a:moveTo>
                    <a:pt x="889152" y="105104"/>
                  </a:moveTo>
                  <a:lnTo>
                    <a:pt x="759079" y="177367"/>
                  </a:lnTo>
                  <a:lnTo>
                    <a:pt x="753830" y="181883"/>
                  </a:lnTo>
                  <a:lnTo>
                    <a:pt x="750808" y="187876"/>
                  </a:lnTo>
                  <a:lnTo>
                    <a:pt x="750238" y="194583"/>
                  </a:lnTo>
                  <a:lnTo>
                    <a:pt x="752348" y="201243"/>
                  </a:lnTo>
                  <a:lnTo>
                    <a:pt x="756862" y="206565"/>
                  </a:lnTo>
                  <a:lnTo>
                    <a:pt x="762841" y="209625"/>
                  </a:lnTo>
                  <a:lnTo>
                    <a:pt x="769510" y="210208"/>
                  </a:lnTo>
                  <a:lnTo>
                    <a:pt x="776096" y="208101"/>
                  </a:lnTo>
                  <a:lnTo>
                    <a:pt x="929860" y="122630"/>
                  </a:lnTo>
                  <a:lnTo>
                    <a:pt x="925321" y="122630"/>
                  </a:lnTo>
                  <a:lnTo>
                    <a:pt x="925321" y="120471"/>
                  </a:lnTo>
                  <a:lnTo>
                    <a:pt x="916813" y="120471"/>
                  </a:lnTo>
                  <a:lnTo>
                    <a:pt x="889152" y="105104"/>
                  </a:lnTo>
                  <a:close/>
                </a:path>
                <a:path w="961390" h="210820">
                  <a:moveTo>
                    <a:pt x="857605" y="87578"/>
                  </a:moveTo>
                  <a:lnTo>
                    <a:pt x="0" y="87578"/>
                  </a:lnTo>
                  <a:lnTo>
                    <a:pt x="0" y="122630"/>
                  </a:lnTo>
                  <a:lnTo>
                    <a:pt x="857605" y="122630"/>
                  </a:lnTo>
                  <a:lnTo>
                    <a:pt x="889152" y="105104"/>
                  </a:lnTo>
                  <a:lnTo>
                    <a:pt x="857605" y="87578"/>
                  </a:lnTo>
                  <a:close/>
                </a:path>
                <a:path w="961390" h="210820">
                  <a:moveTo>
                    <a:pt x="929860" y="87578"/>
                  </a:moveTo>
                  <a:lnTo>
                    <a:pt x="925321" y="87578"/>
                  </a:lnTo>
                  <a:lnTo>
                    <a:pt x="925321" y="122630"/>
                  </a:lnTo>
                  <a:lnTo>
                    <a:pt x="929860" y="122630"/>
                  </a:lnTo>
                  <a:lnTo>
                    <a:pt x="961389" y="105104"/>
                  </a:lnTo>
                  <a:lnTo>
                    <a:pt x="929860" y="87578"/>
                  </a:lnTo>
                  <a:close/>
                </a:path>
                <a:path w="961390" h="210820">
                  <a:moveTo>
                    <a:pt x="916813" y="89737"/>
                  </a:moveTo>
                  <a:lnTo>
                    <a:pt x="889152" y="105104"/>
                  </a:lnTo>
                  <a:lnTo>
                    <a:pt x="916813" y="120471"/>
                  </a:lnTo>
                  <a:lnTo>
                    <a:pt x="916813" y="89737"/>
                  </a:lnTo>
                  <a:close/>
                </a:path>
                <a:path w="961390" h="210820">
                  <a:moveTo>
                    <a:pt x="925321" y="89737"/>
                  </a:moveTo>
                  <a:lnTo>
                    <a:pt x="916813" y="89737"/>
                  </a:lnTo>
                  <a:lnTo>
                    <a:pt x="916813" y="120471"/>
                  </a:lnTo>
                  <a:lnTo>
                    <a:pt x="925321" y="120471"/>
                  </a:lnTo>
                  <a:lnTo>
                    <a:pt x="925321" y="89737"/>
                  </a:lnTo>
                  <a:close/>
                </a:path>
                <a:path w="961390" h="210820">
                  <a:moveTo>
                    <a:pt x="769510" y="0"/>
                  </a:moveTo>
                  <a:lnTo>
                    <a:pt x="762841" y="583"/>
                  </a:lnTo>
                  <a:lnTo>
                    <a:pt x="756862" y="3643"/>
                  </a:lnTo>
                  <a:lnTo>
                    <a:pt x="752348" y="8965"/>
                  </a:lnTo>
                  <a:lnTo>
                    <a:pt x="750238" y="15624"/>
                  </a:lnTo>
                  <a:lnTo>
                    <a:pt x="750808" y="22332"/>
                  </a:lnTo>
                  <a:lnTo>
                    <a:pt x="753830" y="28324"/>
                  </a:lnTo>
                  <a:lnTo>
                    <a:pt x="759079" y="32841"/>
                  </a:lnTo>
                  <a:lnTo>
                    <a:pt x="889152" y="105104"/>
                  </a:lnTo>
                  <a:lnTo>
                    <a:pt x="916813" y="89737"/>
                  </a:lnTo>
                  <a:lnTo>
                    <a:pt x="925321" y="89737"/>
                  </a:lnTo>
                  <a:lnTo>
                    <a:pt x="925321" y="87578"/>
                  </a:lnTo>
                  <a:lnTo>
                    <a:pt x="929860" y="87578"/>
                  </a:lnTo>
                  <a:lnTo>
                    <a:pt x="776096" y="2107"/>
                  </a:lnTo>
                  <a:lnTo>
                    <a:pt x="76951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488048" y="3533902"/>
            <a:ext cx="1114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Funções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696208" y="2642264"/>
            <a:ext cx="497205" cy="210185"/>
          </a:xfrm>
          <a:custGeom>
            <a:avLst/>
            <a:gdLst/>
            <a:ahLst/>
            <a:cxnLst/>
            <a:rect l="l" t="t" r="r" b="b"/>
            <a:pathLst>
              <a:path w="497204" h="210185">
                <a:moveTo>
                  <a:pt x="393182" y="123558"/>
                </a:moveTo>
                <a:lnTo>
                  <a:pt x="293877" y="177262"/>
                </a:lnTo>
                <a:lnTo>
                  <a:pt x="288536" y="181705"/>
                </a:lnTo>
                <a:lnTo>
                  <a:pt x="285432" y="187660"/>
                </a:lnTo>
                <a:lnTo>
                  <a:pt x="284805" y="194353"/>
                </a:lnTo>
                <a:lnTo>
                  <a:pt x="286892" y="201011"/>
                </a:lnTo>
                <a:lnTo>
                  <a:pt x="291336" y="206355"/>
                </a:lnTo>
                <a:lnTo>
                  <a:pt x="297291" y="209472"/>
                </a:lnTo>
                <a:lnTo>
                  <a:pt x="303984" y="210137"/>
                </a:lnTo>
                <a:lnTo>
                  <a:pt x="310641" y="208123"/>
                </a:lnTo>
                <a:lnTo>
                  <a:pt x="465419" y="124303"/>
                </a:lnTo>
                <a:lnTo>
                  <a:pt x="460755" y="124303"/>
                </a:lnTo>
                <a:lnTo>
                  <a:pt x="393182" y="123558"/>
                </a:lnTo>
                <a:close/>
              </a:path>
              <a:path w="497204" h="210185">
                <a:moveTo>
                  <a:pt x="424890" y="106410"/>
                </a:moveTo>
                <a:lnTo>
                  <a:pt x="393182" y="123558"/>
                </a:lnTo>
                <a:lnTo>
                  <a:pt x="460755" y="124303"/>
                </a:lnTo>
                <a:lnTo>
                  <a:pt x="460780" y="122017"/>
                </a:lnTo>
                <a:lnTo>
                  <a:pt x="452246" y="122017"/>
                </a:lnTo>
                <a:lnTo>
                  <a:pt x="424890" y="106410"/>
                </a:lnTo>
                <a:close/>
              </a:path>
              <a:path w="497204" h="210185">
                <a:moveTo>
                  <a:pt x="306266" y="0"/>
                </a:moveTo>
                <a:lnTo>
                  <a:pt x="299545" y="525"/>
                </a:lnTo>
                <a:lnTo>
                  <a:pt x="293514" y="3504"/>
                </a:lnTo>
                <a:lnTo>
                  <a:pt x="288925" y="8733"/>
                </a:lnTo>
                <a:lnTo>
                  <a:pt x="286795" y="15339"/>
                </a:lnTo>
                <a:lnTo>
                  <a:pt x="287321" y="22052"/>
                </a:lnTo>
                <a:lnTo>
                  <a:pt x="290300" y="28074"/>
                </a:lnTo>
                <a:lnTo>
                  <a:pt x="295528" y="32609"/>
                </a:lnTo>
                <a:lnTo>
                  <a:pt x="393506" y="88505"/>
                </a:lnTo>
                <a:lnTo>
                  <a:pt x="461137" y="89251"/>
                </a:lnTo>
                <a:lnTo>
                  <a:pt x="460755" y="124303"/>
                </a:lnTo>
                <a:lnTo>
                  <a:pt x="465419" y="124303"/>
                </a:lnTo>
                <a:lnTo>
                  <a:pt x="497077" y="107158"/>
                </a:lnTo>
                <a:lnTo>
                  <a:pt x="312927" y="2129"/>
                </a:lnTo>
                <a:lnTo>
                  <a:pt x="306266" y="0"/>
                </a:lnTo>
                <a:close/>
              </a:path>
              <a:path w="497204" h="210185">
                <a:moveTo>
                  <a:pt x="507" y="84171"/>
                </a:moveTo>
                <a:lnTo>
                  <a:pt x="0" y="119223"/>
                </a:lnTo>
                <a:lnTo>
                  <a:pt x="393182" y="123558"/>
                </a:lnTo>
                <a:lnTo>
                  <a:pt x="424890" y="106410"/>
                </a:lnTo>
                <a:lnTo>
                  <a:pt x="393506" y="88505"/>
                </a:lnTo>
                <a:lnTo>
                  <a:pt x="507" y="84171"/>
                </a:lnTo>
                <a:close/>
              </a:path>
              <a:path w="497204" h="210185">
                <a:moveTo>
                  <a:pt x="452627" y="91410"/>
                </a:moveTo>
                <a:lnTo>
                  <a:pt x="424890" y="106410"/>
                </a:lnTo>
                <a:lnTo>
                  <a:pt x="452246" y="122017"/>
                </a:lnTo>
                <a:lnTo>
                  <a:pt x="452627" y="91410"/>
                </a:lnTo>
                <a:close/>
              </a:path>
              <a:path w="497204" h="210185">
                <a:moveTo>
                  <a:pt x="461113" y="91410"/>
                </a:moveTo>
                <a:lnTo>
                  <a:pt x="452627" y="91410"/>
                </a:lnTo>
                <a:lnTo>
                  <a:pt x="452246" y="122017"/>
                </a:lnTo>
                <a:lnTo>
                  <a:pt x="460780" y="122017"/>
                </a:lnTo>
                <a:lnTo>
                  <a:pt x="461113" y="91410"/>
                </a:lnTo>
                <a:close/>
              </a:path>
              <a:path w="497204" h="210185">
                <a:moveTo>
                  <a:pt x="393506" y="88505"/>
                </a:moveTo>
                <a:lnTo>
                  <a:pt x="424890" y="106410"/>
                </a:lnTo>
                <a:lnTo>
                  <a:pt x="452627" y="91410"/>
                </a:lnTo>
                <a:lnTo>
                  <a:pt x="461113" y="91410"/>
                </a:lnTo>
                <a:lnTo>
                  <a:pt x="461137" y="89251"/>
                </a:lnTo>
                <a:lnTo>
                  <a:pt x="393506" y="8850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0177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Configuração</a:t>
            </a:r>
            <a:r>
              <a:rPr spc="-65" dirty="0"/>
              <a:t> </a:t>
            </a:r>
            <a:r>
              <a:rPr dirty="0"/>
              <a:t>Inicial</a:t>
            </a:r>
            <a:r>
              <a:rPr spc="-70" dirty="0"/>
              <a:t> </a:t>
            </a:r>
            <a:r>
              <a:rPr dirty="0"/>
              <a:t>do</a:t>
            </a:r>
            <a:r>
              <a:rPr spc="-95" dirty="0"/>
              <a:t> </a:t>
            </a:r>
            <a:r>
              <a:rPr spc="-25" dirty="0"/>
              <a:t>Git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0248" y="2034539"/>
            <a:ext cx="7937500" cy="520065"/>
            <a:chOff x="460248" y="2034539"/>
            <a:chExt cx="7937500" cy="520065"/>
          </a:xfrm>
        </p:grpSpPr>
        <p:sp>
          <p:nvSpPr>
            <p:cNvPr id="4" name="object 4"/>
            <p:cNvSpPr/>
            <p:nvPr/>
          </p:nvSpPr>
          <p:spPr>
            <a:xfrm>
              <a:off x="464820" y="2039111"/>
              <a:ext cx="7927975" cy="510540"/>
            </a:xfrm>
            <a:custGeom>
              <a:avLst/>
              <a:gdLst/>
              <a:ahLst/>
              <a:cxnLst/>
              <a:rect l="l" t="t" r="r" b="b"/>
              <a:pathLst>
                <a:path w="7927975" h="510539">
                  <a:moveTo>
                    <a:pt x="7842758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7842758" y="510539"/>
                  </a:lnTo>
                  <a:lnTo>
                    <a:pt x="7875877" y="503852"/>
                  </a:lnTo>
                  <a:lnTo>
                    <a:pt x="7902924" y="485616"/>
                  </a:lnTo>
                  <a:lnTo>
                    <a:pt x="7921160" y="458569"/>
                  </a:lnTo>
                  <a:lnTo>
                    <a:pt x="7927848" y="425450"/>
                  </a:lnTo>
                  <a:lnTo>
                    <a:pt x="7927848" y="85089"/>
                  </a:lnTo>
                  <a:lnTo>
                    <a:pt x="7921160" y="51970"/>
                  </a:lnTo>
                  <a:lnTo>
                    <a:pt x="7902924" y="24923"/>
                  </a:lnTo>
                  <a:lnTo>
                    <a:pt x="7875877" y="6687"/>
                  </a:lnTo>
                  <a:lnTo>
                    <a:pt x="784275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4820" y="2039111"/>
              <a:ext cx="7927975" cy="510540"/>
            </a:xfrm>
            <a:custGeom>
              <a:avLst/>
              <a:gdLst/>
              <a:ahLst/>
              <a:cxnLst/>
              <a:rect l="l" t="t" r="r" b="b"/>
              <a:pathLst>
                <a:path w="7927975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7842758" y="0"/>
                  </a:lnTo>
                  <a:lnTo>
                    <a:pt x="7875877" y="6687"/>
                  </a:lnTo>
                  <a:lnTo>
                    <a:pt x="7902924" y="24923"/>
                  </a:lnTo>
                  <a:lnTo>
                    <a:pt x="7921160" y="51970"/>
                  </a:lnTo>
                  <a:lnTo>
                    <a:pt x="7927848" y="85089"/>
                  </a:lnTo>
                  <a:lnTo>
                    <a:pt x="7927848" y="425450"/>
                  </a:lnTo>
                  <a:lnTo>
                    <a:pt x="7921160" y="458569"/>
                  </a:lnTo>
                  <a:lnTo>
                    <a:pt x="7902924" y="485616"/>
                  </a:lnTo>
                  <a:lnTo>
                    <a:pt x="7875877" y="503852"/>
                  </a:lnTo>
                  <a:lnTo>
                    <a:pt x="7842758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60248" y="3537203"/>
            <a:ext cx="7937500" cy="520065"/>
            <a:chOff x="460248" y="3537203"/>
            <a:chExt cx="7937500" cy="520065"/>
          </a:xfrm>
        </p:grpSpPr>
        <p:sp>
          <p:nvSpPr>
            <p:cNvPr id="7" name="object 7"/>
            <p:cNvSpPr/>
            <p:nvPr/>
          </p:nvSpPr>
          <p:spPr>
            <a:xfrm>
              <a:off x="464820" y="3541775"/>
              <a:ext cx="7927975" cy="510540"/>
            </a:xfrm>
            <a:custGeom>
              <a:avLst/>
              <a:gdLst/>
              <a:ahLst/>
              <a:cxnLst/>
              <a:rect l="l" t="t" r="r" b="b"/>
              <a:pathLst>
                <a:path w="7927975" h="510539">
                  <a:moveTo>
                    <a:pt x="7842758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90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40"/>
                  </a:lnTo>
                  <a:lnTo>
                    <a:pt x="7842758" y="510540"/>
                  </a:lnTo>
                  <a:lnTo>
                    <a:pt x="7875877" y="503852"/>
                  </a:lnTo>
                  <a:lnTo>
                    <a:pt x="7902924" y="485616"/>
                  </a:lnTo>
                  <a:lnTo>
                    <a:pt x="7921160" y="458569"/>
                  </a:lnTo>
                  <a:lnTo>
                    <a:pt x="7927848" y="425450"/>
                  </a:lnTo>
                  <a:lnTo>
                    <a:pt x="7927848" y="85090"/>
                  </a:lnTo>
                  <a:lnTo>
                    <a:pt x="7921160" y="51970"/>
                  </a:lnTo>
                  <a:lnTo>
                    <a:pt x="7902924" y="24923"/>
                  </a:lnTo>
                  <a:lnTo>
                    <a:pt x="7875877" y="6687"/>
                  </a:lnTo>
                  <a:lnTo>
                    <a:pt x="784275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820" y="3541775"/>
              <a:ext cx="7927975" cy="510540"/>
            </a:xfrm>
            <a:custGeom>
              <a:avLst/>
              <a:gdLst/>
              <a:ahLst/>
              <a:cxnLst/>
              <a:rect l="l" t="t" r="r" b="b"/>
              <a:pathLst>
                <a:path w="7927975" h="510539">
                  <a:moveTo>
                    <a:pt x="0" y="85090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7842758" y="0"/>
                  </a:lnTo>
                  <a:lnTo>
                    <a:pt x="7875877" y="6687"/>
                  </a:lnTo>
                  <a:lnTo>
                    <a:pt x="7902924" y="24923"/>
                  </a:lnTo>
                  <a:lnTo>
                    <a:pt x="7921160" y="51970"/>
                  </a:lnTo>
                  <a:lnTo>
                    <a:pt x="7927848" y="85090"/>
                  </a:lnTo>
                  <a:lnTo>
                    <a:pt x="7927848" y="425450"/>
                  </a:lnTo>
                  <a:lnTo>
                    <a:pt x="7921160" y="458569"/>
                  </a:lnTo>
                  <a:lnTo>
                    <a:pt x="7902924" y="485616"/>
                  </a:lnTo>
                  <a:lnTo>
                    <a:pt x="7875877" y="503852"/>
                  </a:lnTo>
                  <a:lnTo>
                    <a:pt x="7842758" y="510540"/>
                  </a:lnTo>
                  <a:lnTo>
                    <a:pt x="85089" y="510540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9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60248" y="5041391"/>
            <a:ext cx="7937500" cy="520065"/>
            <a:chOff x="460248" y="5041391"/>
            <a:chExt cx="7937500" cy="520065"/>
          </a:xfrm>
        </p:grpSpPr>
        <p:sp>
          <p:nvSpPr>
            <p:cNvPr id="10" name="object 10"/>
            <p:cNvSpPr/>
            <p:nvPr/>
          </p:nvSpPr>
          <p:spPr>
            <a:xfrm>
              <a:off x="464820" y="5045963"/>
              <a:ext cx="7927975" cy="510540"/>
            </a:xfrm>
            <a:custGeom>
              <a:avLst/>
              <a:gdLst/>
              <a:ahLst/>
              <a:cxnLst/>
              <a:rect l="l" t="t" r="r" b="b"/>
              <a:pathLst>
                <a:path w="7927975" h="510539">
                  <a:moveTo>
                    <a:pt x="7842758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90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40"/>
                  </a:lnTo>
                  <a:lnTo>
                    <a:pt x="7842758" y="510540"/>
                  </a:lnTo>
                  <a:lnTo>
                    <a:pt x="7875877" y="503852"/>
                  </a:lnTo>
                  <a:lnTo>
                    <a:pt x="7902924" y="485616"/>
                  </a:lnTo>
                  <a:lnTo>
                    <a:pt x="7921160" y="458569"/>
                  </a:lnTo>
                  <a:lnTo>
                    <a:pt x="7927848" y="425450"/>
                  </a:lnTo>
                  <a:lnTo>
                    <a:pt x="7927848" y="85090"/>
                  </a:lnTo>
                  <a:lnTo>
                    <a:pt x="7921160" y="51970"/>
                  </a:lnTo>
                  <a:lnTo>
                    <a:pt x="7902924" y="24923"/>
                  </a:lnTo>
                  <a:lnTo>
                    <a:pt x="7875877" y="6687"/>
                  </a:lnTo>
                  <a:lnTo>
                    <a:pt x="784275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4820" y="5045963"/>
              <a:ext cx="7927975" cy="510540"/>
            </a:xfrm>
            <a:custGeom>
              <a:avLst/>
              <a:gdLst/>
              <a:ahLst/>
              <a:cxnLst/>
              <a:rect l="l" t="t" r="r" b="b"/>
              <a:pathLst>
                <a:path w="7927975" h="510539">
                  <a:moveTo>
                    <a:pt x="0" y="85090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7842758" y="0"/>
                  </a:lnTo>
                  <a:lnTo>
                    <a:pt x="7875877" y="6687"/>
                  </a:lnTo>
                  <a:lnTo>
                    <a:pt x="7902924" y="24923"/>
                  </a:lnTo>
                  <a:lnTo>
                    <a:pt x="7921160" y="51970"/>
                  </a:lnTo>
                  <a:lnTo>
                    <a:pt x="7927848" y="85090"/>
                  </a:lnTo>
                  <a:lnTo>
                    <a:pt x="7927848" y="425450"/>
                  </a:lnTo>
                  <a:lnTo>
                    <a:pt x="7921160" y="458569"/>
                  </a:lnTo>
                  <a:lnTo>
                    <a:pt x="7902924" y="485616"/>
                  </a:lnTo>
                  <a:lnTo>
                    <a:pt x="7875877" y="503852"/>
                  </a:lnTo>
                  <a:lnTo>
                    <a:pt x="7842758" y="510540"/>
                  </a:lnTo>
                  <a:lnTo>
                    <a:pt x="85089" y="510540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9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68858" y="2060828"/>
            <a:ext cx="7693659" cy="401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config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–-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global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user.name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&lt;nome&gt;</a:t>
            </a:r>
            <a:endParaRPr sz="2400">
              <a:latin typeface="Courier New"/>
              <a:cs typeface="Courier New"/>
            </a:endParaRPr>
          </a:p>
          <a:p>
            <a:pPr marL="197485">
              <a:lnSpc>
                <a:spcPct val="100000"/>
              </a:lnSpc>
              <a:spcBef>
                <a:spcPts val="1980"/>
              </a:spcBef>
              <a:tabLst>
                <a:tab pos="1174115" algn="l"/>
              </a:tabLst>
            </a:pPr>
            <a:r>
              <a:rPr sz="2400" spc="-10" dirty="0">
                <a:latin typeface="Calibri"/>
                <a:cs typeface="Calibri"/>
              </a:rPr>
              <a:t>Atribui</a:t>
            </a:r>
            <a:r>
              <a:rPr sz="2400" dirty="0">
                <a:latin typeface="Calibri"/>
                <a:cs typeface="Calibri"/>
              </a:rPr>
              <a:t>	&lt;nome&gt;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nome do</a:t>
            </a:r>
            <a:r>
              <a:rPr sz="2400" spc="-10" dirty="0">
                <a:latin typeface="Calibri"/>
                <a:cs typeface="Calibri"/>
              </a:rPr>
              <a:t> usuário.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config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–-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global</a:t>
            </a:r>
            <a:r>
              <a:rPr sz="2400" b="1" spc="-4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user.email</a:t>
            </a:r>
            <a:r>
              <a:rPr sz="2400" b="1" spc="-4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&lt;email&gt;</a:t>
            </a:r>
            <a:endParaRPr sz="2400">
              <a:latin typeface="Courier New"/>
              <a:cs typeface="Courier New"/>
            </a:endParaRPr>
          </a:p>
          <a:p>
            <a:pPr marL="197485">
              <a:lnSpc>
                <a:spcPct val="100000"/>
              </a:lnSpc>
              <a:spcBef>
                <a:spcPts val="1995"/>
              </a:spcBef>
              <a:tabLst>
                <a:tab pos="1174115" algn="l"/>
              </a:tabLst>
            </a:pPr>
            <a:r>
              <a:rPr sz="2400" spc="-10" dirty="0">
                <a:latin typeface="Calibri"/>
                <a:cs typeface="Calibri"/>
              </a:rPr>
              <a:t>Atribui</a:t>
            </a:r>
            <a:r>
              <a:rPr sz="2400" dirty="0">
                <a:latin typeface="Calibri"/>
                <a:cs typeface="Calibri"/>
              </a:rPr>
              <a:t>	&lt;email&gt;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e-</a:t>
            </a:r>
            <a:r>
              <a:rPr sz="2400" dirty="0">
                <a:latin typeface="Calibri"/>
                <a:cs typeface="Calibri"/>
              </a:rPr>
              <a:t>mail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usuário.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5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5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config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–-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global</a:t>
            </a:r>
            <a:r>
              <a:rPr sz="2400" b="1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core.editor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&lt;editor&gt;</a:t>
            </a:r>
            <a:endParaRPr sz="2400">
              <a:latin typeface="Courier New"/>
              <a:cs typeface="Courier New"/>
            </a:endParaRPr>
          </a:p>
          <a:p>
            <a:pPr marL="197485">
              <a:lnSpc>
                <a:spcPct val="100000"/>
              </a:lnSpc>
              <a:spcBef>
                <a:spcPts val="1995"/>
              </a:spcBef>
              <a:tabLst>
                <a:tab pos="1174115" algn="l"/>
              </a:tabLst>
            </a:pPr>
            <a:r>
              <a:rPr sz="2400" spc="-10" dirty="0">
                <a:latin typeface="Calibri"/>
                <a:cs typeface="Calibri"/>
              </a:rPr>
              <a:t>Atribui</a:t>
            </a:r>
            <a:r>
              <a:rPr sz="2400" dirty="0">
                <a:latin typeface="Calibri"/>
                <a:cs typeface="Calibri"/>
              </a:rPr>
              <a:t>	&lt;editor&gt;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editor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padrão.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Ex.: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notepad,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emacs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...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0972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Configurando</a:t>
            </a:r>
            <a:r>
              <a:rPr spc="-60" dirty="0"/>
              <a:t> </a:t>
            </a:r>
            <a:r>
              <a:rPr dirty="0"/>
              <a:t>o</a:t>
            </a:r>
            <a:r>
              <a:rPr spc="-75" dirty="0"/>
              <a:t> </a:t>
            </a:r>
            <a:r>
              <a:rPr spc="-10" dirty="0"/>
              <a:t>p4merge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4819" y="2033016"/>
            <a:ext cx="8420100" cy="521334"/>
            <a:chOff x="464819" y="2033016"/>
            <a:chExt cx="8420100" cy="521334"/>
          </a:xfrm>
        </p:grpSpPr>
        <p:sp>
          <p:nvSpPr>
            <p:cNvPr id="4" name="object 4"/>
            <p:cNvSpPr/>
            <p:nvPr/>
          </p:nvSpPr>
          <p:spPr>
            <a:xfrm>
              <a:off x="469391" y="2037588"/>
              <a:ext cx="8411210" cy="512445"/>
            </a:xfrm>
            <a:custGeom>
              <a:avLst/>
              <a:gdLst/>
              <a:ahLst/>
              <a:cxnLst/>
              <a:rect l="l" t="t" r="r" b="b"/>
              <a:pathLst>
                <a:path w="8411210" h="512444">
                  <a:moveTo>
                    <a:pt x="8325611" y="0"/>
                  </a:moveTo>
                  <a:lnTo>
                    <a:pt x="85343" y="0"/>
                  </a:lnTo>
                  <a:lnTo>
                    <a:pt x="52126" y="6709"/>
                  </a:lnTo>
                  <a:lnTo>
                    <a:pt x="24998" y="25003"/>
                  </a:lnTo>
                  <a:lnTo>
                    <a:pt x="6707" y="52131"/>
                  </a:lnTo>
                  <a:lnTo>
                    <a:pt x="0" y="85344"/>
                  </a:lnTo>
                  <a:lnTo>
                    <a:pt x="0" y="426720"/>
                  </a:lnTo>
                  <a:lnTo>
                    <a:pt x="6707" y="459932"/>
                  </a:lnTo>
                  <a:lnTo>
                    <a:pt x="24998" y="487060"/>
                  </a:lnTo>
                  <a:lnTo>
                    <a:pt x="52126" y="505354"/>
                  </a:lnTo>
                  <a:lnTo>
                    <a:pt x="85343" y="512063"/>
                  </a:lnTo>
                  <a:lnTo>
                    <a:pt x="8325611" y="512063"/>
                  </a:lnTo>
                  <a:lnTo>
                    <a:pt x="8358824" y="505354"/>
                  </a:lnTo>
                  <a:lnTo>
                    <a:pt x="8385952" y="487060"/>
                  </a:lnTo>
                  <a:lnTo>
                    <a:pt x="8404246" y="459932"/>
                  </a:lnTo>
                  <a:lnTo>
                    <a:pt x="8410956" y="426720"/>
                  </a:lnTo>
                  <a:lnTo>
                    <a:pt x="8410956" y="85344"/>
                  </a:lnTo>
                  <a:lnTo>
                    <a:pt x="8404246" y="52131"/>
                  </a:lnTo>
                  <a:lnTo>
                    <a:pt x="8385952" y="25003"/>
                  </a:lnTo>
                  <a:lnTo>
                    <a:pt x="8358824" y="6709"/>
                  </a:lnTo>
                  <a:lnTo>
                    <a:pt x="832561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9391" y="2037588"/>
              <a:ext cx="8411210" cy="512445"/>
            </a:xfrm>
            <a:custGeom>
              <a:avLst/>
              <a:gdLst/>
              <a:ahLst/>
              <a:cxnLst/>
              <a:rect l="l" t="t" r="r" b="b"/>
              <a:pathLst>
                <a:path w="8411210" h="512444">
                  <a:moveTo>
                    <a:pt x="0" y="85344"/>
                  </a:moveTo>
                  <a:lnTo>
                    <a:pt x="6707" y="52131"/>
                  </a:lnTo>
                  <a:lnTo>
                    <a:pt x="24998" y="25003"/>
                  </a:lnTo>
                  <a:lnTo>
                    <a:pt x="52126" y="6709"/>
                  </a:lnTo>
                  <a:lnTo>
                    <a:pt x="85343" y="0"/>
                  </a:lnTo>
                  <a:lnTo>
                    <a:pt x="8325611" y="0"/>
                  </a:lnTo>
                  <a:lnTo>
                    <a:pt x="8358824" y="6709"/>
                  </a:lnTo>
                  <a:lnTo>
                    <a:pt x="8385952" y="25003"/>
                  </a:lnTo>
                  <a:lnTo>
                    <a:pt x="8404246" y="52131"/>
                  </a:lnTo>
                  <a:lnTo>
                    <a:pt x="8410956" y="85344"/>
                  </a:lnTo>
                  <a:lnTo>
                    <a:pt x="8410956" y="426720"/>
                  </a:lnTo>
                  <a:lnTo>
                    <a:pt x="8404246" y="459932"/>
                  </a:lnTo>
                  <a:lnTo>
                    <a:pt x="8385952" y="487060"/>
                  </a:lnTo>
                  <a:lnTo>
                    <a:pt x="8358824" y="505354"/>
                  </a:lnTo>
                  <a:lnTo>
                    <a:pt x="8325611" y="512063"/>
                  </a:lnTo>
                  <a:lnTo>
                    <a:pt x="85343" y="512063"/>
                  </a:lnTo>
                  <a:lnTo>
                    <a:pt x="52126" y="505354"/>
                  </a:lnTo>
                  <a:lnTo>
                    <a:pt x="24998" y="487060"/>
                  </a:lnTo>
                  <a:lnTo>
                    <a:pt x="6707" y="459932"/>
                  </a:lnTo>
                  <a:lnTo>
                    <a:pt x="0" y="426720"/>
                  </a:lnTo>
                  <a:lnTo>
                    <a:pt x="0" y="853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64819" y="3305555"/>
            <a:ext cx="8420100" cy="894715"/>
            <a:chOff x="464819" y="3305555"/>
            <a:chExt cx="8420100" cy="894715"/>
          </a:xfrm>
        </p:grpSpPr>
        <p:sp>
          <p:nvSpPr>
            <p:cNvPr id="7" name="object 7"/>
            <p:cNvSpPr/>
            <p:nvPr/>
          </p:nvSpPr>
          <p:spPr>
            <a:xfrm>
              <a:off x="469391" y="3310127"/>
              <a:ext cx="8411210" cy="885825"/>
            </a:xfrm>
            <a:custGeom>
              <a:avLst/>
              <a:gdLst/>
              <a:ahLst/>
              <a:cxnLst/>
              <a:rect l="l" t="t" r="r" b="b"/>
              <a:pathLst>
                <a:path w="8411210" h="885825">
                  <a:moveTo>
                    <a:pt x="8263382" y="0"/>
                  </a:moveTo>
                  <a:lnTo>
                    <a:pt x="147573" y="0"/>
                  </a:lnTo>
                  <a:lnTo>
                    <a:pt x="100931" y="7520"/>
                  </a:lnTo>
                  <a:lnTo>
                    <a:pt x="60421" y="28464"/>
                  </a:lnTo>
                  <a:lnTo>
                    <a:pt x="28475" y="60405"/>
                  </a:lnTo>
                  <a:lnTo>
                    <a:pt x="7524" y="100917"/>
                  </a:lnTo>
                  <a:lnTo>
                    <a:pt x="0" y="147574"/>
                  </a:lnTo>
                  <a:lnTo>
                    <a:pt x="0" y="737870"/>
                  </a:lnTo>
                  <a:lnTo>
                    <a:pt x="7524" y="784526"/>
                  </a:lnTo>
                  <a:lnTo>
                    <a:pt x="28475" y="825038"/>
                  </a:lnTo>
                  <a:lnTo>
                    <a:pt x="60421" y="856979"/>
                  </a:lnTo>
                  <a:lnTo>
                    <a:pt x="100931" y="877923"/>
                  </a:lnTo>
                  <a:lnTo>
                    <a:pt x="147573" y="885444"/>
                  </a:lnTo>
                  <a:lnTo>
                    <a:pt x="8263382" y="885444"/>
                  </a:lnTo>
                  <a:lnTo>
                    <a:pt x="8310038" y="877923"/>
                  </a:lnTo>
                  <a:lnTo>
                    <a:pt x="8350550" y="856979"/>
                  </a:lnTo>
                  <a:lnTo>
                    <a:pt x="8382491" y="825038"/>
                  </a:lnTo>
                  <a:lnTo>
                    <a:pt x="8403435" y="784526"/>
                  </a:lnTo>
                  <a:lnTo>
                    <a:pt x="8410956" y="737870"/>
                  </a:lnTo>
                  <a:lnTo>
                    <a:pt x="8410956" y="147574"/>
                  </a:lnTo>
                  <a:lnTo>
                    <a:pt x="8403435" y="100917"/>
                  </a:lnTo>
                  <a:lnTo>
                    <a:pt x="8382491" y="60405"/>
                  </a:lnTo>
                  <a:lnTo>
                    <a:pt x="8350550" y="28464"/>
                  </a:lnTo>
                  <a:lnTo>
                    <a:pt x="8310038" y="7520"/>
                  </a:lnTo>
                  <a:lnTo>
                    <a:pt x="826338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9391" y="3310127"/>
              <a:ext cx="8411210" cy="885825"/>
            </a:xfrm>
            <a:custGeom>
              <a:avLst/>
              <a:gdLst/>
              <a:ahLst/>
              <a:cxnLst/>
              <a:rect l="l" t="t" r="r" b="b"/>
              <a:pathLst>
                <a:path w="8411210" h="885825">
                  <a:moveTo>
                    <a:pt x="0" y="147574"/>
                  </a:moveTo>
                  <a:lnTo>
                    <a:pt x="7524" y="100917"/>
                  </a:lnTo>
                  <a:lnTo>
                    <a:pt x="28475" y="60405"/>
                  </a:lnTo>
                  <a:lnTo>
                    <a:pt x="60421" y="28464"/>
                  </a:lnTo>
                  <a:lnTo>
                    <a:pt x="100931" y="7520"/>
                  </a:lnTo>
                  <a:lnTo>
                    <a:pt x="147573" y="0"/>
                  </a:lnTo>
                  <a:lnTo>
                    <a:pt x="8263382" y="0"/>
                  </a:lnTo>
                  <a:lnTo>
                    <a:pt x="8310038" y="7520"/>
                  </a:lnTo>
                  <a:lnTo>
                    <a:pt x="8350550" y="28464"/>
                  </a:lnTo>
                  <a:lnTo>
                    <a:pt x="8382491" y="60405"/>
                  </a:lnTo>
                  <a:lnTo>
                    <a:pt x="8403435" y="100917"/>
                  </a:lnTo>
                  <a:lnTo>
                    <a:pt x="8410956" y="147574"/>
                  </a:lnTo>
                  <a:lnTo>
                    <a:pt x="8410956" y="737870"/>
                  </a:lnTo>
                  <a:lnTo>
                    <a:pt x="8403435" y="784526"/>
                  </a:lnTo>
                  <a:lnTo>
                    <a:pt x="8382491" y="825038"/>
                  </a:lnTo>
                  <a:lnTo>
                    <a:pt x="8350550" y="856979"/>
                  </a:lnTo>
                  <a:lnTo>
                    <a:pt x="8310038" y="877923"/>
                  </a:lnTo>
                  <a:lnTo>
                    <a:pt x="8263382" y="885444"/>
                  </a:lnTo>
                  <a:lnTo>
                    <a:pt x="147573" y="885444"/>
                  </a:lnTo>
                  <a:lnTo>
                    <a:pt x="100931" y="877923"/>
                  </a:lnTo>
                  <a:lnTo>
                    <a:pt x="60421" y="856979"/>
                  </a:lnTo>
                  <a:lnTo>
                    <a:pt x="28475" y="825038"/>
                  </a:lnTo>
                  <a:lnTo>
                    <a:pt x="7524" y="784526"/>
                  </a:lnTo>
                  <a:lnTo>
                    <a:pt x="0" y="737870"/>
                  </a:lnTo>
                  <a:lnTo>
                    <a:pt x="0" y="14757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73430" y="2060194"/>
            <a:ext cx="8081645" cy="3797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config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global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merge.tool</a:t>
            </a:r>
            <a:r>
              <a:rPr sz="2400" b="1" spc="-5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p4merge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1700"/>
              </a:spcBef>
            </a:pPr>
            <a:r>
              <a:rPr sz="2400" dirty="0">
                <a:latin typeface="Calibri"/>
                <a:cs typeface="Calibri"/>
              </a:rPr>
              <a:t>Atribui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p4merge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ferramenta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mesclagem.</a:t>
            </a:r>
            <a:endParaRPr sz="2400">
              <a:latin typeface="Calibri"/>
              <a:cs typeface="Calibri"/>
            </a:endParaRPr>
          </a:p>
          <a:p>
            <a:pPr marL="30480" marR="5080">
              <a:lnSpc>
                <a:spcPct val="100000"/>
              </a:lnSpc>
              <a:spcBef>
                <a:spcPts val="2720"/>
              </a:spcBef>
            </a:pPr>
            <a:r>
              <a:rPr sz="23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300" b="1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300" b="1" spc="-5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252525"/>
                </a:solidFill>
                <a:latin typeface="Courier New"/>
                <a:cs typeface="Courier New"/>
              </a:rPr>
              <a:t>config</a:t>
            </a:r>
            <a:r>
              <a:rPr sz="2300" b="1" spc="-5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300" b="1" spc="-10" dirty="0">
                <a:solidFill>
                  <a:srgbClr val="252525"/>
                </a:solidFill>
                <a:latin typeface="Courier New"/>
                <a:cs typeface="Courier New"/>
              </a:rPr>
              <a:t>--</a:t>
            </a:r>
            <a:r>
              <a:rPr sz="2300" b="1" dirty="0">
                <a:solidFill>
                  <a:srgbClr val="252525"/>
                </a:solidFill>
                <a:latin typeface="Courier New"/>
                <a:cs typeface="Courier New"/>
              </a:rPr>
              <a:t>global</a:t>
            </a:r>
            <a:r>
              <a:rPr sz="2300" b="1" spc="-4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300" b="1" spc="-10" dirty="0">
                <a:solidFill>
                  <a:srgbClr val="252525"/>
                </a:solidFill>
                <a:latin typeface="Courier New"/>
                <a:cs typeface="Courier New"/>
              </a:rPr>
              <a:t>mergetool.p4merge.cmd </a:t>
            </a:r>
            <a:r>
              <a:rPr sz="2300" b="1" dirty="0">
                <a:solidFill>
                  <a:srgbClr val="252525"/>
                </a:solidFill>
                <a:latin typeface="Courier New"/>
                <a:cs typeface="Courier New"/>
              </a:rPr>
              <a:t>“p4merge.exe</a:t>
            </a:r>
            <a:r>
              <a:rPr sz="2300" b="1" spc="-10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252525"/>
                </a:solidFill>
                <a:latin typeface="Courier New"/>
                <a:cs typeface="Courier New"/>
              </a:rPr>
              <a:t>\$BASE</a:t>
            </a:r>
            <a:r>
              <a:rPr sz="2300" b="1" spc="-9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252525"/>
                </a:solidFill>
                <a:latin typeface="Courier New"/>
                <a:cs typeface="Courier New"/>
              </a:rPr>
              <a:t>\$LOCAL</a:t>
            </a:r>
            <a:r>
              <a:rPr sz="2300" b="1" spc="-9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252525"/>
                </a:solidFill>
                <a:latin typeface="Courier New"/>
                <a:cs typeface="Courier New"/>
              </a:rPr>
              <a:t>\$REMOTE</a:t>
            </a:r>
            <a:r>
              <a:rPr sz="2300" b="1" spc="-8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300" b="1" spc="-10" dirty="0">
                <a:solidFill>
                  <a:srgbClr val="252525"/>
                </a:solidFill>
                <a:latin typeface="Courier New"/>
                <a:cs typeface="Courier New"/>
              </a:rPr>
              <a:t>\$MERGED”</a:t>
            </a:r>
            <a:endParaRPr sz="23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100"/>
              </a:spcBef>
            </a:pPr>
            <a:r>
              <a:rPr sz="2400" dirty="0">
                <a:latin typeface="Calibri"/>
                <a:cs typeface="Calibri"/>
              </a:rPr>
              <a:t>Atribui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caminho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executar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programa.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2400">
              <a:latin typeface="Calibri"/>
              <a:cs typeface="Calibri"/>
            </a:endParaRPr>
          </a:p>
          <a:p>
            <a:pPr marL="358140" indent="-342900">
              <a:lnSpc>
                <a:spcPct val="100000"/>
              </a:lnSpc>
              <a:buFont typeface="Arial"/>
              <a:buChar char="•"/>
              <a:tabLst>
                <a:tab pos="358140" algn="l"/>
              </a:tabLst>
            </a:pPr>
            <a:r>
              <a:rPr sz="2400" spc="-10" dirty="0">
                <a:latin typeface="Calibri"/>
                <a:cs typeface="Calibri"/>
              </a:rPr>
              <a:t>Analogamente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diff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difftool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611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Configuração</a:t>
            </a:r>
            <a:r>
              <a:rPr spc="-70" dirty="0"/>
              <a:t> </a:t>
            </a:r>
            <a:r>
              <a:rPr dirty="0"/>
              <a:t>do</a:t>
            </a:r>
            <a:r>
              <a:rPr spc="-100" dirty="0"/>
              <a:t> </a:t>
            </a:r>
            <a:r>
              <a:rPr i="1" spc="-20" dirty="0">
                <a:latin typeface="Calibri Light"/>
                <a:cs typeface="Calibri Light"/>
              </a:rPr>
              <a:t>Push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4819" y="2033016"/>
            <a:ext cx="8290559" cy="521334"/>
            <a:chOff x="464819" y="2033016"/>
            <a:chExt cx="8290559" cy="521334"/>
          </a:xfrm>
        </p:grpSpPr>
        <p:sp>
          <p:nvSpPr>
            <p:cNvPr id="4" name="object 4"/>
            <p:cNvSpPr/>
            <p:nvPr/>
          </p:nvSpPr>
          <p:spPr>
            <a:xfrm>
              <a:off x="469391" y="2037588"/>
              <a:ext cx="8281670" cy="512445"/>
            </a:xfrm>
            <a:custGeom>
              <a:avLst/>
              <a:gdLst/>
              <a:ahLst/>
              <a:cxnLst/>
              <a:rect l="l" t="t" r="r" b="b"/>
              <a:pathLst>
                <a:path w="8281670" h="512444">
                  <a:moveTo>
                    <a:pt x="8196072" y="0"/>
                  </a:moveTo>
                  <a:lnTo>
                    <a:pt x="85343" y="0"/>
                  </a:lnTo>
                  <a:lnTo>
                    <a:pt x="52126" y="6709"/>
                  </a:lnTo>
                  <a:lnTo>
                    <a:pt x="24998" y="25003"/>
                  </a:lnTo>
                  <a:lnTo>
                    <a:pt x="6707" y="52131"/>
                  </a:lnTo>
                  <a:lnTo>
                    <a:pt x="0" y="85344"/>
                  </a:lnTo>
                  <a:lnTo>
                    <a:pt x="0" y="426720"/>
                  </a:lnTo>
                  <a:lnTo>
                    <a:pt x="6707" y="459932"/>
                  </a:lnTo>
                  <a:lnTo>
                    <a:pt x="24998" y="487060"/>
                  </a:lnTo>
                  <a:lnTo>
                    <a:pt x="52126" y="505354"/>
                  </a:lnTo>
                  <a:lnTo>
                    <a:pt x="85343" y="512063"/>
                  </a:lnTo>
                  <a:lnTo>
                    <a:pt x="8196072" y="512063"/>
                  </a:lnTo>
                  <a:lnTo>
                    <a:pt x="8229284" y="505354"/>
                  </a:lnTo>
                  <a:lnTo>
                    <a:pt x="8256412" y="487060"/>
                  </a:lnTo>
                  <a:lnTo>
                    <a:pt x="8274706" y="459932"/>
                  </a:lnTo>
                  <a:lnTo>
                    <a:pt x="8281415" y="426720"/>
                  </a:lnTo>
                  <a:lnTo>
                    <a:pt x="8281415" y="85344"/>
                  </a:lnTo>
                  <a:lnTo>
                    <a:pt x="8274706" y="52131"/>
                  </a:lnTo>
                  <a:lnTo>
                    <a:pt x="8256412" y="25003"/>
                  </a:lnTo>
                  <a:lnTo>
                    <a:pt x="8229284" y="6709"/>
                  </a:lnTo>
                  <a:lnTo>
                    <a:pt x="819607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9391" y="2037588"/>
              <a:ext cx="8281670" cy="512445"/>
            </a:xfrm>
            <a:custGeom>
              <a:avLst/>
              <a:gdLst/>
              <a:ahLst/>
              <a:cxnLst/>
              <a:rect l="l" t="t" r="r" b="b"/>
              <a:pathLst>
                <a:path w="8281670" h="512444">
                  <a:moveTo>
                    <a:pt x="0" y="85344"/>
                  </a:moveTo>
                  <a:lnTo>
                    <a:pt x="6707" y="52131"/>
                  </a:lnTo>
                  <a:lnTo>
                    <a:pt x="24998" y="25003"/>
                  </a:lnTo>
                  <a:lnTo>
                    <a:pt x="52126" y="6709"/>
                  </a:lnTo>
                  <a:lnTo>
                    <a:pt x="85343" y="0"/>
                  </a:lnTo>
                  <a:lnTo>
                    <a:pt x="8196072" y="0"/>
                  </a:lnTo>
                  <a:lnTo>
                    <a:pt x="8229284" y="6709"/>
                  </a:lnTo>
                  <a:lnTo>
                    <a:pt x="8256412" y="25003"/>
                  </a:lnTo>
                  <a:lnTo>
                    <a:pt x="8274706" y="52131"/>
                  </a:lnTo>
                  <a:lnTo>
                    <a:pt x="8281415" y="85344"/>
                  </a:lnTo>
                  <a:lnTo>
                    <a:pt x="8281415" y="426720"/>
                  </a:lnTo>
                  <a:lnTo>
                    <a:pt x="8274706" y="459932"/>
                  </a:lnTo>
                  <a:lnTo>
                    <a:pt x="8256412" y="487060"/>
                  </a:lnTo>
                  <a:lnTo>
                    <a:pt x="8229284" y="505354"/>
                  </a:lnTo>
                  <a:lnTo>
                    <a:pt x="8196072" y="512063"/>
                  </a:lnTo>
                  <a:lnTo>
                    <a:pt x="85343" y="512063"/>
                  </a:lnTo>
                  <a:lnTo>
                    <a:pt x="52126" y="505354"/>
                  </a:lnTo>
                  <a:lnTo>
                    <a:pt x="24998" y="487060"/>
                  </a:lnTo>
                  <a:lnTo>
                    <a:pt x="6707" y="459932"/>
                  </a:lnTo>
                  <a:lnTo>
                    <a:pt x="0" y="426720"/>
                  </a:lnTo>
                  <a:lnTo>
                    <a:pt x="0" y="853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64819" y="3685032"/>
            <a:ext cx="8290559" cy="521334"/>
            <a:chOff x="464819" y="3685032"/>
            <a:chExt cx="8290559" cy="521334"/>
          </a:xfrm>
        </p:grpSpPr>
        <p:sp>
          <p:nvSpPr>
            <p:cNvPr id="7" name="object 7"/>
            <p:cNvSpPr/>
            <p:nvPr/>
          </p:nvSpPr>
          <p:spPr>
            <a:xfrm>
              <a:off x="469391" y="3689604"/>
              <a:ext cx="8281670" cy="512445"/>
            </a:xfrm>
            <a:custGeom>
              <a:avLst/>
              <a:gdLst/>
              <a:ahLst/>
              <a:cxnLst/>
              <a:rect l="l" t="t" r="r" b="b"/>
              <a:pathLst>
                <a:path w="8281670" h="512445">
                  <a:moveTo>
                    <a:pt x="8196072" y="0"/>
                  </a:moveTo>
                  <a:lnTo>
                    <a:pt x="85343" y="0"/>
                  </a:lnTo>
                  <a:lnTo>
                    <a:pt x="52126" y="6709"/>
                  </a:lnTo>
                  <a:lnTo>
                    <a:pt x="24998" y="25003"/>
                  </a:lnTo>
                  <a:lnTo>
                    <a:pt x="6707" y="52131"/>
                  </a:lnTo>
                  <a:lnTo>
                    <a:pt x="0" y="85344"/>
                  </a:lnTo>
                  <a:lnTo>
                    <a:pt x="0" y="426720"/>
                  </a:lnTo>
                  <a:lnTo>
                    <a:pt x="6707" y="459932"/>
                  </a:lnTo>
                  <a:lnTo>
                    <a:pt x="24998" y="487060"/>
                  </a:lnTo>
                  <a:lnTo>
                    <a:pt x="52126" y="505354"/>
                  </a:lnTo>
                  <a:lnTo>
                    <a:pt x="85343" y="512064"/>
                  </a:lnTo>
                  <a:lnTo>
                    <a:pt x="8196072" y="512064"/>
                  </a:lnTo>
                  <a:lnTo>
                    <a:pt x="8229284" y="505354"/>
                  </a:lnTo>
                  <a:lnTo>
                    <a:pt x="8256412" y="487060"/>
                  </a:lnTo>
                  <a:lnTo>
                    <a:pt x="8274706" y="459932"/>
                  </a:lnTo>
                  <a:lnTo>
                    <a:pt x="8281415" y="426720"/>
                  </a:lnTo>
                  <a:lnTo>
                    <a:pt x="8281415" y="85344"/>
                  </a:lnTo>
                  <a:lnTo>
                    <a:pt x="8274706" y="52131"/>
                  </a:lnTo>
                  <a:lnTo>
                    <a:pt x="8256412" y="25003"/>
                  </a:lnTo>
                  <a:lnTo>
                    <a:pt x="8229284" y="6709"/>
                  </a:lnTo>
                  <a:lnTo>
                    <a:pt x="819607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9391" y="3689604"/>
              <a:ext cx="8281670" cy="512445"/>
            </a:xfrm>
            <a:custGeom>
              <a:avLst/>
              <a:gdLst/>
              <a:ahLst/>
              <a:cxnLst/>
              <a:rect l="l" t="t" r="r" b="b"/>
              <a:pathLst>
                <a:path w="8281670" h="512445">
                  <a:moveTo>
                    <a:pt x="0" y="85344"/>
                  </a:moveTo>
                  <a:lnTo>
                    <a:pt x="6707" y="52131"/>
                  </a:lnTo>
                  <a:lnTo>
                    <a:pt x="24998" y="25003"/>
                  </a:lnTo>
                  <a:lnTo>
                    <a:pt x="52126" y="6709"/>
                  </a:lnTo>
                  <a:lnTo>
                    <a:pt x="85343" y="0"/>
                  </a:lnTo>
                  <a:lnTo>
                    <a:pt x="8196072" y="0"/>
                  </a:lnTo>
                  <a:lnTo>
                    <a:pt x="8229284" y="6709"/>
                  </a:lnTo>
                  <a:lnTo>
                    <a:pt x="8256412" y="25003"/>
                  </a:lnTo>
                  <a:lnTo>
                    <a:pt x="8274706" y="52131"/>
                  </a:lnTo>
                  <a:lnTo>
                    <a:pt x="8281415" y="85344"/>
                  </a:lnTo>
                  <a:lnTo>
                    <a:pt x="8281415" y="426720"/>
                  </a:lnTo>
                  <a:lnTo>
                    <a:pt x="8274706" y="459932"/>
                  </a:lnTo>
                  <a:lnTo>
                    <a:pt x="8256412" y="487060"/>
                  </a:lnTo>
                  <a:lnTo>
                    <a:pt x="8229284" y="505354"/>
                  </a:lnTo>
                  <a:lnTo>
                    <a:pt x="8196072" y="512064"/>
                  </a:lnTo>
                  <a:lnTo>
                    <a:pt x="85343" y="512064"/>
                  </a:lnTo>
                  <a:lnTo>
                    <a:pt x="52126" y="505354"/>
                  </a:lnTo>
                  <a:lnTo>
                    <a:pt x="24998" y="487060"/>
                  </a:lnTo>
                  <a:lnTo>
                    <a:pt x="6707" y="459932"/>
                  </a:lnTo>
                  <a:lnTo>
                    <a:pt x="0" y="426720"/>
                  </a:lnTo>
                  <a:lnTo>
                    <a:pt x="0" y="853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73430" y="2060194"/>
            <a:ext cx="7692390" cy="3712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config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global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push.default</a:t>
            </a:r>
            <a:r>
              <a:rPr sz="2400" b="1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simple</a:t>
            </a:r>
            <a:endParaRPr sz="2400">
              <a:latin typeface="Courier New"/>
              <a:cs typeface="Courier New"/>
            </a:endParaRPr>
          </a:p>
          <a:p>
            <a:pPr marL="165100" marR="91440">
              <a:lnSpc>
                <a:spcPct val="100000"/>
              </a:lnSpc>
              <a:spcBef>
                <a:spcPts val="1700"/>
              </a:spcBef>
            </a:pPr>
            <a:r>
              <a:rPr sz="2400" spc="-10" dirty="0">
                <a:latin typeface="Calibri"/>
                <a:cs typeface="Calibri"/>
              </a:rPr>
              <a:t>Basicamente,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envia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branch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atual,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quando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branch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10" dirty="0">
                <a:latin typeface="Calibri"/>
                <a:cs typeface="Calibri"/>
              </a:rPr>
              <a:t> especificado.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7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config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global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push.default</a:t>
            </a:r>
            <a:r>
              <a:rPr sz="2400" b="1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nothing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1700"/>
              </a:spcBef>
            </a:pPr>
            <a:r>
              <a:rPr sz="2400" dirty="0">
                <a:latin typeface="Calibri"/>
                <a:cs typeface="Calibri"/>
              </a:rPr>
              <a:t>Não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envia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nada,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quando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branch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especificado.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50"/>
              </a:spcBef>
            </a:pP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Outra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opções: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current,</a:t>
            </a:r>
            <a:r>
              <a:rPr sz="2400" i="1" spc="-7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upstream,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matching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3799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Configuração</a:t>
            </a:r>
            <a:r>
              <a:rPr spc="-70" dirty="0"/>
              <a:t> </a:t>
            </a:r>
            <a:r>
              <a:rPr dirty="0"/>
              <a:t>do</a:t>
            </a:r>
            <a:r>
              <a:rPr spc="-100" dirty="0"/>
              <a:t> </a:t>
            </a:r>
            <a:r>
              <a:rPr i="1" spc="-20" dirty="0">
                <a:latin typeface="Calibri Light"/>
                <a:cs typeface="Calibri Light"/>
              </a:rPr>
              <a:t>Merge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4819" y="2033016"/>
            <a:ext cx="8290559" cy="521334"/>
            <a:chOff x="464819" y="2033016"/>
            <a:chExt cx="8290559" cy="521334"/>
          </a:xfrm>
        </p:grpSpPr>
        <p:sp>
          <p:nvSpPr>
            <p:cNvPr id="4" name="object 4"/>
            <p:cNvSpPr/>
            <p:nvPr/>
          </p:nvSpPr>
          <p:spPr>
            <a:xfrm>
              <a:off x="469391" y="2037588"/>
              <a:ext cx="8281670" cy="512445"/>
            </a:xfrm>
            <a:custGeom>
              <a:avLst/>
              <a:gdLst/>
              <a:ahLst/>
              <a:cxnLst/>
              <a:rect l="l" t="t" r="r" b="b"/>
              <a:pathLst>
                <a:path w="8281670" h="512444">
                  <a:moveTo>
                    <a:pt x="8196072" y="0"/>
                  </a:moveTo>
                  <a:lnTo>
                    <a:pt x="85343" y="0"/>
                  </a:lnTo>
                  <a:lnTo>
                    <a:pt x="52126" y="6709"/>
                  </a:lnTo>
                  <a:lnTo>
                    <a:pt x="24998" y="25003"/>
                  </a:lnTo>
                  <a:lnTo>
                    <a:pt x="6707" y="52131"/>
                  </a:lnTo>
                  <a:lnTo>
                    <a:pt x="0" y="85344"/>
                  </a:lnTo>
                  <a:lnTo>
                    <a:pt x="0" y="426720"/>
                  </a:lnTo>
                  <a:lnTo>
                    <a:pt x="6707" y="459932"/>
                  </a:lnTo>
                  <a:lnTo>
                    <a:pt x="24998" y="487060"/>
                  </a:lnTo>
                  <a:lnTo>
                    <a:pt x="52126" y="505354"/>
                  </a:lnTo>
                  <a:lnTo>
                    <a:pt x="85343" y="512063"/>
                  </a:lnTo>
                  <a:lnTo>
                    <a:pt x="8196072" y="512063"/>
                  </a:lnTo>
                  <a:lnTo>
                    <a:pt x="8229284" y="505354"/>
                  </a:lnTo>
                  <a:lnTo>
                    <a:pt x="8256412" y="487060"/>
                  </a:lnTo>
                  <a:lnTo>
                    <a:pt x="8274706" y="459932"/>
                  </a:lnTo>
                  <a:lnTo>
                    <a:pt x="8281415" y="426720"/>
                  </a:lnTo>
                  <a:lnTo>
                    <a:pt x="8281415" y="85344"/>
                  </a:lnTo>
                  <a:lnTo>
                    <a:pt x="8274706" y="52131"/>
                  </a:lnTo>
                  <a:lnTo>
                    <a:pt x="8256412" y="25003"/>
                  </a:lnTo>
                  <a:lnTo>
                    <a:pt x="8229284" y="6709"/>
                  </a:lnTo>
                  <a:lnTo>
                    <a:pt x="819607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9391" y="2037588"/>
              <a:ext cx="8281670" cy="512445"/>
            </a:xfrm>
            <a:custGeom>
              <a:avLst/>
              <a:gdLst/>
              <a:ahLst/>
              <a:cxnLst/>
              <a:rect l="l" t="t" r="r" b="b"/>
              <a:pathLst>
                <a:path w="8281670" h="512444">
                  <a:moveTo>
                    <a:pt x="0" y="85344"/>
                  </a:moveTo>
                  <a:lnTo>
                    <a:pt x="6707" y="52131"/>
                  </a:lnTo>
                  <a:lnTo>
                    <a:pt x="24998" y="25003"/>
                  </a:lnTo>
                  <a:lnTo>
                    <a:pt x="52126" y="6709"/>
                  </a:lnTo>
                  <a:lnTo>
                    <a:pt x="85343" y="0"/>
                  </a:lnTo>
                  <a:lnTo>
                    <a:pt x="8196072" y="0"/>
                  </a:lnTo>
                  <a:lnTo>
                    <a:pt x="8229284" y="6709"/>
                  </a:lnTo>
                  <a:lnTo>
                    <a:pt x="8256412" y="25003"/>
                  </a:lnTo>
                  <a:lnTo>
                    <a:pt x="8274706" y="52131"/>
                  </a:lnTo>
                  <a:lnTo>
                    <a:pt x="8281415" y="85344"/>
                  </a:lnTo>
                  <a:lnTo>
                    <a:pt x="8281415" y="426720"/>
                  </a:lnTo>
                  <a:lnTo>
                    <a:pt x="8274706" y="459932"/>
                  </a:lnTo>
                  <a:lnTo>
                    <a:pt x="8256412" y="487060"/>
                  </a:lnTo>
                  <a:lnTo>
                    <a:pt x="8229284" y="505354"/>
                  </a:lnTo>
                  <a:lnTo>
                    <a:pt x="8196072" y="512063"/>
                  </a:lnTo>
                  <a:lnTo>
                    <a:pt x="85343" y="512063"/>
                  </a:lnTo>
                  <a:lnTo>
                    <a:pt x="52126" y="505354"/>
                  </a:lnTo>
                  <a:lnTo>
                    <a:pt x="24998" y="487060"/>
                  </a:lnTo>
                  <a:lnTo>
                    <a:pt x="6707" y="459932"/>
                  </a:lnTo>
                  <a:lnTo>
                    <a:pt x="0" y="426720"/>
                  </a:lnTo>
                  <a:lnTo>
                    <a:pt x="0" y="853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73430" y="2060194"/>
            <a:ext cx="8084184" cy="3173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config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global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merge.ff</a:t>
            </a:r>
            <a:r>
              <a:rPr sz="2400" b="1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false</a:t>
            </a:r>
            <a:endParaRPr sz="2400">
              <a:latin typeface="Courier New"/>
              <a:cs typeface="Courier New"/>
            </a:endParaRPr>
          </a:p>
          <a:p>
            <a:pPr marL="165100" marR="65405" algn="just">
              <a:lnSpc>
                <a:spcPct val="100000"/>
              </a:lnSpc>
              <a:spcBef>
                <a:spcPts val="1700"/>
              </a:spcBef>
            </a:pPr>
            <a:r>
              <a:rPr sz="2400" dirty="0">
                <a:latin typeface="Calibri"/>
                <a:cs typeface="Calibri"/>
              </a:rPr>
              <a:t>Desativa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fast-</a:t>
            </a:r>
            <a:r>
              <a:rPr sz="2400" i="1" dirty="0">
                <a:latin typeface="Calibri"/>
                <a:cs typeface="Calibri"/>
              </a:rPr>
              <a:t>foward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seja,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cria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sempre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cria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</a:t>
            </a:r>
            <a:r>
              <a:rPr sz="2400" i="1" spc="4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na </a:t>
            </a:r>
            <a:r>
              <a:rPr sz="2400" spc="-10" dirty="0">
                <a:latin typeface="Calibri"/>
                <a:cs typeface="Calibri"/>
              </a:rPr>
              <a:t>mesclagem.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70"/>
              </a:spcBef>
            </a:pPr>
            <a:endParaRPr sz="2400">
              <a:latin typeface="Calibri"/>
              <a:cs typeface="Calibri"/>
            </a:endParaRPr>
          </a:p>
          <a:p>
            <a:pPr marL="146685" marR="508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*Cuidado: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Quando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i="1" spc="-30" dirty="0">
                <a:latin typeface="Calibri"/>
                <a:cs typeface="Calibri"/>
              </a:rPr>
              <a:t>fast-</a:t>
            </a:r>
            <a:r>
              <a:rPr sz="2400" i="1" dirty="0">
                <a:latin typeface="Calibri"/>
                <a:cs typeface="Calibri"/>
              </a:rPr>
              <a:t>foward</a:t>
            </a:r>
            <a:r>
              <a:rPr sz="2400" i="1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está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desativado,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comando </a:t>
            </a:r>
            <a:r>
              <a:rPr sz="2400" i="1" dirty="0">
                <a:latin typeface="Calibri"/>
                <a:cs typeface="Calibri"/>
              </a:rPr>
              <a:t>push</a:t>
            </a:r>
            <a:r>
              <a:rPr sz="2400" i="1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fetch</a:t>
            </a:r>
            <a:r>
              <a:rPr sz="2400" i="1" spc="33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+merge)</a:t>
            </a:r>
            <a:r>
              <a:rPr sz="2400" i="1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também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irá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sempre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criar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</a:t>
            </a:r>
            <a:r>
              <a:rPr sz="2400" i="1" spc="3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ao </a:t>
            </a:r>
            <a:r>
              <a:rPr sz="2400" dirty="0">
                <a:latin typeface="Calibri"/>
                <a:cs typeface="Calibri"/>
              </a:rPr>
              <a:t>atualizar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repositório.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187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Desconfigurando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4819" y="2033016"/>
            <a:ext cx="8290559" cy="521334"/>
            <a:chOff x="464819" y="2033016"/>
            <a:chExt cx="8290559" cy="521334"/>
          </a:xfrm>
        </p:grpSpPr>
        <p:sp>
          <p:nvSpPr>
            <p:cNvPr id="4" name="object 4"/>
            <p:cNvSpPr/>
            <p:nvPr/>
          </p:nvSpPr>
          <p:spPr>
            <a:xfrm>
              <a:off x="469391" y="2037588"/>
              <a:ext cx="8281670" cy="512445"/>
            </a:xfrm>
            <a:custGeom>
              <a:avLst/>
              <a:gdLst/>
              <a:ahLst/>
              <a:cxnLst/>
              <a:rect l="l" t="t" r="r" b="b"/>
              <a:pathLst>
                <a:path w="8281670" h="512444">
                  <a:moveTo>
                    <a:pt x="8196072" y="0"/>
                  </a:moveTo>
                  <a:lnTo>
                    <a:pt x="85343" y="0"/>
                  </a:lnTo>
                  <a:lnTo>
                    <a:pt x="52126" y="6709"/>
                  </a:lnTo>
                  <a:lnTo>
                    <a:pt x="24998" y="25003"/>
                  </a:lnTo>
                  <a:lnTo>
                    <a:pt x="6707" y="52131"/>
                  </a:lnTo>
                  <a:lnTo>
                    <a:pt x="0" y="85344"/>
                  </a:lnTo>
                  <a:lnTo>
                    <a:pt x="0" y="426720"/>
                  </a:lnTo>
                  <a:lnTo>
                    <a:pt x="6707" y="459932"/>
                  </a:lnTo>
                  <a:lnTo>
                    <a:pt x="24998" y="487060"/>
                  </a:lnTo>
                  <a:lnTo>
                    <a:pt x="52126" y="505354"/>
                  </a:lnTo>
                  <a:lnTo>
                    <a:pt x="85343" y="512063"/>
                  </a:lnTo>
                  <a:lnTo>
                    <a:pt x="8196072" y="512063"/>
                  </a:lnTo>
                  <a:lnTo>
                    <a:pt x="8229284" y="505354"/>
                  </a:lnTo>
                  <a:lnTo>
                    <a:pt x="8256412" y="487060"/>
                  </a:lnTo>
                  <a:lnTo>
                    <a:pt x="8274706" y="459932"/>
                  </a:lnTo>
                  <a:lnTo>
                    <a:pt x="8281415" y="426720"/>
                  </a:lnTo>
                  <a:lnTo>
                    <a:pt x="8281415" y="85344"/>
                  </a:lnTo>
                  <a:lnTo>
                    <a:pt x="8274706" y="52131"/>
                  </a:lnTo>
                  <a:lnTo>
                    <a:pt x="8256412" y="25003"/>
                  </a:lnTo>
                  <a:lnTo>
                    <a:pt x="8229284" y="6709"/>
                  </a:lnTo>
                  <a:lnTo>
                    <a:pt x="819607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9391" y="2037588"/>
              <a:ext cx="8281670" cy="512445"/>
            </a:xfrm>
            <a:custGeom>
              <a:avLst/>
              <a:gdLst/>
              <a:ahLst/>
              <a:cxnLst/>
              <a:rect l="l" t="t" r="r" b="b"/>
              <a:pathLst>
                <a:path w="8281670" h="512444">
                  <a:moveTo>
                    <a:pt x="0" y="85344"/>
                  </a:moveTo>
                  <a:lnTo>
                    <a:pt x="6707" y="52131"/>
                  </a:lnTo>
                  <a:lnTo>
                    <a:pt x="24998" y="25003"/>
                  </a:lnTo>
                  <a:lnTo>
                    <a:pt x="52126" y="6709"/>
                  </a:lnTo>
                  <a:lnTo>
                    <a:pt x="85343" y="0"/>
                  </a:lnTo>
                  <a:lnTo>
                    <a:pt x="8196072" y="0"/>
                  </a:lnTo>
                  <a:lnTo>
                    <a:pt x="8229284" y="6709"/>
                  </a:lnTo>
                  <a:lnTo>
                    <a:pt x="8256412" y="25003"/>
                  </a:lnTo>
                  <a:lnTo>
                    <a:pt x="8274706" y="52131"/>
                  </a:lnTo>
                  <a:lnTo>
                    <a:pt x="8281415" y="85344"/>
                  </a:lnTo>
                  <a:lnTo>
                    <a:pt x="8281415" y="426720"/>
                  </a:lnTo>
                  <a:lnTo>
                    <a:pt x="8274706" y="459932"/>
                  </a:lnTo>
                  <a:lnTo>
                    <a:pt x="8256412" y="487060"/>
                  </a:lnTo>
                  <a:lnTo>
                    <a:pt x="8229284" y="505354"/>
                  </a:lnTo>
                  <a:lnTo>
                    <a:pt x="8196072" y="512063"/>
                  </a:lnTo>
                  <a:lnTo>
                    <a:pt x="85343" y="512063"/>
                  </a:lnTo>
                  <a:lnTo>
                    <a:pt x="52126" y="505354"/>
                  </a:lnTo>
                  <a:lnTo>
                    <a:pt x="24998" y="487060"/>
                  </a:lnTo>
                  <a:lnTo>
                    <a:pt x="6707" y="459932"/>
                  </a:lnTo>
                  <a:lnTo>
                    <a:pt x="0" y="426720"/>
                  </a:lnTo>
                  <a:lnTo>
                    <a:pt x="0" y="853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73430" y="2060194"/>
            <a:ext cx="6415405" cy="973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config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global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unset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&lt;key&gt;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1700"/>
              </a:spcBef>
            </a:pPr>
            <a:r>
              <a:rPr sz="2400" dirty="0">
                <a:latin typeface="Calibri"/>
                <a:cs typeface="Calibri"/>
              </a:rPr>
              <a:t>Desativa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chave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&lt;key&gt;.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64819" y="3747515"/>
          <a:ext cx="8366759" cy="1557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6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7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9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28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400" b="1" spc="-50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400" b="1" spc="-25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git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400" b="1" spc="-10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config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400" b="1" spc="-10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400" b="1" spc="-15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400" b="1" spc="-10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global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400" b="1" spc="-15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--</a:t>
                      </a:r>
                      <a:r>
                        <a:rPr sz="2400" b="1" spc="-20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unset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400" b="1" spc="-10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merge.ff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400" b="1" spc="-50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400" b="1" spc="-25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git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400" b="1" spc="-10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config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400" b="1" spc="-10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400" b="1" spc="-15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400" b="1" spc="-10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global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400" b="1" spc="-15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--</a:t>
                      </a:r>
                      <a:r>
                        <a:rPr sz="2400" b="1" spc="-20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unset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400" b="1" spc="-10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core.editor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867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Alias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4819" y="2033016"/>
            <a:ext cx="8290559" cy="521334"/>
            <a:chOff x="464819" y="2033016"/>
            <a:chExt cx="8290559" cy="521334"/>
          </a:xfrm>
        </p:grpSpPr>
        <p:sp>
          <p:nvSpPr>
            <p:cNvPr id="4" name="object 4"/>
            <p:cNvSpPr/>
            <p:nvPr/>
          </p:nvSpPr>
          <p:spPr>
            <a:xfrm>
              <a:off x="469391" y="2037588"/>
              <a:ext cx="8281670" cy="512445"/>
            </a:xfrm>
            <a:custGeom>
              <a:avLst/>
              <a:gdLst/>
              <a:ahLst/>
              <a:cxnLst/>
              <a:rect l="l" t="t" r="r" b="b"/>
              <a:pathLst>
                <a:path w="8281670" h="512444">
                  <a:moveTo>
                    <a:pt x="8196072" y="0"/>
                  </a:moveTo>
                  <a:lnTo>
                    <a:pt x="85343" y="0"/>
                  </a:lnTo>
                  <a:lnTo>
                    <a:pt x="52126" y="6709"/>
                  </a:lnTo>
                  <a:lnTo>
                    <a:pt x="24998" y="25003"/>
                  </a:lnTo>
                  <a:lnTo>
                    <a:pt x="6707" y="52131"/>
                  </a:lnTo>
                  <a:lnTo>
                    <a:pt x="0" y="85344"/>
                  </a:lnTo>
                  <a:lnTo>
                    <a:pt x="0" y="426720"/>
                  </a:lnTo>
                  <a:lnTo>
                    <a:pt x="6707" y="459932"/>
                  </a:lnTo>
                  <a:lnTo>
                    <a:pt x="24998" y="487060"/>
                  </a:lnTo>
                  <a:lnTo>
                    <a:pt x="52126" y="505354"/>
                  </a:lnTo>
                  <a:lnTo>
                    <a:pt x="85343" y="512063"/>
                  </a:lnTo>
                  <a:lnTo>
                    <a:pt x="8196072" y="512063"/>
                  </a:lnTo>
                  <a:lnTo>
                    <a:pt x="8229284" y="505354"/>
                  </a:lnTo>
                  <a:lnTo>
                    <a:pt x="8256412" y="487060"/>
                  </a:lnTo>
                  <a:lnTo>
                    <a:pt x="8274706" y="459932"/>
                  </a:lnTo>
                  <a:lnTo>
                    <a:pt x="8281415" y="426720"/>
                  </a:lnTo>
                  <a:lnTo>
                    <a:pt x="8281415" y="85344"/>
                  </a:lnTo>
                  <a:lnTo>
                    <a:pt x="8274706" y="52131"/>
                  </a:lnTo>
                  <a:lnTo>
                    <a:pt x="8256412" y="25003"/>
                  </a:lnTo>
                  <a:lnTo>
                    <a:pt x="8229284" y="6709"/>
                  </a:lnTo>
                  <a:lnTo>
                    <a:pt x="819607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9391" y="2037588"/>
              <a:ext cx="8281670" cy="512445"/>
            </a:xfrm>
            <a:custGeom>
              <a:avLst/>
              <a:gdLst/>
              <a:ahLst/>
              <a:cxnLst/>
              <a:rect l="l" t="t" r="r" b="b"/>
              <a:pathLst>
                <a:path w="8281670" h="512444">
                  <a:moveTo>
                    <a:pt x="0" y="85344"/>
                  </a:moveTo>
                  <a:lnTo>
                    <a:pt x="6707" y="52131"/>
                  </a:lnTo>
                  <a:lnTo>
                    <a:pt x="24998" y="25003"/>
                  </a:lnTo>
                  <a:lnTo>
                    <a:pt x="52126" y="6709"/>
                  </a:lnTo>
                  <a:lnTo>
                    <a:pt x="85343" y="0"/>
                  </a:lnTo>
                  <a:lnTo>
                    <a:pt x="8196072" y="0"/>
                  </a:lnTo>
                  <a:lnTo>
                    <a:pt x="8229284" y="6709"/>
                  </a:lnTo>
                  <a:lnTo>
                    <a:pt x="8256412" y="25003"/>
                  </a:lnTo>
                  <a:lnTo>
                    <a:pt x="8274706" y="52131"/>
                  </a:lnTo>
                  <a:lnTo>
                    <a:pt x="8281415" y="85344"/>
                  </a:lnTo>
                  <a:lnTo>
                    <a:pt x="8281415" y="426720"/>
                  </a:lnTo>
                  <a:lnTo>
                    <a:pt x="8274706" y="459932"/>
                  </a:lnTo>
                  <a:lnTo>
                    <a:pt x="8256412" y="487060"/>
                  </a:lnTo>
                  <a:lnTo>
                    <a:pt x="8229284" y="505354"/>
                  </a:lnTo>
                  <a:lnTo>
                    <a:pt x="8196072" y="512063"/>
                  </a:lnTo>
                  <a:lnTo>
                    <a:pt x="85343" y="512063"/>
                  </a:lnTo>
                  <a:lnTo>
                    <a:pt x="52126" y="505354"/>
                  </a:lnTo>
                  <a:lnTo>
                    <a:pt x="24998" y="487060"/>
                  </a:lnTo>
                  <a:lnTo>
                    <a:pt x="6707" y="459932"/>
                  </a:lnTo>
                  <a:lnTo>
                    <a:pt x="0" y="426720"/>
                  </a:lnTo>
                  <a:lnTo>
                    <a:pt x="0" y="853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73430" y="2060194"/>
            <a:ext cx="7146925" cy="107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5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config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global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alias.&lt;abr&gt;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&lt;cmd&gt;</a:t>
            </a:r>
            <a:endParaRPr sz="2400">
              <a:latin typeface="Courier New"/>
              <a:cs typeface="Courier New"/>
            </a:endParaRPr>
          </a:p>
          <a:p>
            <a:pPr marL="146685">
              <a:lnSpc>
                <a:spcPct val="100000"/>
              </a:lnSpc>
              <a:spcBef>
                <a:spcPts val="2505"/>
              </a:spcBef>
            </a:pPr>
            <a:r>
              <a:rPr sz="2400" dirty="0">
                <a:latin typeface="Calibri"/>
                <a:cs typeface="Calibri"/>
              </a:rPr>
              <a:t>Substitui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comando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&lt;cmd&gt;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&lt;abr&gt;.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9391" y="3552444"/>
            <a:ext cx="8281670" cy="11537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9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config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global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alias.lol</a:t>
            </a:r>
            <a:r>
              <a:rPr sz="2400" b="1" spc="-5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"log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graph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decorate</a:t>
            </a:r>
            <a:r>
              <a:rPr sz="2400" b="1" spc="-6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--oneline"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9391" y="5065776"/>
            <a:ext cx="8281670" cy="5537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lol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all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1770">
              <a:lnSpc>
                <a:spcPct val="100000"/>
              </a:lnSpc>
              <a:spcBef>
                <a:spcPts val="95"/>
              </a:spcBef>
            </a:pPr>
            <a:r>
              <a:rPr dirty="0"/>
              <a:t>Fim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Linhas</a:t>
            </a:r>
            <a:r>
              <a:rPr spc="-10" dirty="0"/>
              <a:t> </a:t>
            </a:r>
            <a:r>
              <a:rPr dirty="0"/>
              <a:t>em</a:t>
            </a:r>
            <a:r>
              <a:rPr spc="-10" dirty="0"/>
              <a:t> Arquivos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4819" y="3171444"/>
            <a:ext cx="8290559" cy="521334"/>
            <a:chOff x="464819" y="3171444"/>
            <a:chExt cx="8290559" cy="521334"/>
          </a:xfrm>
        </p:grpSpPr>
        <p:sp>
          <p:nvSpPr>
            <p:cNvPr id="4" name="object 4"/>
            <p:cNvSpPr/>
            <p:nvPr/>
          </p:nvSpPr>
          <p:spPr>
            <a:xfrm>
              <a:off x="469391" y="3176016"/>
              <a:ext cx="8281670" cy="512445"/>
            </a:xfrm>
            <a:custGeom>
              <a:avLst/>
              <a:gdLst/>
              <a:ahLst/>
              <a:cxnLst/>
              <a:rect l="l" t="t" r="r" b="b"/>
              <a:pathLst>
                <a:path w="8281670" h="512445">
                  <a:moveTo>
                    <a:pt x="8196072" y="0"/>
                  </a:moveTo>
                  <a:lnTo>
                    <a:pt x="85343" y="0"/>
                  </a:lnTo>
                  <a:lnTo>
                    <a:pt x="52126" y="6709"/>
                  </a:lnTo>
                  <a:lnTo>
                    <a:pt x="24998" y="25003"/>
                  </a:lnTo>
                  <a:lnTo>
                    <a:pt x="6707" y="52131"/>
                  </a:lnTo>
                  <a:lnTo>
                    <a:pt x="0" y="85344"/>
                  </a:lnTo>
                  <a:lnTo>
                    <a:pt x="0" y="426720"/>
                  </a:lnTo>
                  <a:lnTo>
                    <a:pt x="6707" y="459932"/>
                  </a:lnTo>
                  <a:lnTo>
                    <a:pt x="24998" y="487060"/>
                  </a:lnTo>
                  <a:lnTo>
                    <a:pt x="52126" y="505354"/>
                  </a:lnTo>
                  <a:lnTo>
                    <a:pt x="85343" y="512064"/>
                  </a:lnTo>
                  <a:lnTo>
                    <a:pt x="8196072" y="512064"/>
                  </a:lnTo>
                  <a:lnTo>
                    <a:pt x="8229284" y="505354"/>
                  </a:lnTo>
                  <a:lnTo>
                    <a:pt x="8256412" y="487060"/>
                  </a:lnTo>
                  <a:lnTo>
                    <a:pt x="8274706" y="459932"/>
                  </a:lnTo>
                  <a:lnTo>
                    <a:pt x="8281415" y="426720"/>
                  </a:lnTo>
                  <a:lnTo>
                    <a:pt x="8281415" y="85344"/>
                  </a:lnTo>
                  <a:lnTo>
                    <a:pt x="8274706" y="52131"/>
                  </a:lnTo>
                  <a:lnTo>
                    <a:pt x="8256412" y="25003"/>
                  </a:lnTo>
                  <a:lnTo>
                    <a:pt x="8229284" y="6709"/>
                  </a:lnTo>
                  <a:lnTo>
                    <a:pt x="819607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9391" y="3176016"/>
              <a:ext cx="8281670" cy="512445"/>
            </a:xfrm>
            <a:custGeom>
              <a:avLst/>
              <a:gdLst/>
              <a:ahLst/>
              <a:cxnLst/>
              <a:rect l="l" t="t" r="r" b="b"/>
              <a:pathLst>
                <a:path w="8281670" h="512445">
                  <a:moveTo>
                    <a:pt x="0" y="85344"/>
                  </a:moveTo>
                  <a:lnTo>
                    <a:pt x="6707" y="52131"/>
                  </a:lnTo>
                  <a:lnTo>
                    <a:pt x="24998" y="25003"/>
                  </a:lnTo>
                  <a:lnTo>
                    <a:pt x="52126" y="6709"/>
                  </a:lnTo>
                  <a:lnTo>
                    <a:pt x="85343" y="0"/>
                  </a:lnTo>
                  <a:lnTo>
                    <a:pt x="8196072" y="0"/>
                  </a:lnTo>
                  <a:lnTo>
                    <a:pt x="8229284" y="6709"/>
                  </a:lnTo>
                  <a:lnTo>
                    <a:pt x="8256412" y="25003"/>
                  </a:lnTo>
                  <a:lnTo>
                    <a:pt x="8274706" y="52131"/>
                  </a:lnTo>
                  <a:lnTo>
                    <a:pt x="8281415" y="85344"/>
                  </a:lnTo>
                  <a:lnTo>
                    <a:pt x="8281415" y="426720"/>
                  </a:lnTo>
                  <a:lnTo>
                    <a:pt x="8274706" y="459932"/>
                  </a:lnTo>
                  <a:lnTo>
                    <a:pt x="8256412" y="487060"/>
                  </a:lnTo>
                  <a:lnTo>
                    <a:pt x="8229284" y="505354"/>
                  </a:lnTo>
                  <a:lnTo>
                    <a:pt x="8196072" y="512064"/>
                  </a:lnTo>
                  <a:lnTo>
                    <a:pt x="85343" y="512064"/>
                  </a:lnTo>
                  <a:lnTo>
                    <a:pt x="52126" y="505354"/>
                  </a:lnTo>
                  <a:lnTo>
                    <a:pt x="24998" y="487060"/>
                  </a:lnTo>
                  <a:lnTo>
                    <a:pt x="6707" y="459932"/>
                  </a:lnTo>
                  <a:lnTo>
                    <a:pt x="0" y="426720"/>
                  </a:lnTo>
                  <a:lnTo>
                    <a:pt x="0" y="853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64819" y="5073396"/>
            <a:ext cx="8290559" cy="520065"/>
            <a:chOff x="464819" y="5073396"/>
            <a:chExt cx="8290559" cy="520065"/>
          </a:xfrm>
        </p:grpSpPr>
        <p:sp>
          <p:nvSpPr>
            <p:cNvPr id="7" name="object 7"/>
            <p:cNvSpPr/>
            <p:nvPr/>
          </p:nvSpPr>
          <p:spPr>
            <a:xfrm>
              <a:off x="469391" y="5077968"/>
              <a:ext cx="8281670" cy="510540"/>
            </a:xfrm>
            <a:custGeom>
              <a:avLst/>
              <a:gdLst/>
              <a:ahLst/>
              <a:cxnLst/>
              <a:rect l="l" t="t" r="r" b="b"/>
              <a:pathLst>
                <a:path w="8281670" h="510539">
                  <a:moveTo>
                    <a:pt x="8196326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49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8196326" y="510539"/>
                  </a:lnTo>
                  <a:lnTo>
                    <a:pt x="8229445" y="503852"/>
                  </a:lnTo>
                  <a:lnTo>
                    <a:pt x="8256492" y="485616"/>
                  </a:lnTo>
                  <a:lnTo>
                    <a:pt x="8274728" y="458569"/>
                  </a:lnTo>
                  <a:lnTo>
                    <a:pt x="8281415" y="425449"/>
                  </a:lnTo>
                  <a:lnTo>
                    <a:pt x="8281415" y="85089"/>
                  </a:lnTo>
                  <a:lnTo>
                    <a:pt x="8274728" y="51970"/>
                  </a:lnTo>
                  <a:lnTo>
                    <a:pt x="8256492" y="24923"/>
                  </a:lnTo>
                  <a:lnTo>
                    <a:pt x="8229445" y="6687"/>
                  </a:lnTo>
                  <a:lnTo>
                    <a:pt x="819632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9391" y="5077968"/>
              <a:ext cx="8281670" cy="510540"/>
            </a:xfrm>
            <a:custGeom>
              <a:avLst/>
              <a:gdLst/>
              <a:ahLst/>
              <a:cxnLst/>
              <a:rect l="l" t="t" r="r" b="b"/>
              <a:pathLst>
                <a:path w="828167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8196326" y="0"/>
                  </a:lnTo>
                  <a:lnTo>
                    <a:pt x="8229445" y="6687"/>
                  </a:lnTo>
                  <a:lnTo>
                    <a:pt x="8256492" y="24923"/>
                  </a:lnTo>
                  <a:lnTo>
                    <a:pt x="8274728" y="51970"/>
                  </a:lnTo>
                  <a:lnTo>
                    <a:pt x="8281415" y="85089"/>
                  </a:lnTo>
                  <a:lnTo>
                    <a:pt x="8281415" y="425449"/>
                  </a:lnTo>
                  <a:lnTo>
                    <a:pt x="8274728" y="458569"/>
                  </a:lnTo>
                  <a:lnTo>
                    <a:pt x="8256492" y="485616"/>
                  </a:lnTo>
                  <a:lnTo>
                    <a:pt x="8229445" y="503852"/>
                  </a:lnTo>
                  <a:lnTo>
                    <a:pt x="8196326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49"/>
                  </a:lnTo>
                  <a:lnTo>
                    <a:pt x="0" y="8508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48436" y="1816734"/>
            <a:ext cx="8024495" cy="453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749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Windows: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CRLF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</a:t>
            </a:r>
            <a:r>
              <a:rPr sz="2400" i="1" spc="-10" dirty="0">
                <a:latin typeface="Calibri"/>
                <a:cs typeface="Calibri"/>
              </a:rPr>
              <a:t>carriage-</a:t>
            </a:r>
            <a:r>
              <a:rPr sz="2400" i="1" dirty="0">
                <a:latin typeface="Calibri"/>
                <a:cs typeface="Calibri"/>
              </a:rPr>
              <a:t>return</a:t>
            </a:r>
            <a:r>
              <a:rPr sz="2400" i="1" spc="-7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spc="-7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linefeed</a:t>
            </a:r>
            <a:r>
              <a:rPr sz="2400" spc="-10" dirty="0">
                <a:latin typeface="Calibri"/>
                <a:cs typeface="Calibri"/>
              </a:rPr>
              <a:t>) </a:t>
            </a:r>
            <a:r>
              <a:rPr sz="2400" dirty="0">
                <a:latin typeface="Calibri"/>
                <a:cs typeface="Calibri"/>
              </a:rPr>
              <a:t>Linux: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</a:t>
            </a:r>
            <a:r>
              <a:rPr sz="2400" i="1" spc="-10" dirty="0">
                <a:latin typeface="Calibri"/>
                <a:cs typeface="Calibri"/>
              </a:rPr>
              <a:t>linefeed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90"/>
              </a:spcBef>
            </a:pPr>
            <a:endParaRPr sz="2400">
              <a:latin typeface="Calibri"/>
              <a:cs typeface="Calibri"/>
            </a:endParaRPr>
          </a:p>
          <a:p>
            <a:pPr marL="37465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config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global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core.autocrlf</a:t>
            </a:r>
            <a:r>
              <a:rPr sz="2400" b="1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true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2400">
              <a:latin typeface="Courier New"/>
              <a:cs typeface="Courier New"/>
            </a:endParaRPr>
          </a:p>
          <a:p>
            <a:pPr marL="15367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Converte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CRLF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CRLF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automaticamente.</a:t>
            </a:r>
            <a:endParaRPr sz="2400">
              <a:latin typeface="Calibri"/>
              <a:cs typeface="Calibri"/>
            </a:endParaRPr>
          </a:p>
          <a:p>
            <a:pPr marL="15367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Configuração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Windows.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2400">
              <a:latin typeface="Calibri"/>
              <a:cs typeface="Calibri"/>
            </a:endParaRPr>
          </a:p>
          <a:p>
            <a:pPr marL="37465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5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4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config</a:t>
            </a:r>
            <a:r>
              <a:rPr sz="2400" b="1" spc="-4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global</a:t>
            </a:r>
            <a:r>
              <a:rPr sz="2400" b="1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core.autocrlf</a:t>
            </a:r>
            <a:r>
              <a:rPr sz="2400" b="1" spc="-5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input</a:t>
            </a:r>
            <a:endParaRPr sz="2400">
              <a:latin typeface="Courier New"/>
              <a:cs typeface="Courier New"/>
            </a:endParaRPr>
          </a:p>
          <a:p>
            <a:pPr marL="189865">
              <a:lnSpc>
                <a:spcPct val="100000"/>
              </a:lnSpc>
              <a:spcBef>
                <a:spcPts val="990"/>
              </a:spcBef>
            </a:pPr>
            <a:r>
              <a:rPr sz="2400" spc="-10" dirty="0">
                <a:latin typeface="Calibri"/>
                <a:cs typeface="Calibri"/>
              </a:rPr>
              <a:t>Converte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CRLF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durante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checkout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Configuração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para</a:t>
            </a:r>
            <a:endParaRPr sz="2400">
              <a:latin typeface="Calibri"/>
              <a:cs typeface="Calibri"/>
            </a:endParaRPr>
          </a:p>
          <a:p>
            <a:pPr marL="18986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Linux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Mac.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4306646"/>
            <a:ext cx="53860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Fluxo</a:t>
            </a:r>
            <a:r>
              <a:rPr sz="6000" spc="-114" dirty="0"/>
              <a:t> </a:t>
            </a:r>
            <a:r>
              <a:rPr sz="6000" dirty="0"/>
              <a:t>de</a:t>
            </a:r>
            <a:r>
              <a:rPr sz="6000" spc="-125" dirty="0"/>
              <a:t> </a:t>
            </a:r>
            <a:r>
              <a:rPr sz="6000" spc="-60" dirty="0"/>
              <a:t>Trabalho</a:t>
            </a:r>
            <a:endParaRPr sz="6000"/>
          </a:p>
        </p:txBody>
      </p:sp>
      <p:grpSp>
        <p:nvGrpSpPr>
          <p:cNvPr id="3" name="object 3"/>
          <p:cNvGrpSpPr/>
          <p:nvPr/>
        </p:nvGrpSpPr>
        <p:grpSpPr>
          <a:xfrm>
            <a:off x="5920740" y="417576"/>
            <a:ext cx="607060" cy="913130"/>
            <a:chOff x="5920740" y="417576"/>
            <a:chExt cx="607060" cy="913130"/>
          </a:xfrm>
        </p:grpSpPr>
        <p:sp>
          <p:nvSpPr>
            <p:cNvPr id="4" name="object 4"/>
            <p:cNvSpPr/>
            <p:nvPr/>
          </p:nvSpPr>
          <p:spPr>
            <a:xfrm>
              <a:off x="5939790" y="758190"/>
              <a:ext cx="568960" cy="553720"/>
            </a:xfrm>
            <a:custGeom>
              <a:avLst/>
              <a:gdLst/>
              <a:ahLst/>
              <a:cxnLst/>
              <a:rect l="l" t="t" r="r" b="b"/>
              <a:pathLst>
                <a:path w="568959" h="553719">
                  <a:moveTo>
                    <a:pt x="284225" y="0"/>
                  </a:moveTo>
                  <a:lnTo>
                    <a:pt x="238123" y="3619"/>
                  </a:lnTo>
                  <a:lnTo>
                    <a:pt x="194389" y="14100"/>
                  </a:lnTo>
                  <a:lnTo>
                    <a:pt x="153608" y="30871"/>
                  </a:lnTo>
                  <a:lnTo>
                    <a:pt x="116366" y="53364"/>
                  </a:lnTo>
                  <a:lnTo>
                    <a:pt x="83248" y="81010"/>
                  </a:lnTo>
                  <a:lnTo>
                    <a:pt x="54839" y="113239"/>
                  </a:lnTo>
                  <a:lnTo>
                    <a:pt x="31725" y="149482"/>
                  </a:lnTo>
                  <a:lnTo>
                    <a:pt x="14490" y="189171"/>
                  </a:lnTo>
                  <a:lnTo>
                    <a:pt x="3720" y="231735"/>
                  </a:lnTo>
                  <a:lnTo>
                    <a:pt x="0" y="276606"/>
                  </a:lnTo>
                  <a:lnTo>
                    <a:pt x="0" y="553212"/>
                  </a:lnTo>
                  <a:lnTo>
                    <a:pt x="568452" y="553212"/>
                  </a:lnTo>
                  <a:lnTo>
                    <a:pt x="568452" y="276606"/>
                  </a:lnTo>
                  <a:lnTo>
                    <a:pt x="564731" y="231735"/>
                  </a:lnTo>
                  <a:lnTo>
                    <a:pt x="553961" y="189171"/>
                  </a:lnTo>
                  <a:lnTo>
                    <a:pt x="536726" y="149482"/>
                  </a:lnTo>
                  <a:lnTo>
                    <a:pt x="513612" y="113239"/>
                  </a:lnTo>
                  <a:lnTo>
                    <a:pt x="485203" y="81010"/>
                  </a:lnTo>
                  <a:lnTo>
                    <a:pt x="452085" y="53364"/>
                  </a:lnTo>
                  <a:lnTo>
                    <a:pt x="414843" y="30871"/>
                  </a:lnTo>
                  <a:lnTo>
                    <a:pt x="374062" y="14100"/>
                  </a:lnTo>
                  <a:lnTo>
                    <a:pt x="330328" y="3619"/>
                  </a:lnTo>
                  <a:lnTo>
                    <a:pt x="284225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39790" y="758190"/>
              <a:ext cx="568960" cy="553720"/>
            </a:xfrm>
            <a:custGeom>
              <a:avLst/>
              <a:gdLst/>
              <a:ahLst/>
              <a:cxnLst/>
              <a:rect l="l" t="t" r="r" b="b"/>
              <a:pathLst>
                <a:path w="568959" h="553719">
                  <a:moveTo>
                    <a:pt x="0" y="553212"/>
                  </a:moveTo>
                  <a:lnTo>
                    <a:pt x="0" y="276606"/>
                  </a:lnTo>
                  <a:lnTo>
                    <a:pt x="3720" y="231735"/>
                  </a:lnTo>
                  <a:lnTo>
                    <a:pt x="14490" y="189171"/>
                  </a:lnTo>
                  <a:lnTo>
                    <a:pt x="31725" y="149482"/>
                  </a:lnTo>
                  <a:lnTo>
                    <a:pt x="54839" y="113239"/>
                  </a:lnTo>
                  <a:lnTo>
                    <a:pt x="83248" y="81010"/>
                  </a:lnTo>
                  <a:lnTo>
                    <a:pt x="116366" y="53364"/>
                  </a:lnTo>
                  <a:lnTo>
                    <a:pt x="153608" y="30871"/>
                  </a:lnTo>
                  <a:lnTo>
                    <a:pt x="194389" y="14100"/>
                  </a:lnTo>
                  <a:lnTo>
                    <a:pt x="238123" y="3619"/>
                  </a:lnTo>
                  <a:lnTo>
                    <a:pt x="284225" y="0"/>
                  </a:lnTo>
                  <a:lnTo>
                    <a:pt x="330328" y="3619"/>
                  </a:lnTo>
                  <a:lnTo>
                    <a:pt x="374062" y="14100"/>
                  </a:lnTo>
                  <a:lnTo>
                    <a:pt x="414843" y="30871"/>
                  </a:lnTo>
                  <a:lnTo>
                    <a:pt x="452085" y="53364"/>
                  </a:lnTo>
                  <a:lnTo>
                    <a:pt x="485203" y="81010"/>
                  </a:lnTo>
                  <a:lnTo>
                    <a:pt x="513612" y="113239"/>
                  </a:lnTo>
                  <a:lnTo>
                    <a:pt x="536726" y="149482"/>
                  </a:lnTo>
                  <a:lnTo>
                    <a:pt x="553961" y="189171"/>
                  </a:lnTo>
                  <a:lnTo>
                    <a:pt x="564731" y="231735"/>
                  </a:lnTo>
                  <a:lnTo>
                    <a:pt x="568452" y="276606"/>
                  </a:lnTo>
                  <a:lnTo>
                    <a:pt x="568452" y="553212"/>
                  </a:lnTo>
                  <a:lnTo>
                    <a:pt x="0" y="553212"/>
                  </a:lnTo>
                  <a:close/>
                </a:path>
              </a:pathLst>
            </a:custGeom>
            <a:ln w="381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22086" y="436626"/>
              <a:ext cx="403860" cy="398145"/>
            </a:xfrm>
            <a:custGeom>
              <a:avLst/>
              <a:gdLst/>
              <a:ahLst/>
              <a:cxnLst/>
              <a:rect l="l" t="t" r="r" b="b"/>
              <a:pathLst>
                <a:path w="403860" h="398144">
                  <a:moveTo>
                    <a:pt x="201929" y="0"/>
                  </a:moveTo>
                  <a:lnTo>
                    <a:pt x="155634" y="5251"/>
                  </a:lnTo>
                  <a:lnTo>
                    <a:pt x="113133" y="20211"/>
                  </a:lnTo>
                  <a:lnTo>
                    <a:pt x="75640" y="43687"/>
                  </a:lnTo>
                  <a:lnTo>
                    <a:pt x="44367" y="74484"/>
                  </a:lnTo>
                  <a:lnTo>
                    <a:pt x="20527" y="111411"/>
                  </a:lnTo>
                  <a:lnTo>
                    <a:pt x="5334" y="153275"/>
                  </a:lnTo>
                  <a:lnTo>
                    <a:pt x="0" y="198882"/>
                  </a:lnTo>
                  <a:lnTo>
                    <a:pt x="5333" y="244488"/>
                  </a:lnTo>
                  <a:lnTo>
                    <a:pt x="20527" y="286352"/>
                  </a:lnTo>
                  <a:lnTo>
                    <a:pt x="44367" y="323279"/>
                  </a:lnTo>
                  <a:lnTo>
                    <a:pt x="75640" y="354076"/>
                  </a:lnTo>
                  <a:lnTo>
                    <a:pt x="113133" y="377552"/>
                  </a:lnTo>
                  <a:lnTo>
                    <a:pt x="155634" y="392512"/>
                  </a:lnTo>
                  <a:lnTo>
                    <a:pt x="201929" y="397763"/>
                  </a:lnTo>
                  <a:lnTo>
                    <a:pt x="248225" y="392512"/>
                  </a:lnTo>
                  <a:lnTo>
                    <a:pt x="290726" y="377552"/>
                  </a:lnTo>
                  <a:lnTo>
                    <a:pt x="328219" y="354076"/>
                  </a:lnTo>
                  <a:lnTo>
                    <a:pt x="359492" y="323279"/>
                  </a:lnTo>
                  <a:lnTo>
                    <a:pt x="383332" y="286352"/>
                  </a:lnTo>
                  <a:lnTo>
                    <a:pt x="398525" y="244488"/>
                  </a:lnTo>
                  <a:lnTo>
                    <a:pt x="403860" y="198882"/>
                  </a:lnTo>
                  <a:lnTo>
                    <a:pt x="398525" y="153275"/>
                  </a:lnTo>
                  <a:lnTo>
                    <a:pt x="383332" y="111411"/>
                  </a:lnTo>
                  <a:lnTo>
                    <a:pt x="359492" y="74484"/>
                  </a:lnTo>
                  <a:lnTo>
                    <a:pt x="328219" y="43687"/>
                  </a:lnTo>
                  <a:lnTo>
                    <a:pt x="290726" y="20211"/>
                  </a:lnTo>
                  <a:lnTo>
                    <a:pt x="248225" y="5251"/>
                  </a:lnTo>
                  <a:lnTo>
                    <a:pt x="201929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22086" y="436626"/>
              <a:ext cx="403860" cy="398145"/>
            </a:xfrm>
            <a:custGeom>
              <a:avLst/>
              <a:gdLst/>
              <a:ahLst/>
              <a:cxnLst/>
              <a:rect l="l" t="t" r="r" b="b"/>
              <a:pathLst>
                <a:path w="403860" h="398144">
                  <a:moveTo>
                    <a:pt x="0" y="198882"/>
                  </a:moveTo>
                  <a:lnTo>
                    <a:pt x="5334" y="153275"/>
                  </a:lnTo>
                  <a:lnTo>
                    <a:pt x="20527" y="111411"/>
                  </a:lnTo>
                  <a:lnTo>
                    <a:pt x="44367" y="74484"/>
                  </a:lnTo>
                  <a:lnTo>
                    <a:pt x="75640" y="43687"/>
                  </a:lnTo>
                  <a:lnTo>
                    <a:pt x="113133" y="20211"/>
                  </a:lnTo>
                  <a:lnTo>
                    <a:pt x="155634" y="5251"/>
                  </a:lnTo>
                  <a:lnTo>
                    <a:pt x="201929" y="0"/>
                  </a:lnTo>
                  <a:lnTo>
                    <a:pt x="248225" y="5251"/>
                  </a:lnTo>
                  <a:lnTo>
                    <a:pt x="290726" y="20211"/>
                  </a:lnTo>
                  <a:lnTo>
                    <a:pt x="328219" y="43687"/>
                  </a:lnTo>
                  <a:lnTo>
                    <a:pt x="359492" y="74484"/>
                  </a:lnTo>
                  <a:lnTo>
                    <a:pt x="383332" y="111411"/>
                  </a:lnTo>
                  <a:lnTo>
                    <a:pt x="398525" y="153275"/>
                  </a:lnTo>
                  <a:lnTo>
                    <a:pt x="403860" y="198882"/>
                  </a:lnTo>
                  <a:lnTo>
                    <a:pt x="398525" y="244488"/>
                  </a:lnTo>
                  <a:lnTo>
                    <a:pt x="383332" y="286352"/>
                  </a:lnTo>
                  <a:lnTo>
                    <a:pt x="359492" y="323279"/>
                  </a:lnTo>
                  <a:lnTo>
                    <a:pt x="328219" y="354076"/>
                  </a:lnTo>
                  <a:lnTo>
                    <a:pt x="290726" y="377552"/>
                  </a:lnTo>
                  <a:lnTo>
                    <a:pt x="248225" y="392512"/>
                  </a:lnTo>
                  <a:lnTo>
                    <a:pt x="201929" y="397763"/>
                  </a:lnTo>
                  <a:lnTo>
                    <a:pt x="155634" y="392512"/>
                  </a:lnTo>
                  <a:lnTo>
                    <a:pt x="113133" y="377552"/>
                  </a:lnTo>
                  <a:lnTo>
                    <a:pt x="75640" y="354076"/>
                  </a:lnTo>
                  <a:lnTo>
                    <a:pt x="44367" y="323279"/>
                  </a:lnTo>
                  <a:lnTo>
                    <a:pt x="20527" y="286352"/>
                  </a:lnTo>
                  <a:lnTo>
                    <a:pt x="5333" y="244488"/>
                  </a:lnTo>
                  <a:lnTo>
                    <a:pt x="0" y="198882"/>
                  </a:lnTo>
                  <a:close/>
                </a:path>
              </a:pathLst>
            </a:custGeom>
            <a:ln w="381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9461" y="930402"/>
            <a:ext cx="793241" cy="6858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312920" y="1776983"/>
            <a:ext cx="607060" cy="911860"/>
            <a:chOff x="4312920" y="1776983"/>
            <a:chExt cx="607060" cy="911860"/>
          </a:xfrm>
        </p:grpSpPr>
        <p:sp>
          <p:nvSpPr>
            <p:cNvPr id="10" name="object 10"/>
            <p:cNvSpPr/>
            <p:nvPr/>
          </p:nvSpPr>
          <p:spPr>
            <a:xfrm>
              <a:off x="4331970" y="2117597"/>
              <a:ext cx="568960" cy="551815"/>
            </a:xfrm>
            <a:custGeom>
              <a:avLst/>
              <a:gdLst/>
              <a:ahLst/>
              <a:cxnLst/>
              <a:rect l="l" t="t" r="r" b="b"/>
              <a:pathLst>
                <a:path w="568960" h="551814">
                  <a:moveTo>
                    <a:pt x="284225" y="0"/>
                  </a:moveTo>
                  <a:lnTo>
                    <a:pt x="238123" y="3608"/>
                  </a:lnTo>
                  <a:lnTo>
                    <a:pt x="194389" y="14057"/>
                  </a:lnTo>
                  <a:lnTo>
                    <a:pt x="153608" y="30778"/>
                  </a:lnTo>
                  <a:lnTo>
                    <a:pt x="116366" y="53205"/>
                  </a:lnTo>
                  <a:lnTo>
                    <a:pt x="83248" y="80772"/>
                  </a:lnTo>
                  <a:lnTo>
                    <a:pt x="54839" y="112910"/>
                  </a:lnTo>
                  <a:lnTo>
                    <a:pt x="31725" y="149053"/>
                  </a:lnTo>
                  <a:lnTo>
                    <a:pt x="14490" y="188634"/>
                  </a:lnTo>
                  <a:lnTo>
                    <a:pt x="3720" y="231087"/>
                  </a:lnTo>
                  <a:lnTo>
                    <a:pt x="0" y="275843"/>
                  </a:lnTo>
                  <a:lnTo>
                    <a:pt x="0" y="551688"/>
                  </a:lnTo>
                  <a:lnTo>
                    <a:pt x="568451" y="551688"/>
                  </a:lnTo>
                  <a:lnTo>
                    <a:pt x="568451" y="275843"/>
                  </a:lnTo>
                  <a:lnTo>
                    <a:pt x="564731" y="231087"/>
                  </a:lnTo>
                  <a:lnTo>
                    <a:pt x="553961" y="188634"/>
                  </a:lnTo>
                  <a:lnTo>
                    <a:pt x="536726" y="149053"/>
                  </a:lnTo>
                  <a:lnTo>
                    <a:pt x="513612" y="112910"/>
                  </a:lnTo>
                  <a:lnTo>
                    <a:pt x="485203" y="80772"/>
                  </a:lnTo>
                  <a:lnTo>
                    <a:pt x="452085" y="53205"/>
                  </a:lnTo>
                  <a:lnTo>
                    <a:pt x="414843" y="30778"/>
                  </a:lnTo>
                  <a:lnTo>
                    <a:pt x="374062" y="14057"/>
                  </a:lnTo>
                  <a:lnTo>
                    <a:pt x="330328" y="3608"/>
                  </a:lnTo>
                  <a:lnTo>
                    <a:pt x="284225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1970" y="2117597"/>
              <a:ext cx="568960" cy="551815"/>
            </a:xfrm>
            <a:custGeom>
              <a:avLst/>
              <a:gdLst/>
              <a:ahLst/>
              <a:cxnLst/>
              <a:rect l="l" t="t" r="r" b="b"/>
              <a:pathLst>
                <a:path w="568960" h="551814">
                  <a:moveTo>
                    <a:pt x="0" y="551688"/>
                  </a:moveTo>
                  <a:lnTo>
                    <a:pt x="0" y="275843"/>
                  </a:lnTo>
                  <a:lnTo>
                    <a:pt x="3720" y="231087"/>
                  </a:lnTo>
                  <a:lnTo>
                    <a:pt x="14490" y="188634"/>
                  </a:lnTo>
                  <a:lnTo>
                    <a:pt x="31725" y="149053"/>
                  </a:lnTo>
                  <a:lnTo>
                    <a:pt x="54839" y="112910"/>
                  </a:lnTo>
                  <a:lnTo>
                    <a:pt x="83248" y="80772"/>
                  </a:lnTo>
                  <a:lnTo>
                    <a:pt x="116366" y="53205"/>
                  </a:lnTo>
                  <a:lnTo>
                    <a:pt x="153608" y="30778"/>
                  </a:lnTo>
                  <a:lnTo>
                    <a:pt x="194389" y="14057"/>
                  </a:lnTo>
                  <a:lnTo>
                    <a:pt x="238123" y="3608"/>
                  </a:lnTo>
                  <a:lnTo>
                    <a:pt x="284225" y="0"/>
                  </a:lnTo>
                  <a:lnTo>
                    <a:pt x="330328" y="3608"/>
                  </a:lnTo>
                  <a:lnTo>
                    <a:pt x="374062" y="14057"/>
                  </a:lnTo>
                  <a:lnTo>
                    <a:pt x="414843" y="30778"/>
                  </a:lnTo>
                  <a:lnTo>
                    <a:pt x="452085" y="53205"/>
                  </a:lnTo>
                  <a:lnTo>
                    <a:pt x="485203" y="80772"/>
                  </a:lnTo>
                  <a:lnTo>
                    <a:pt x="513612" y="112910"/>
                  </a:lnTo>
                  <a:lnTo>
                    <a:pt x="536726" y="149053"/>
                  </a:lnTo>
                  <a:lnTo>
                    <a:pt x="553961" y="188634"/>
                  </a:lnTo>
                  <a:lnTo>
                    <a:pt x="564731" y="231087"/>
                  </a:lnTo>
                  <a:lnTo>
                    <a:pt x="568451" y="275843"/>
                  </a:lnTo>
                  <a:lnTo>
                    <a:pt x="568451" y="551688"/>
                  </a:lnTo>
                  <a:lnTo>
                    <a:pt x="0" y="551688"/>
                  </a:lnTo>
                  <a:close/>
                </a:path>
              </a:pathLst>
            </a:custGeom>
            <a:ln w="381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15790" y="1796033"/>
              <a:ext cx="402590" cy="396240"/>
            </a:xfrm>
            <a:custGeom>
              <a:avLst/>
              <a:gdLst/>
              <a:ahLst/>
              <a:cxnLst/>
              <a:rect l="l" t="t" r="r" b="b"/>
              <a:pathLst>
                <a:path w="402589" h="396239">
                  <a:moveTo>
                    <a:pt x="201168" y="0"/>
                  </a:moveTo>
                  <a:lnTo>
                    <a:pt x="155034" y="5229"/>
                  </a:lnTo>
                  <a:lnTo>
                    <a:pt x="112689" y="20127"/>
                  </a:lnTo>
                  <a:lnTo>
                    <a:pt x="75338" y="43507"/>
                  </a:lnTo>
                  <a:lnTo>
                    <a:pt x="44187" y="74182"/>
                  </a:lnTo>
                  <a:lnTo>
                    <a:pt x="20442" y="110967"/>
                  </a:lnTo>
                  <a:lnTo>
                    <a:pt x="5311" y="152675"/>
                  </a:lnTo>
                  <a:lnTo>
                    <a:pt x="0" y="198119"/>
                  </a:lnTo>
                  <a:lnTo>
                    <a:pt x="5311" y="243564"/>
                  </a:lnTo>
                  <a:lnTo>
                    <a:pt x="20442" y="285272"/>
                  </a:lnTo>
                  <a:lnTo>
                    <a:pt x="44187" y="322057"/>
                  </a:lnTo>
                  <a:lnTo>
                    <a:pt x="75338" y="352732"/>
                  </a:lnTo>
                  <a:lnTo>
                    <a:pt x="112689" y="376112"/>
                  </a:lnTo>
                  <a:lnTo>
                    <a:pt x="155034" y="391010"/>
                  </a:lnTo>
                  <a:lnTo>
                    <a:pt x="201168" y="396239"/>
                  </a:lnTo>
                  <a:lnTo>
                    <a:pt x="247301" y="391010"/>
                  </a:lnTo>
                  <a:lnTo>
                    <a:pt x="289646" y="376112"/>
                  </a:lnTo>
                  <a:lnTo>
                    <a:pt x="326997" y="352732"/>
                  </a:lnTo>
                  <a:lnTo>
                    <a:pt x="358148" y="322057"/>
                  </a:lnTo>
                  <a:lnTo>
                    <a:pt x="381893" y="285272"/>
                  </a:lnTo>
                  <a:lnTo>
                    <a:pt x="397024" y="243564"/>
                  </a:lnTo>
                  <a:lnTo>
                    <a:pt x="402336" y="198119"/>
                  </a:lnTo>
                  <a:lnTo>
                    <a:pt x="397024" y="152675"/>
                  </a:lnTo>
                  <a:lnTo>
                    <a:pt x="381893" y="110967"/>
                  </a:lnTo>
                  <a:lnTo>
                    <a:pt x="358148" y="74182"/>
                  </a:lnTo>
                  <a:lnTo>
                    <a:pt x="326997" y="43507"/>
                  </a:lnTo>
                  <a:lnTo>
                    <a:pt x="289646" y="20127"/>
                  </a:lnTo>
                  <a:lnTo>
                    <a:pt x="247301" y="5229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15790" y="1796033"/>
              <a:ext cx="402590" cy="396240"/>
            </a:xfrm>
            <a:custGeom>
              <a:avLst/>
              <a:gdLst/>
              <a:ahLst/>
              <a:cxnLst/>
              <a:rect l="l" t="t" r="r" b="b"/>
              <a:pathLst>
                <a:path w="402589" h="396239">
                  <a:moveTo>
                    <a:pt x="0" y="198119"/>
                  </a:moveTo>
                  <a:lnTo>
                    <a:pt x="5311" y="152675"/>
                  </a:lnTo>
                  <a:lnTo>
                    <a:pt x="20442" y="110967"/>
                  </a:lnTo>
                  <a:lnTo>
                    <a:pt x="44187" y="74182"/>
                  </a:lnTo>
                  <a:lnTo>
                    <a:pt x="75338" y="43507"/>
                  </a:lnTo>
                  <a:lnTo>
                    <a:pt x="112689" y="20127"/>
                  </a:lnTo>
                  <a:lnTo>
                    <a:pt x="155034" y="5229"/>
                  </a:lnTo>
                  <a:lnTo>
                    <a:pt x="201168" y="0"/>
                  </a:lnTo>
                  <a:lnTo>
                    <a:pt x="247301" y="5229"/>
                  </a:lnTo>
                  <a:lnTo>
                    <a:pt x="289646" y="20127"/>
                  </a:lnTo>
                  <a:lnTo>
                    <a:pt x="326997" y="43507"/>
                  </a:lnTo>
                  <a:lnTo>
                    <a:pt x="358148" y="74182"/>
                  </a:lnTo>
                  <a:lnTo>
                    <a:pt x="381893" y="110967"/>
                  </a:lnTo>
                  <a:lnTo>
                    <a:pt x="397024" y="152675"/>
                  </a:lnTo>
                  <a:lnTo>
                    <a:pt x="402336" y="198119"/>
                  </a:lnTo>
                  <a:lnTo>
                    <a:pt x="397024" y="243564"/>
                  </a:lnTo>
                  <a:lnTo>
                    <a:pt x="381893" y="285272"/>
                  </a:lnTo>
                  <a:lnTo>
                    <a:pt x="358148" y="322057"/>
                  </a:lnTo>
                  <a:lnTo>
                    <a:pt x="326997" y="352732"/>
                  </a:lnTo>
                  <a:lnTo>
                    <a:pt x="289646" y="376112"/>
                  </a:lnTo>
                  <a:lnTo>
                    <a:pt x="247301" y="391010"/>
                  </a:lnTo>
                  <a:lnTo>
                    <a:pt x="201168" y="396239"/>
                  </a:lnTo>
                  <a:lnTo>
                    <a:pt x="155034" y="391010"/>
                  </a:lnTo>
                  <a:lnTo>
                    <a:pt x="112689" y="376112"/>
                  </a:lnTo>
                  <a:lnTo>
                    <a:pt x="75338" y="352732"/>
                  </a:lnTo>
                  <a:lnTo>
                    <a:pt x="44187" y="322057"/>
                  </a:lnTo>
                  <a:lnTo>
                    <a:pt x="20442" y="285272"/>
                  </a:lnTo>
                  <a:lnTo>
                    <a:pt x="5311" y="243564"/>
                  </a:lnTo>
                  <a:lnTo>
                    <a:pt x="0" y="198119"/>
                  </a:lnTo>
                  <a:close/>
                </a:path>
              </a:pathLst>
            </a:custGeom>
            <a:ln w="38099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2834" y="3003169"/>
            <a:ext cx="696849" cy="753363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5920740" y="3142488"/>
            <a:ext cx="607060" cy="913130"/>
            <a:chOff x="5920740" y="3142488"/>
            <a:chExt cx="607060" cy="913130"/>
          </a:xfrm>
        </p:grpSpPr>
        <p:sp>
          <p:nvSpPr>
            <p:cNvPr id="16" name="object 16"/>
            <p:cNvSpPr/>
            <p:nvPr/>
          </p:nvSpPr>
          <p:spPr>
            <a:xfrm>
              <a:off x="5939790" y="3483102"/>
              <a:ext cx="568960" cy="553720"/>
            </a:xfrm>
            <a:custGeom>
              <a:avLst/>
              <a:gdLst/>
              <a:ahLst/>
              <a:cxnLst/>
              <a:rect l="l" t="t" r="r" b="b"/>
              <a:pathLst>
                <a:path w="568959" h="553720">
                  <a:moveTo>
                    <a:pt x="284225" y="0"/>
                  </a:moveTo>
                  <a:lnTo>
                    <a:pt x="238123" y="3619"/>
                  </a:lnTo>
                  <a:lnTo>
                    <a:pt x="194389" y="14100"/>
                  </a:lnTo>
                  <a:lnTo>
                    <a:pt x="153608" y="30871"/>
                  </a:lnTo>
                  <a:lnTo>
                    <a:pt x="116366" y="53364"/>
                  </a:lnTo>
                  <a:lnTo>
                    <a:pt x="83248" y="81010"/>
                  </a:lnTo>
                  <a:lnTo>
                    <a:pt x="54839" y="113239"/>
                  </a:lnTo>
                  <a:lnTo>
                    <a:pt x="31725" y="149482"/>
                  </a:lnTo>
                  <a:lnTo>
                    <a:pt x="14490" y="189171"/>
                  </a:lnTo>
                  <a:lnTo>
                    <a:pt x="3720" y="231735"/>
                  </a:lnTo>
                  <a:lnTo>
                    <a:pt x="0" y="276606"/>
                  </a:lnTo>
                  <a:lnTo>
                    <a:pt x="0" y="553212"/>
                  </a:lnTo>
                  <a:lnTo>
                    <a:pt x="568452" y="553212"/>
                  </a:lnTo>
                  <a:lnTo>
                    <a:pt x="568452" y="276606"/>
                  </a:lnTo>
                  <a:lnTo>
                    <a:pt x="564731" y="231735"/>
                  </a:lnTo>
                  <a:lnTo>
                    <a:pt x="553961" y="189171"/>
                  </a:lnTo>
                  <a:lnTo>
                    <a:pt x="536726" y="149482"/>
                  </a:lnTo>
                  <a:lnTo>
                    <a:pt x="513612" y="113239"/>
                  </a:lnTo>
                  <a:lnTo>
                    <a:pt x="485203" y="81010"/>
                  </a:lnTo>
                  <a:lnTo>
                    <a:pt x="452085" y="53364"/>
                  </a:lnTo>
                  <a:lnTo>
                    <a:pt x="414843" y="30871"/>
                  </a:lnTo>
                  <a:lnTo>
                    <a:pt x="374062" y="14100"/>
                  </a:lnTo>
                  <a:lnTo>
                    <a:pt x="330328" y="3619"/>
                  </a:lnTo>
                  <a:lnTo>
                    <a:pt x="284225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39790" y="3483102"/>
              <a:ext cx="568960" cy="553720"/>
            </a:xfrm>
            <a:custGeom>
              <a:avLst/>
              <a:gdLst/>
              <a:ahLst/>
              <a:cxnLst/>
              <a:rect l="l" t="t" r="r" b="b"/>
              <a:pathLst>
                <a:path w="568959" h="553720">
                  <a:moveTo>
                    <a:pt x="0" y="553212"/>
                  </a:moveTo>
                  <a:lnTo>
                    <a:pt x="0" y="276606"/>
                  </a:lnTo>
                  <a:lnTo>
                    <a:pt x="3720" y="231735"/>
                  </a:lnTo>
                  <a:lnTo>
                    <a:pt x="14490" y="189171"/>
                  </a:lnTo>
                  <a:lnTo>
                    <a:pt x="31725" y="149482"/>
                  </a:lnTo>
                  <a:lnTo>
                    <a:pt x="54839" y="113239"/>
                  </a:lnTo>
                  <a:lnTo>
                    <a:pt x="83248" y="81010"/>
                  </a:lnTo>
                  <a:lnTo>
                    <a:pt x="116366" y="53364"/>
                  </a:lnTo>
                  <a:lnTo>
                    <a:pt x="153608" y="30871"/>
                  </a:lnTo>
                  <a:lnTo>
                    <a:pt x="194389" y="14100"/>
                  </a:lnTo>
                  <a:lnTo>
                    <a:pt x="238123" y="3619"/>
                  </a:lnTo>
                  <a:lnTo>
                    <a:pt x="284225" y="0"/>
                  </a:lnTo>
                  <a:lnTo>
                    <a:pt x="330328" y="3619"/>
                  </a:lnTo>
                  <a:lnTo>
                    <a:pt x="374062" y="14100"/>
                  </a:lnTo>
                  <a:lnTo>
                    <a:pt x="414843" y="30871"/>
                  </a:lnTo>
                  <a:lnTo>
                    <a:pt x="452085" y="53364"/>
                  </a:lnTo>
                  <a:lnTo>
                    <a:pt x="485203" y="81010"/>
                  </a:lnTo>
                  <a:lnTo>
                    <a:pt x="513612" y="113239"/>
                  </a:lnTo>
                  <a:lnTo>
                    <a:pt x="536726" y="149482"/>
                  </a:lnTo>
                  <a:lnTo>
                    <a:pt x="553961" y="189171"/>
                  </a:lnTo>
                  <a:lnTo>
                    <a:pt x="564731" y="231735"/>
                  </a:lnTo>
                  <a:lnTo>
                    <a:pt x="568452" y="276606"/>
                  </a:lnTo>
                  <a:lnTo>
                    <a:pt x="568452" y="553212"/>
                  </a:lnTo>
                  <a:lnTo>
                    <a:pt x="0" y="553212"/>
                  </a:lnTo>
                  <a:close/>
                </a:path>
              </a:pathLst>
            </a:custGeom>
            <a:ln w="381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22086" y="3161538"/>
              <a:ext cx="403860" cy="398145"/>
            </a:xfrm>
            <a:custGeom>
              <a:avLst/>
              <a:gdLst/>
              <a:ahLst/>
              <a:cxnLst/>
              <a:rect l="l" t="t" r="r" b="b"/>
              <a:pathLst>
                <a:path w="403860" h="398145">
                  <a:moveTo>
                    <a:pt x="201929" y="0"/>
                  </a:moveTo>
                  <a:lnTo>
                    <a:pt x="155634" y="5251"/>
                  </a:lnTo>
                  <a:lnTo>
                    <a:pt x="113133" y="20211"/>
                  </a:lnTo>
                  <a:lnTo>
                    <a:pt x="75640" y="43687"/>
                  </a:lnTo>
                  <a:lnTo>
                    <a:pt x="44367" y="74484"/>
                  </a:lnTo>
                  <a:lnTo>
                    <a:pt x="20527" y="111411"/>
                  </a:lnTo>
                  <a:lnTo>
                    <a:pt x="5334" y="153275"/>
                  </a:lnTo>
                  <a:lnTo>
                    <a:pt x="0" y="198882"/>
                  </a:lnTo>
                  <a:lnTo>
                    <a:pt x="5333" y="244488"/>
                  </a:lnTo>
                  <a:lnTo>
                    <a:pt x="20527" y="286352"/>
                  </a:lnTo>
                  <a:lnTo>
                    <a:pt x="44367" y="323279"/>
                  </a:lnTo>
                  <a:lnTo>
                    <a:pt x="75640" y="354076"/>
                  </a:lnTo>
                  <a:lnTo>
                    <a:pt x="113133" y="377552"/>
                  </a:lnTo>
                  <a:lnTo>
                    <a:pt x="155634" y="392512"/>
                  </a:lnTo>
                  <a:lnTo>
                    <a:pt x="201929" y="397763"/>
                  </a:lnTo>
                  <a:lnTo>
                    <a:pt x="248225" y="392512"/>
                  </a:lnTo>
                  <a:lnTo>
                    <a:pt x="290726" y="377552"/>
                  </a:lnTo>
                  <a:lnTo>
                    <a:pt x="328219" y="354076"/>
                  </a:lnTo>
                  <a:lnTo>
                    <a:pt x="359492" y="323279"/>
                  </a:lnTo>
                  <a:lnTo>
                    <a:pt x="383332" y="286352"/>
                  </a:lnTo>
                  <a:lnTo>
                    <a:pt x="398525" y="244488"/>
                  </a:lnTo>
                  <a:lnTo>
                    <a:pt x="403860" y="198882"/>
                  </a:lnTo>
                  <a:lnTo>
                    <a:pt x="398525" y="153275"/>
                  </a:lnTo>
                  <a:lnTo>
                    <a:pt x="383332" y="111411"/>
                  </a:lnTo>
                  <a:lnTo>
                    <a:pt x="359492" y="74484"/>
                  </a:lnTo>
                  <a:lnTo>
                    <a:pt x="328219" y="43687"/>
                  </a:lnTo>
                  <a:lnTo>
                    <a:pt x="290726" y="20211"/>
                  </a:lnTo>
                  <a:lnTo>
                    <a:pt x="248225" y="5251"/>
                  </a:lnTo>
                  <a:lnTo>
                    <a:pt x="201929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22086" y="3161538"/>
              <a:ext cx="403860" cy="398145"/>
            </a:xfrm>
            <a:custGeom>
              <a:avLst/>
              <a:gdLst/>
              <a:ahLst/>
              <a:cxnLst/>
              <a:rect l="l" t="t" r="r" b="b"/>
              <a:pathLst>
                <a:path w="403860" h="398145">
                  <a:moveTo>
                    <a:pt x="0" y="198882"/>
                  </a:moveTo>
                  <a:lnTo>
                    <a:pt x="5334" y="153275"/>
                  </a:lnTo>
                  <a:lnTo>
                    <a:pt x="20527" y="111411"/>
                  </a:lnTo>
                  <a:lnTo>
                    <a:pt x="44367" y="74484"/>
                  </a:lnTo>
                  <a:lnTo>
                    <a:pt x="75640" y="43687"/>
                  </a:lnTo>
                  <a:lnTo>
                    <a:pt x="113133" y="20211"/>
                  </a:lnTo>
                  <a:lnTo>
                    <a:pt x="155634" y="5251"/>
                  </a:lnTo>
                  <a:lnTo>
                    <a:pt x="201929" y="0"/>
                  </a:lnTo>
                  <a:lnTo>
                    <a:pt x="248225" y="5251"/>
                  </a:lnTo>
                  <a:lnTo>
                    <a:pt x="290726" y="20211"/>
                  </a:lnTo>
                  <a:lnTo>
                    <a:pt x="328219" y="43687"/>
                  </a:lnTo>
                  <a:lnTo>
                    <a:pt x="359492" y="74484"/>
                  </a:lnTo>
                  <a:lnTo>
                    <a:pt x="383332" y="111411"/>
                  </a:lnTo>
                  <a:lnTo>
                    <a:pt x="398525" y="153275"/>
                  </a:lnTo>
                  <a:lnTo>
                    <a:pt x="403860" y="198882"/>
                  </a:lnTo>
                  <a:lnTo>
                    <a:pt x="398525" y="244488"/>
                  </a:lnTo>
                  <a:lnTo>
                    <a:pt x="383332" y="286352"/>
                  </a:lnTo>
                  <a:lnTo>
                    <a:pt x="359492" y="323279"/>
                  </a:lnTo>
                  <a:lnTo>
                    <a:pt x="328219" y="354076"/>
                  </a:lnTo>
                  <a:lnTo>
                    <a:pt x="290726" y="377552"/>
                  </a:lnTo>
                  <a:lnTo>
                    <a:pt x="248225" y="392512"/>
                  </a:lnTo>
                  <a:lnTo>
                    <a:pt x="201929" y="397763"/>
                  </a:lnTo>
                  <a:lnTo>
                    <a:pt x="155634" y="392512"/>
                  </a:lnTo>
                  <a:lnTo>
                    <a:pt x="113133" y="377552"/>
                  </a:lnTo>
                  <a:lnTo>
                    <a:pt x="75640" y="354076"/>
                  </a:lnTo>
                  <a:lnTo>
                    <a:pt x="44367" y="323279"/>
                  </a:lnTo>
                  <a:lnTo>
                    <a:pt x="20527" y="286352"/>
                  </a:lnTo>
                  <a:lnTo>
                    <a:pt x="5333" y="244488"/>
                  </a:lnTo>
                  <a:lnTo>
                    <a:pt x="0" y="198882"/>
                  </a:lnTo>
                  <a:close/>
                </a:path>
              </a:pathLst>
            </a:custGeom>
            <a:ln w="381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20865" y="877824"/>
            <a:ext cx="696849" cy="753363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7508747" y="1690116"/>
            <a:ext cx="607060" cy="911860"/>
            <a:chOff x="7508747" y="1690116"/>
            <a:chExt cx="607060" cy="911860"/>
          </a:xfrm>
        </p:grpSpPr>
        <p:sp>
          <p:nvSpPr>
            <p:cNvPr id="22" name="object 22"/>
            <p:cNvSpPr/>
            <p:nvPr/>
          </p:nvSpPr>
          <p:spPr>
            <a:xfrm>
              <a:off x="7527797" y="2029206"/>
              <a:ext cx="568960" cy="553720"/>
            </a:xfrm>
            <a:custGeom>
              <a:avLst/>
              <a:gdLst/>
              <a:ahLst/>
              <a:cxnLst/>
              <a:rect l="l" t="t" r="r" b="b"/>
              <a:pathLst>
                <a:path w="568959" h="553719">
                  <a:moveTo>
                    <a:pt x="284225" y="0"/>
                  </a:moveTo>
                  <a:lnTo>
                    <a:pt x="238123" y="3619"/>
                  </a:lnTo>
                  <a:lnTo>
                    <a:pt x="194389" y="14100"/>
                  </a:lnTo>
                  <a:lnTo>
                    <a:pt x="153608" y="30871"/>
                  </a:lnTo>
                  <a:lnTo>
                    <a:pt x="116366" y="53364"/>
                  </a:lnTo>
                  <a:lnTo>
                    <a:pt x="83248" y="81010"/>
                  </a:lnTo>
                  <a:lnTo>
                    <a:pt x="54839" y="113239"/>
                  </a:lnTo>
                  <a:lnTo>
                    <a:pt x="31725" y="149482"/>
                  </a:lnTo>
                  <a:lnTo>
                    <a:pt x="14490" y="189171"/>
                  </a:lnTo>
                  <a:lnTo>
                    <a:pt x="3720" y="231735"/>
                  </a:lnTo>
                  <a:lnTo>
                    <a:pt x="0" y="276606"/>
                  </a:lnTo>
                  <a:lnTo>
                    <a:pt x="0" y="553212"/>
                  </a:lnTo>
                  <a:lnTo>
                    <a:pt x="568451" y="553212"/>
                  </a:lnTo>
                  <a:lnTo>
                    <a:pt x="568451" y="276606"/>
                  </a:lnTo>
                  <a:lnTo>
                    <a:pt x="564731" y="231735"/>
                  </a:lnTo>
                  <a:lnTo>
                    <a:pt x="553961" y="189171"/>
                  </a:lnTo>
                  <a:lnTo>
                    <a:pt x="536726" y="149482"/>
                  </a:lnTo>
                  <a:lnTo>
                    <a:pt x="513612" y="113239"/>
                  </a:lnTo>
                  <a:lnTo>
                    <a:pt x="485203" y="81010"/>
                  </a:lnTo>
                  <a:lnTo>
                    <a:pt x="452085" y="53364"/>
                  </a:lnTo>
                  <a:lnTo>
                    <a:pt x="414843" y="30871"/>
                  </a:lnTo>
                  <a:lnTo>
                    <a:pt x="374062" y="14100"/>
                  </a:lnTo>
                  <a:lnTo>
                    <a:pt x="330328" y="3619"/>
                  </a:lnTo>
                  <a:lnTo>
                    <a:pt x="284225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27797" y="2029206"/>
              <a:ext cx="568960" cy="553720"/>
            </a:xfrm>
            <a:custGeom>
              <a:avLst/>
              <a:gdLst/>
              <a:ahLst/>
              <a:cxnLst/>
              <a:rect l="l" t="t" r="r" b="b"/>
              <a:pathLst>
                <a:path w="568959" h="553719">
                  <a:moveTo>
                    <a:pt x="0" y="553212"/>
                  </a:moveTo>
                  <a:lnTo>
                    <a:pt x="0" y="276606"/>
                  </a:lnTo>
                  <a:lnTo>
                    <a:pt x="3720" y="231735"/>
                  </a:lnTo>
                  <a:lnTo>
                    <a:pt x="14490" y="189171"/>
                  </a:lnTo>
                  <a:lnTo>
                    <a:pt x="31725" y="149482"/>
                  </a:lnTo>
                  <a:lnTo>
                    <a:pt x="54839" y="113239"/>
                  </a:lnTo>
                  <a:lnTo>
                    <a:pt x="83248" y="81010"/>
                  </a:lnTo>
                  <a:lnTo>
                    <a:pt x="116366" y="53364"/>
                  </a:lnTo>
                  <a:lnTo>
                    <a:pt x="153608" y="30871"/>
                  </a:lnTo>
                  <a:lnTo>
                    <a:pt x="194389" y="14100"/>
                  </a:lnTo>
                  <a:lnTo>
                    <a:pt x="238123" y="3619"/>
                  </a:lnTo>
                  <a:lnTo>
                    <a:pt x="284225" y="0"/>
                  </a:lnTo>
                  <a:lnTo>
                    <a:pt x="330328" y="3619"/>
                  </a:lnTo>
                  <a:lnTo>
                    <a:pt x="374062" y="14100"/>
                  </a:lnTo>
                  <a:lnTo>
                    <a:pt x="414843" y="30871"/>
                  </a:lnTo>
                  <a:lnTo>
                    <a:pt x="452085" y="53364"/>
                  </a:lnTo>
                  <a:lnTo>
                    <a:pt x="485203" y="81010"/>
                  </a:lnTo>
                  <a:lnTo>
                    <a:pt x="513612" y="113239"/>
                  </a:lnTo>
                  <a:lnTo>
                    <a:pt x="536726" y="149482"/>
                  </a:lnTo>
                  <a:lnTo>
                    <a:pt x="553961" y="189171"/>
                  </a:lnTo>
                  <a:lnTo>
                    <a:pt x="564731" y="231735"/>
                  </a:lnTo>
                  <a:lnTo>
                    <a:pt x="568451" y="276606"/>
                  </a:lnTo>
                  <a:lnTo>
                    <a:pt x="568451" y="553212"/>
                  </a:lnTo>
                  <a:lnTo>
                    <a:pt x="0" y="553212"/>
                  </a:lnTo>
                  <a:close/>
                </a:path>
              </a:pathLst>
            </a:custGeom>
            <a:ln w="381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11617" y="1709166"/>
              <a:ext cx="402590" cy="396240"/>
            </a:xfrm>
            <a:custGeom>
              <a:avLst/>
              <a:gdLst/>
              <a:ahLst/>
              <a:cxnLst/>
              <a:rect l="l" t="t" r="r" b="b"/>
              <a:pathLst>
                <a:path w="402590" h="396239">
                  <a:moveTo>
                    <a:pt x="201167" y="0"/>
                  </a:moveTo>
                  <a:lnTo>
                    <a:pt x="155034" y="5229"/>
                  </a:lnTo>
                  <a:lnTo>
                    <a:pt x="112689" y="20127"/>
                  </a:lnTo>
                  <a:lnTo>
                    <a:pt x="75338" y="43507"/>
                  </a:lnTo>
                  <a:lnTo>
                    <a:pt x="44187" y="74182"/>
                  </a:lnTo>
                  <a:lnTo>
                    <a:pt x="20442" y="110967"/>
                  </a:lnTo>
                  <a:lnTo>
                    <a:pt x="5311" y="152675"/>
                  </a:lnTo>
                  <a:lnTo>
                    <a:pt x="0" y="198120"/>
                  </a:lnTo>
                  <a:lnTo>
                    <a:pt x="5311" y="243564"/>
                  </a:lnTo>
                  <a:lnTo>
                    <a:pt x="20442" y="285272"/>
                  </a:lnTo>
                  <a:lnTo>
                    <a:pt x="44187" y="322057"/>
                  </a:lnTo>
                  <a:lnTo>
                    <a:pt x="75338" y="352732"/>
                  </a:lnTo>
                  <a:lnTo>
                    <a:pt x="112689" y="376112"/>
                  </a:lnTo>
                  <a:lnTo>
                    <a:pt x="155034" y="391010"/>
                  </a:lnTo>
                  <a:lnTo>
                    <a:pt x="201167" y="396239"/>
                  </a:lnTo>
                  <a:lnTo>
                    <a:pt x="247301" y="391010"/>
                  </a:lnTo>
                  <a:lnTo>
                    <a:pt x="289646" y="376112"/>
                  </a:lnTo>
                  <a:lnTo>
                    <a:pt x="326997" y="352732"/>
                  </a:lnTo>
                  <a:lnTo>
                    <a:pt x="358148" y="322057"/>
                  </a:lnTo>
                  <a:lnTo>
                    <a:pt x="381893" y="285272"/>
                  </a:lnTo>
                  <a:lnTo>
                    <a:pt x="397024" y="243564"/>
                  </a:lnTo>
                  <a:lnTo>
                    <a:pt x="402335" y="198120"/>
                  </a:lnTo>
                  <a:lnTo>
                    <a:pt x="397024" y="152675"/>
                  </a:lnTo>
                  <a:lnTo>
                    <a:pt x="381893" y="110967"/>
                  </a:lnTo>
                  <a:lnTo>
                    <a:pt x="358148" y="74182"/>
                  </a:lnTo>
                  <a:lnTo>
                    <a:pt x="326997" y="43507"/>
                  </a:lnTo>
                  <a:lnTo>
                    <a:pt x="289646" y="20127"/>
                  </a:lnTo>
                  <a:lnTo>
                    <a:pt x="247301" y="5229"/>
                  </a:lnTo>
                  <a:lnTo>
                    <a:pt x="201167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11617" y="1709166"/>
              <a:ext cx="402590" cy="396240"/>
            </a:xfrm>
            <a:custGeom>
              <a:avLst/>
              <a:gdLst/>
              <a:ahLst/>
              <a:cxnLst/>
              <a:rect l="l" t="t" r="r" b="b"/>
              <a:pathLst>
                <a:path w="402590" h="396239">
                  <a:moveTo>
                    <a:pt x="0" y="198120"/>
                  </a:moveTo>
                  <a:lnTo>
                    <a:pt x="5311" y="152675"/>
                  </a:lnTo>
                  <a:lnTo>
                    <a:pt x="20442" y="110967"/>
                  </a:lnTo>
                  <a:lnTo>
                    <a:pt x="44187" y="74182"/>
                  </a:lnTo>
                  <a:lnTo>
                    <a:pt x="75338" y="43507"/>
                  </a:lnTo>
                  <a:lnTo>
                    <a:pt x="112689" y="20127"/>
                  </a:lnTo>
                  <a:lnTo>
                    <a:pt x="155034" y="5229"/>
                  </a:lnTo>
                  <a:lnTo>
                    <a:pt x="201167" y="0"/>
                  </a:lnTo>
                  <a:lnTo>
                    <a:pt x="247301" y="5229"/>
                  </a:lnTo>
                  <a:lnTo>
                    <a:pt x="289646" y="20127"/>
                  </a:lnTo>
                  <a:lnTo>
                    <a:pt x="326997" y="43507"/>
                  </a:lnTo>
                  <a:lnTo>
                    <a:pt x="358148" y="74182"/>
                  </a:lnTo>
                  <a:lnTo>
                    <a:pt x="381893" y="110967"/>
                  </a:lnTo>
                  <a:lnTo>
                    <a:pt x="397024" y="152675"/>
                  </a:lnTo>
                  <a:lnTo>
                    <a:pt x="402335" y="198120"/>
                  </a:lnTo>
                  <a:lnTo>
                    <a:pt x="397024" y="243564"/>
                  </a:lnTo>
                  <a:lnTo>
                    <a:pt x="381893" y="285272"/>
                  </a:lnTo>
                  <a:lnTo>
                    <a:pt x="358148" y="322057"/>
                  </a:lnTo>
                  <a:lnTo>
                    <a:pt x="326997" y="352732"/>
                  </a:lnTo>
                  <a:lnTo>
                    <a:pt x="289646" y="376112"/>
                  </a:lnTo>
                  <a:lnTo>
                    <a:pt x="247301" y="391010"/>
                  </a:lnTo>
                  <a:lnTo>
                    <a:pt x="201167" y="396239"/>
                  </a:lnTo>
                  <a:lnTo>
                    <a:pt x="155034" y="391010"/>
                  </a:lnTo>
                  <a:lnTo>
                    <a:pt x="112689" y="376112"/>
                  </a:lnTo>
                  <a:lnTo>
                    <a:pt x="75338" y="352732"/>
                  </a:lnTo>
                  <a:lnTo>
                    <a:pt x="44187" y="322057"/>
                  </a:lnTo>
                  <a:lnTo>
                    <a:pt x="20442" y="285272"/>
                  </a:lnTo>
                  <a:lnTo>
                    <a:pt x="5311" y="243564"/>
                  </a:lnTo>
                  <a:lnTo>
                    <a:pt x="0" y="198120"/>
                  </a:lnTo>
                  <a:close/>
                </a:path>
              </a:pathLst>
            </a:custGeom>
            <a:ln w="38099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69938" y="2987039"/>
            <a:ext cx="737107" cy="700024"/>
          </a:xfrm>
          <a:prstGeom prst="rect">
            <a:avLst/>
          </a:prstGeom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785">
              <a:lnSpc>
                <a:spcPct val="100000"/>
              </a:lnSpc>
              <a:spcBef>
                <a:spcPts val="95"/>
              </a:spcBef>
            </a:pPr>
            <a:r>
              <a:rPr dirty="0"/>
              <a:t>Fluxo</a:t>
            </a:r>
            <a:r>
              <a:rPr spc="-9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30" dirty="0"/>
              <a:t>Trabalho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73530" y="2144267"/>
            <a:ext cx="7161530" cy="327660"/>
            <a:chOff x="1573530" y="2144267"/>
            <a:chExt cx="7161530" cy="327660"/>
          </a:xfrm>
        </p:grpSpPr>
        <p:sp>
          <p:nvSpPr>
            <p:cNvPr id="4" name="object 4"/>
            <p:cNvSpPr/>
            <p:nvPr/>
          </p:nvSpPr>
          <p:spPr>
            <a:xfrm>
              <a:off x="1573530" y="2223325"/>
              <a:ext cx="7161530" cy="157480"/>
            </a:xfrm>
            <a:custGeom>
              <a:avLst/>
              <a:gdLst/>
              <a:ahLst/>
              <a:cxnLst/>
              <a:rect l="l" t="t" r="r" b="b"/>
              <a:pathLst>
                <a:path w="7161530" h="157480">
                  <a:moveTo>
                    <a:pt x="7131329" y="61150"/>
                  </a:moveTo>
                  <a:lnTo>
                    <a:pt x="7126605" y="61150"/>
                  </a:lnTo>
                  <a:lnTo>
                    <a:pt x="7126732" y="96202"/>
                  </a:lnTo>
                  <a:lnTo>
                    <a:pt x="7061728" y="96222"/>
                  </a:lnTo>
                  <a:lnTo>
                    <a:pt x="7012559" y="124904"/>
                  </a:lnTo>
                  <a:lnTo>
                    <a:pt x="7007353" y="129565"/>
                  </a:lnTo>
                  <a:lnTo>
                    <a:pt x="7004446" y="135620"/>
                  </a:lnTo>
                  <a:lnTo>
                    <a:pt x="7004040" y="142317"/>
                  </a:lnTo>
                  <a:lnTo>
                    <a:pt x="7006336" y="148907"/>
                  </a:lnTo>
                  <a:lnTo>
                    <a:pt x="7010941" y="154114"/>
                  </a:lnTo>
                  <a:lnTo>
                    <a:pt x="7016988" y="157035"/>
                  </a:lnTo>
                  <a:lnTo>
                    <a:pt x="7023677" y="157480"/>
                  </a:lnTo>
                  <a:lnTo>
                    <a:pt x="7030212" y="155257"/>
                  </a:lnTo>
                  <a:lnTo>
                    <a:pt x="7161403" y="78676"/>
                  </a:lnTo>
                  <a:lnTo>
                    <a:pt x="7131329" y="61150"/>
                  </a:lnTo>
                  <a:close/>
                </a:path>
                <a:path w="7161530" h="157480">
                  <a:moveTo>
                    <a:pt x="7061680" y="61170"/>
                  </a:moveTo>
                  <a:lnTo>
                    <a:pt x="0" y="63309"/>
                  </a:lnTo>
                  <a:lnTo>
                    <a:pt x="0" y="98361"/>
                  </a:lnTo>
                  <a:lnTo>
                    <a:pt x="7061728" y="96222"/>
                  </a:lnTo>
                  <a:lnTo>
                    <a:pt x="7091780" y="78692"/>
                  </a:lnTo>
                  <a:lnTo>
                    <a:pt x="7061680" y="61170"/>
                  </a:lnTo>
                  <a:close/>
                </a:path>
                <a:path w="7161530" h="157480">
                  <a:moveTo>
                    <a:pt x="7091780" y="78692"/>
                  </a:moveTo>
                  <a:lnTo>
                    <a:pt x="7061728" y="96222"/>
                  </a:lnTo>
                  <a:lnTo>
                    <a:pt x="7126732" y="96202"/>
                  </a:lnTo>
                  <a:lnTo>
                    <a:pt x="7126723" y="93789"/>
                  </a:lnTo>
                  <a:lnTo>
                    <a:pt x="7117715" y="93789"/>
                  </a:lnTo>
                  <a:lnTo>
                    <a:pt x="7091780" y="78692"/>
                  </a:lnTo>
                  <a:close/>
                </a:path>
                <a:path w="7161530" h="157480">
                  <a:moveTo>
                    <a:pt x="7117715" y="63563"/>
                  </a:moveTo>
                  <a:lnTo>
                    <a:pt x="7091780" y="78692"/>
                  </a:lnTo>
                  <a:lnTo>
                    <a:pt x="7117715" y="93789"/>
                  </a:lnTo>
                  <a:lnTo>
                    <a:pt x="7117715" y="63563"/>
                  </a:lnTo>
                  <a:close/>
                </a:path>
                <a:path w="7161530" h="157480">
                  <a:moveTo>
                    <a:pt x="7126613" y="63563"/>
                  </a:moveTo>
                  <a:lnTo>
                    <a:pt x="7117715" y="63563"/>
                  </a:lnTo>
                  <a:lnTo>
                    <a:pt x="7117715" y="93789"/>
                  </a:lnTo>
                  <a:lnTo>
                    <a:pt x="7126723" y="93789"/>
                  </a:lnTo>
                  <a:lnTo>
                    <a:pt x="7126613" y="63563"/>
                  </a:lnTo>
                  <a:close/>
                </a:path>
                <a:path w="7161530" h="157480">
                  <a:moveTo>
                    <a:pt x="7126605" y="61150"/>
                  </a:moveTo>
                  <a:lnTo>
                    <a:pt x="7061680" y="61170"/>
                  </a:lnTo>
                  <a:lnTo>
                    <a:pt x="7091780" y="78692"/>
                  </a:lnTo>
                  <a:lnTo>
                    <a:pt x="7117715" y="63563"/>
                  </a:lnTo>
                  <a:lnTo>
                    <a:pt x="7126613" y="63563"/>
                  </a:lnTo>
                  <a:lnTo>
                    <a:pt x="7126605" y="61150"/>
                  </a:lnTo>
                  <a:close/>
                </a:path>
                <a:path w="7161530" h="157480">
                  <a:moveTo>
                    <a:pt x="7023621" y="0"/>
                  </a:moveTo>
                  <a:lnTo>
                    <a:pt x="7016924" y="444"/>
                  </a:lnTo>
                  <a:lnTo>
                    <a:pt x="7010870" y="3365"/>
                  </a:lnTo>
                  <a:lnTo>
                    <a:pt x="7006209" y="8572"/>
                  </a:lnTo>
                  <a:lnTo>
                    <a:pt x="7003986" y="15162"/>
                  </a:lnTo>
                  <a:lnTo>
                    <a:pt x="7004431" y="21859"/>
                  </a:lnTo>
                  <a:lnTo>
                    <a:pt x="7007352" y="27914"/>
                  </a:lnTo>
                  <a:lnTo>
                    <a:pt x="7012559" y="32575"/>
                  </a:lnTo>
                  <a:lnTo>
                    <a:pt x="7061680" y="61170"/>
                  </a:lnTo>
                  <a:lnTo>
                    <a:pt x="7131329" y="61150"/>
                  </a:lnTo>
                  <a:lnTo>
                    <a:pt x="7030212" y="2222"/>
                  </a:lnTo>
                  <a:lnTo>
                    <a:pt x="702362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85366" y="2163317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144779" y="0"/>
                  </a:moveTo>
                  <a:lnTo>
                    <a:pt x="98999" y="7376"/>
                  </a:lnTo>
                  <a:lnTo>
                    <a:pt x="59253" y="27919"/>
                  </a:lnTo>
                  <a:lnTo>
                    <a:pt x="27919" y="59253"/>
                  </a:lnTo>
                  <a:lnTo>
                    <a:pt x="7376" y="98999"/>
                  </a:lnTo>
                  <a:lnTo>
                    <a:pt x="0" y="144780"/>
                  </a:lnTo>
                  <a:lnTo>
                    <a:pt x="7376" y="190560"/>
                  </a:lnTo>
                  <a:lnTo>
                    <a:pt x="27919" y="230306"/>
                  </a:lnTo>
                  <a:lnTo>
                    <a:pt x="59253" y="261640"/>
                  </a:lnTo>
                  <a:lnTo>
                    <a:pt x="98999" y="282183"/>
                  </a:lnTo>
                  <a:lnTo>
                    <a:pt x="144779" y="289560"/>
                  </a:lnTo>
                  <a:lnTo>
                    <a:pt x="190560" y="282183"/>
                  </a:lnTo>
                  <a:lnTo>
                    <a:pt x="230306" y="261640"/>
                  </a:lnTo>
                  <a:lnTo>
                    <a:pt x="261640" y="230306"/>
                  </a:lnTo>
                  <a:lnTo>
                    <a:pt x="282183" y="190560"/>
                  </a:lnTo>
                  <a:lnTo>
                    <a:pt x="289559" y="144780"/>
                  </a:lnTo>
                  <a:lnTo>
                    <a:pt x="282183" y="98999"/>
                  </a:lnTo>
                  <a:lnTo>
                    <a:pt x="261640" y="59253"/>
                  </a:lnTo>
                  <a:lnTo>
                    <a:pt x="230306" y="27919"/>
                  </a:lnTo>
                  <a:lnTo>
                    <a:pt x="190560" y="7376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418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5366" y="2163317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80"/>
                  </a:moveTo>
                  <a:lnTo>
                    <a:pt x="7376" y="98999"/>
                  </a:lnTo>
                  <a:lnTo>
                    <a:pt x="27919" y="59253"/>
                  </a:lnTo>
                  <a:lnTo>
                    <a:pt x="59253" y="27919"/>
                  </a:lnTo>
                  <a:lnTo>
                    <a:pt x="98999" y="7376"/>
                  </a:lnTo>
                  <a:lnTo>
                    <a:pt x="144779" y="0"/>
                  </a:lnTo>
                  <a:lnTo>
                    <a:pt x="190560" y="7376"/>
                  </a:lnTo>
                  <a:lnTo>
                    <a:pt x="230306" y="27919"/>
                  </a:lnTo>
                  <a:lnTo>
                    <a:pt x="261640" y="59253"/>
                  </a:lnTo>
                  <a:lnTo>
                    <a:pt x="282183" y="98999"/>
                  </a:lnTo>
                  <a:lnTo>
                    <a:pt x="289559" y="144780"/>
                  </a:lnTo>
                  <a:lnTo>
                    <a:pt x="282183" y="190560"/>
                  </a:lnTo>
                  <a:lnTo>
                    <a:pt x="261640" y="230306"/>
                  </a:lnTo>
                  <a:lnTo>
                    <a:pt x="230306" y="261640"/>
                  </a:lnTo>
                  <a:lnTo>
                    <a:pt x="190560" y="282183"/>
                  </a:lnTo>
                  <a:lnTo>
                    <a:pt x="144779" y="289560"/>
                  </a:lnTo>
                  <a:lnTo>
                    <a:pt x="98999" y="282183"/>
                  </a:lnTo>
                  <a:lnTo>
                    <a:pt x="59253" y="261640"/>
                  </a:lnTo>
                  <a:lnTo>
                    <a:pt x="27919" y="230306"/>
                  </a:lnTo>
                  <a:lnTo>
                    <a:pt x="7376" y="190560"/>
                  </a:lnTo>
                  <a:lnTo>
                    <a:pt x="0" y="144780"/>
                  </a:lnTo>
                  <a:close/>
                </a:path>
              </a:pathLst>
            </a:custGeom>
            <a:ln w="38099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5355" y="2043429"/>
            <a:ext cx="88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master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51710">
              <a:lnSpc>
                <a:spcPct val="100000"/>
              </a:lnSpc>
              <a:spcBef>
                <a:spcPts val="95"/>
              </a:spcBef>
            </a:pPr>
            <a:r>
              <a:rPr dirty="0"/>
              <a:t>Fluxo</a:t>
            </a:r>
            <a:r>
              <a:rPr spc="-9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30" dirty="0"/>
              <a:t>Trabalho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85722" y="4614671"/>
            <a:ext cx="7161530" cy="337185"/>
            <a:chOff x="1585722" y="4614671"/>
            <a:chExt cx="7161530" cy="337185"/>
          </a:xfrm>
        </p:grpSpPr>
        <p:sp>
          <p:nvSpPr>
            <p:cNvPr id="4" name="object 4"/>
            <p:cNvSpPr/>
            <p:nvPr/>
          </p:nvSpPr>
          <p:spPr>
            <a:xfrm>
              <a:off x="1585722" y="4702873"/>
              <a:ext cx="7161530" cy="157480"/>
            </a:xfrm>
            <a:custGeom>
              <a:avLst/>
              <a:gdLst/>
              <a:ahLst/>
              <a:cxnLst/>
              <a:rect l="l" t="t" r="r" b="b"/>
              <a:pathLst>
                <a:path w="7161530" h="157479">
                  <a:moveTo>
                    <a:pt x="7131329" y="61150"/>
                  </a:moveTo>
                  <a:lnTo>
                    <a:pt x="7126605" y="61150"/>
                  </a:lnTo>
                  <a:lnTo>
                    <a:pt x="7126732" y="96202"/>
                  </a:lnTo>
                  <a:lnTo>
                    <a:pt x="7061728" y="96222"/>
                  </a:lnTo>
                  <a:lnTo>
                    <a:pt x="7012558" y="124904"/>
                  </a:lnTo>
                  <a:lnTo>
                    <a:pt x="7007353" y="129565"/>
                  </a:lnTo>
                  <a:lnTo>
                    <a:pt x="7004446" y="135620"/>
                  </a:lnTo>
                  <a:lnTo>
                    <a:pt x="7004040" y="142317"/>
                  </a:lnTo>
                  <a:lnTo>
                    <a:pt x="7006335" y="148907"/>
                  </a:lnTo>
                  <a:lnTo>
                    <a:pt x="7010941" y="154114"/>
                  </a:lnTo>
                  <a:lnTo>
                    <a:pt x="7016988" y="157035"/>
                  </a:lnTo>
                  <a:lnTo>
                    <a:pt x="7023677" y="157480"/>
                  </a:lnTo>
                  <a:lnTo>
                    <a:pt x="7030211" y="155257"/>
                  </a:lnTo>
                  <a:lnTo>
                    <a:pt x="7161403" y="78676"/>
                  </a:lnTo>
                  <a:lnTo>
                    <a:pt x="7131329" y="61150"/>
                  </a:lnTo>
                  <a:close/>
                </a:path>
                <a:path w="7161530" h="157479">
                  <a:moveTo>
                    <a:pt x="7061680" y="61170"/>
                  </a:moveTo>
                  <a:lnTo>
                    <a:pt x="0" y="63309"/>
                  </a:lnTo>
                  <a:lnTo>
                    <a:pt x="0" y="98361"/>
                  </a:lnTo>
                  <a:lnTo>
                    <a:pt x="7061728" y="96222"/>
                  </a:lnTo>
                  <a:lnTo>
                    <a:pt x="7091780" y="78692"/>
                  </a:lnTo>
                  <a:lnTo>
                    <a:pt x="7061680" y="61170"/>
                  </a:lnTo>
                  <a:close/>
                </a:path>
                <a:path w="7161530" h="157479">
                  <a:moveTo>
                    <a:pt x="7091780" y="78692"/>
                  </a:moveTo>
                  <a:lnTo>
                    <a:pt x="7061728" y="96222"/>
                  </a:lnTo>
                  <a:lnTo>
                    <a:pt x="7126732" y="96202"/>
                  </a:lnTo>
                  <a:lnTo>
                    <a:pt x="7126723" y="93789"/>
                  </a:lnTo>
                  <a:lnTo>
                    <a:pt x="7117714" y="93789"/>
                  </a:lnTo>
                  <a:lnTo>
                    <a:pt x="7091780" y="78692"/>
                  </a:lnTo>
                  <a:close/>
                </a:path>
                <a:path w="7161530" h="157479">
                  <a:moveTo>
                    <a:pt x="7117714" y="63563"/>
                  </a:moveTo>
                  <a:lnTo>
                    <a:pt x="7091780" y="78692"/>
                  </a:lnTo>
                  <a:lnTo>
                    <a:pt x="7117714" y="93789"/>
                  </a:lnTo>
                  <a:lnTo>
                    <a:pt x="7117714" y="63563"/>
                  </a:lnTo>
                  <a:close/>
                </a:path>
                <a:path w="7161530" h="157479">
                  <a:moveTo>
                    <a:pt x="7126613" y="63563"/>
                  </a:moveTo>
                  <a:lnTo>
                    <a:pt x="7117714" y="63563"/>
                  </a:lnTo>
                  <a:lnTo>
                    <a:pt x="7117714" y="93789"/>
                  </a:lnTo>
                  <a:lnTo>
                    <a:pt x="7126723" y="93789"/>
                  </a:lnTo>
                  <a:lnTo>
                    <a:pt x="7126613" y="63563"/>
                  </a:lnTo>
                  <a:close/>
                </a:path>
                <a:path w="7161530" h="157479">
                  <a:moveTo>
                    <a:pt x="7126605" y="61150"/>
                  </a:moveTo>
                  <a:lnTo>
                    <a:pt x="7061680" y="61170"/>
                  </a:lnTo>
                  <a:lnTo>
                    <a:pt x="7091780" y="78692"/>
                  </a:lnTo>
                  <a:lnTo>
                    <a:pt x="7117714" y="63563"/>
                  </a:lnTo>
                  <a:lnTo>
                    <a:pt x="7126613" y="63563"/>
                  </a:lnTo>
                  <a:lnTo>
                    <a:pt x="7126605" y="61150"/>
                  </a:lnTo>
                  <a:close/>
                </a:path>
                <a:path w="7161530" h="157479">
                  <a:moveTo>
                    <a:pt x="7023621" y="0"/>
                  </a:moveTo>
                  <a:lnTo>
                    <a:pt x="7016924" y="444"/>
                  </a:lnTo>
                  <a:lnTo>
                    <a:pt x="7010870" y="3365"/>
                  </a:lnTo>
                  <a:lnTo>
                    <a:pt x="7006208" y="8572"/>
                  </a:lnTo>
                  <a:lnTo>
                    <a:pt x="7003986" y="15162"/>
                  </a:lnTo>
                  <a:lnTo>
                    <a:pt x="7004431" y="21859"/>
                  </a:lnTo>
                  <a:lnTo>
                    <a:pt x="7007352" y="27914"/>
                  </a:lnTo>
                  <a:lnTo>
                    <a:pt x="7012558" y="32575"/>
                  </a:lnTo>
                  <a:lnTo>
                    <a:pt x="7061680" y="61170"/>
                  </a:lnTo>
                  <a:lnTo>
                    <a:pt x="7131329" y="61150"/>
                  </a:lnTo>
                  <a:lnTo>
                    <a:pt x="7030211" y="2222"/>
                  </a:lnTo>
                  <a:lnTo>
                    <a:pt x="702362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4673" y="4644389"/>
              <a:ext cx="289559" cy="2880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44673" y="4644389"/>
              <a:ext cx="289560" cy="288290"/>
            </a:xfrm>
            <a:custGeom>
              <a:avLst/>
              <a:gdLst/>
              <a:ahLst/>
              <a:cxnLst/>
              <a:rect l="l" t="t" r="r" b="b"/>
              <a:pathLst>
                <a:path w="289560" h="288289">
                  <a:moveTo>
                    <a:pt x="0" y="144018"/>
                  </a:moveTo>
                  <a:lnTo>
                    <a:pt x="7376" y="98511"/>
                  </a:lnTo>
                  <a:lnTo>
                    <a:pt x="27919" y="58978"/>
                  </a:lnTo>
                  <a:lnTo>
                    <a:pt x="59253" y="27797"/>
                  </a:lnTo>
                  <a:lnTo>
                    <a:pt x="98999" y="7345"/>
                  </a:lnTo>
                  <a:lnTo>
                    <a:pt x="144780" y="0"/>
                  </a:lnTo>
                  <a:lnTo>
                    <a:pt x="190560" y="7345"/>
                  </a:lnTo>
                  <a:lnTo>
                    <a:pt x="230306" y="27797"/>
                  </a:lnTo>
                  <a:lnTo>
                    <a:pt x="261640" y="58978"/>
                  </a:lnTo>
                  <a:lnTo>
                    <a:pt x="282183" y="98511"/>
                  </a:lnTo>
                  <a:lnTo>
                    <a:pt x="289559" y="144018"/>
                  </a:lnTo>
                  <a:lnTo>
                    <a:pt x="282183" y="189524"/>
                  </a:lnTo>
                  <a:lnTo>
                    <a:pt x="261640" y="229057"/>
                  </a:lnTo>
                  <a:lnTo>
                    <a:pt x="230306" y="260238"/>
                  </a:lnTo>
                  <a:lnTo>
                    <a:pt x="190560" y="280690"/>
                  </a:lnTo>
                  <a:lnTo>
                    <a:pt x="144780" y="288036"/>
                  </a:lnTo>
                  <a:lnTo>
                    <a:pt x="98999" y="280690"/>
                  </a:lnTo>
                  <a:lnTo>
                    <a:pt x="59253" y="260238"/>
                  </a:lnTo>
                  <a:lnTo>
                    <a:pt x="27919" y="229057"/>
                  </a:lnTo>
                  <a:lnTo>
                    <a:pt x="7376" y="189524"/>
                  </a:lnTo>
                  <a:lnTo>
                    <a:pt x="0" y="144018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3482" y="4702817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69" h="157479">
                  <a:moveTo>
                    <a:pt x="299974" y="78732"/>
                  </a:moveTo>
                  <a:lnTo>
                    <a:pt x="220725" y="124960"/>
                  </a:lnTo>
                  <a:lnTo>
                    <a:pt x="215518" y="129567"/>
                  </a:lnTo>
                  <a:lnTo>
                    <a:pt x="212597" y="135628"/>
                  </a:lnTo>
                  <a:lnTo>
                    <a:pt x="212153" y="142355"/>
                  </a:lnTo>
                  <a:lnTo>
                    <a:pt x="214375" y="148963"/>
                  </a:lnTo>
                  <a:lnTo>
                    <a:pt x="218983" y="154114"/>
                  </a:lnTo>
                  <a:lnTo>
                    <a:pt x="225044" y="157027"/>
                  </a:lnTo>
                  <a:lnTo>
                    <a:pt x="231771" y="157464"/>
                  </a:lnTo>
                  <a:lnTo>
                    <a:pt x="238379" y="155186"/>
                  </a:lnTo>
                  <a:lnTo>
                    <a:pt x="339398" y="96258"/>
                  </a:lnTo>
                  <a:lnTo>
                    <a:pt x="334644" y="96258"/>
                  </a:lnTo>
                  <a:lnTo>
                    <a:pt x="334644" y="93845"/>
                  </a:lnTo>
                  <a:lnTo>
                    <a:pt x="325881" y="93845"/>
                  </a:lnTo>
                  <a:lnTo>
                    <a:pt x="299974" y="78732"/>
                  </a:lnTo>
                  <a:close/>
                </a:path>
                <a:path w="369569" h="157479">
                  <a:moveTo>
                    <a:pt x="26992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29" y="96258"/>
                  </a:lnTo>
                  <a:lnTo>
                    <a:pt x="299974" y="78732"/>
                  </a:lnTo>
                  <a:lnTo>
                    <a:pt x="269929" y="61206"/>
                  </a:lnTo>
                  <a:close/>
                </a:path>
                <a:path w="369569" h="157479">
                  <a:moveTo>
                    <a:pt x="339398" y="61206"/>
                  </a:moveTo>
                  <a:lnTo>
                    <a:pt x="334644" y="61206"/>
                  </a:lnTo>
                  <a:lnTo>
                    <a:pt x="334644" y="96258"/>
                  </a:lnTo>
                  <a:lnTo>
                    <a:pt x="339398" y="96258"/>
                  </a:lnTo>
                  <a:lnTo>
                    <a:pt x="369443" y="78732"/>
                  </a:lnTo>
                  <a:lnTo>
                    <a:pt x="339398" y="61206"/>
                  </a:lnTo>
                  <a:close/>
                </a:path>
                <a:path w="369569" h="157479">
                  <a:moveTo>
                    <a:pt x="325881" y="63619"/>
                  </a:moveTo>
                  <a:lnTo>
                    <a:pt x="299974" y="78732"/>
                  </a:lnTo>
                  <a:lnTo>
                    <a:pt x="325881" y="93845"/>
                  </a:lnTo>
                  <a:lnTo>
                    <a:pt x="325881" y="63619"/>
                  </a:lnTo>
                  <a:close/>
                </a:path>
                <a:path w="369569" h="157479">
                  <a:moveTo>
                    <a:pt x="334644" y="63619"/>
                  </a:moveTo>
                  <a:lnTo>
                    <a:pt x="325881" y="63619"/>
                  </a:lnTo>
                  <a:lnTo>
                    <a:pt x="325881" y="93845"/>
                  </a:lnTo>
                  <a:lnTo>
                    <a:pt x="334644" y="93845"/>
                  </a:lnTo>
                  <a:lnTo>
                    <a:pt x="334644" y="63619"/>
                  </a:lnTo>
                  <a:close/>
                </a:path>
                <a:path w="369569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8" y="21836"/>
                  </a:lnTo>
                  <a:lnTo>
                    <a:pt x="215519" y="27896"/>
                  </a:lnTo>
                  <a:lnTo>
                    <a:pt x="220725" y="32504"/>
                  </a:lnTo>
                  <a:lnTo>
                    <a:pt x="299974" y="78732"/>
                  </a:lnTo>
                  <a:lnTo>
                    <a:pt x="325881" y="63619"/>
                  </a:lnTo>
                  <a:lnTo>
                    <a:pt x="334644" y="63619"/>
                  </a:lnTo>
                  <a:lnTo>
                    <a:pt x="334644" y="61206"/>
                  </a:lnTo>
                  <a:lnTo>
                    <a:pt x="339398" y="61206"/>
                  </a:lnTo>
                  <a:lnTo>
                    <a:pt x="238379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3061" y="4639817"/>
              <a:ext cx="288036" cy="28955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163061" y="4639817"/>
              <a:ext cx="288290" cy="289560"/>
            </a:xfrm>
            <a:custGeom>
              <a:avLst/>
              <a:gdLst/>
              <a:ahLst/>
              <a:cxnLst/>
              <a:rect l="l" t="t" r="r" b="b"/>
              <a:pathLst>
                <a:path w="288289" h="289560">
                  <a:moveTo>
                    <a:pt x="0" y="144779"/>
                  </a:moveTo>
                  <a:lnTo>
                    <a:pt x="7345" y="98999"/>
                  </a:lnTo>
                  <a:lnTo>
                    <a:pt x="27797" y="59253"/>
                  </a:lnTo>
                  <a:lnTo>
                    <a:pt x="58978" y="27919"/>
                  </a:lnTo>
                  <a:lnTo>
                    <a:pt x="98511" y="7376"/>
                  </a:lnTo>
                  <a:lnTo>
                    <a:pt x="144017" y="0"/>
                  </a:lnTo>
                  <a:lnTo>
                    <a:pt x="189524" y="7376"/>
                  </a:lnTo>
                  <a:lnTo>
                    <a:pt x="229057" y="27919"/>
                  </a:lnTo>
                  <a:lnTo>
                    <a:pt x="260238" y="59253"/>
                  </a:lnTo>
                  <a:lnTo>
                    <a:pt x="280690" y="98999"/>
                  </a:lnTo>
                  <a:lnTo>
                    <a:pt x="288036" y="144779"/>
                  </a:lnTo>
                  <a:lnTo>
                    <a:pt x="280690" y="190560"/>
                  </a:lnTo>
                  <a:lnTo>
                    <a:pt x="260238" y="230306"/>
                  </a:lnTo>
                  <a:lnTo>
                    <a:pt x="229057" y="261640"/>
                  </a:lnTo>
                  <a:lnTo>
                    <a:pt x="189524" y="282183"/>
                  </a:lnTo>
                  <a:lnTo>
                    <a:pt x="144017" y="289559"/>
                  </a:lnTo>
                  <a:lnTo>
                    <a:pt x="98511" y="282183"/>
                  </a:lnTo>
                  <a:lnTo>
                    <a:pt x="58978" y="261640"/>
                  </a:lnTo>
                  <a:lnTo>
                    <a:pt x="27797" y="230306"/>
                  </a:lnTo>
                  <a:lnTo>
                    <a:pt x="7345" y="190560"/>
                  </a:lnTo>
                  <a:lnTo>
                    <a:pt x="0" y="144779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6789" y="4633721"/>
              <a:ext cx="289560" cy="28803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796789" y="4633721"/>
              <a:ext cx="289560" cy="288290"/>
            </a:xfrm>
            <a:custGeom>
              <a:avLst/>
              <a:gdLst/>
              <a:ahLst/>
              <a:cxnLst/>
              <a:rect l="l" t="t" r="r" b="b"/>
              <a:pathLst>
                <a:path w="289560" h="288289">
                  <a:moveTo>
                    <a:pt x="0" y="144017"/>
                  </a:moveTo>
                  <a:lnTo>
                    <a:pt x="7376" y="98511"/>
                  </a:lnTo>
                  <a:lnTo>
                    <a:pt x="27919" y="58978"/>
                  </a:lnTo>
                  <a:lnTo>
                    <a:pt x="59253" y="27797"/>
                  </a:lnTo>
                  <a:lnTo>
                    <a:pt x="98999" y="7345"/>
                  </a:lnTo>
                  <a:lnTo>
                    <a:pt x="144780" y="0"/>
                  </a:lnTo>
                  <a:lnTo>
                    <a:pt x="190560" y="7345"/>
                  </a:lnTo>
                  <a:lnTo>
                    <a:pt x="230306" y="27797"/>
                  </a:lnTo>
                  <a:lnTo>
                    <a:pt x="261640" y="58978"/>
                  </a:lnTo>
                  <a:lnTo>
                    <a:pt x="282183" y="98511"/>
                  </a:lnTo>
                  <a:lnTo>
                    <a:pt x="289560" y="144017"/>
                  </a:lnTo>
                  <a:lnTo>
                    <a:pt x="282183" y="189524"/>
                  </a:lnTo>
                  <a:lnTo>
                    <a:pt x="261640" y="229057"/>
                  </a:lnTo>
                  <a:lnTo>
                    <a:pt x="230306" y="260238"/>
                  </a:lnTo>
                  <a:lnTo>
                    <a:pt x="190560" y="280690"/>
                  </a:lnTo>
                  <a:lnTo>
                    <a:pt x="144780" y="288035"/>
                  </a:lnTo>
                  <a:lnTo>
                    <a:pt x="98999" y="280690"/>
                  </a:lnTo>
                  <a:lnTo>
                    <a:pt x="59253" y="260238"/>
                  </a:lnTo>
                  <a:lnTo>
                    <a:pt x="27919" y="229057"/>
                  </a:lnTo>
                  <a:lnTo>
                    <a:pt x="7376" y="189524"/>
                  </a:lnTo>
                  <a:lnTo>
                    <a:pt x="0" y="144017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30345" y="4704341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74" y="78732"/>
                  </a:moveTo>
                  <a:lnTo>
                    <a:pt x="220725" y="124960"/>
                  </a:lnTo>
                  <a:lnTo>
                    <a:pt x="215518" y="129567"/>
                  </a:lnTo>
                  <a:lnTo>
                    <a:pt x="212597" y="135628"/>
                  </a:lnTo>
                  <a:lnTo>
                    <a:pt x="212153" y="142355"/>
                  </a:lnTo>
                  <a:lnTo>
                    <a:pt x="214375" y="148963"/>
                  </a:lnTo>
                  <a:lnTo>
                    <a:pt x="218983" y="154114"/>
                  </a:lnTo>
                  <a:lnTo>
                    <a:pt x="225043" y="157027"/>
                  </a:lnTo>
                  <a:lnTo>
                    <a:pt x="231771" y="157464"/>
                  </a:lnTo>
                  <a:lnTo>
                    <a:pt x="238378" y="155186"/>
                  </a:lnTo>
                  <a:lnTo>
                    <a:pt x="339398" y="96258"/>
                  </a:lnTo>
                  <a:lnTo>
                    <a:pt x="334644" y="96258"/>
                  </a:lnTo>
                  <a:lnTo>
                    <a:pt x="334644" y="93845"/>
                  </a:lnTo>
                  <a:lnTo>
                    <a:pt x="325881" y="93845"/>
                  </a:lnTo>
                  <a:lnTo>
                    <a:pt x="299974" y="78732"/>
                  </a:lnTo>
                  <a:close/>
                </a:path>
                <a:path w="369570" h="157479">
                  <a:moveTo>
                    <a:pt x="26992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29" y="96258"/>
                  </a:lnTo>
                  <a:lnTo>
                    <a:pt x="299974" y="78732"/>
                  </a:lnTo>
                  <a:lnTo>
                    <a:pt x="26992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4" y="61206"/>
                  </a:lnTo>
                  <a:lnTo>
                    <a:pt x="334644" y="96258"/>
                  </a:lnTo>
                  <a:lnTo>
                    <a:pt x="339398" y="96258"/>
                  </a:lnTo>
                  <a:lnTo>
                    <a:pt x="369442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1" y="63619"/>
                  </a:moveTo>
                  <a:lnTo>
                    <a:pt x="299974" y="78732"/>
                  </a:lnTo>
                  <a:lnTo>
                    <a:pt x="325881" y="93845"/>
                  </a:lnTo>
                  <a:lnTo>
                    <a:pt x="325881" y="63619"/>
                  </a:lnTo>
                  <a:close/>
                </a:path>
                <a:path w="369570" h="157479">
                  <a:moveTo>
                    <a:pt x="334644" y="63619"/>
                  </a:moveTo>
                  <a:lnTo>
                    <a:pt x="325881" y="63619"/>
                  </a:lnTo>
                  <a:lnTo>
                    <a:pt x="325881" y="93845"/>
                  </a:lnTo>
                  <a:lnTo>
                    <a:pt x="334644" y="93845"/>
                  </a:lnTo>
                  <a:lnTo>
                    <a:pt x="334644" y="63619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7" y="21836"/>
                  </a:lnTo>
                  <a:lnTo>
                    <a:pt x="215518" y="27896"/>
                  </a:lnTo>
                  <a:lnTo>
                    <a:pt x="220725" y="32504"/>
                  </a:lnTo>
                  <a:lnTo>
                    <a:pt x="299974" y="78732"/>
                  </a:lnTo>
                  <a:lnTo>
                    <a:pt x="325881" y="63619"/>
                  </a:lnTo>
                  <a:lnTo>
                    <a:pt x="334644" y="63619"/>
                  </a:lnTo>
                  <a:lnTo>
                    <a:pt x="334644" y="61206"/>
                  </a:lnTo>
                  <a:lnTo>
                    <a:pt x="339398" y="61206"/>
                  </a:lnTo>
                  <a:lnTo>
                    <a:pt x="238378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9926" y="4642865"/>
              <a:ext cx="288036" cy="28803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979926" y="464286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7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7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5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7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48733" y="4693673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74" y="78732"/>
                  </a:moveTo>
                  <a:lnTo>
                    <a:pt x="220725" y="124960"/>
                  </a:lnTo>
                  <a:lnTo>
                    <a:pt x="215518" y="129567"/>
                  </a:lnTo>
                  <a:lnTo>
                    <a:pt x="212597" y="135628"/>
                  </a:lnTo>
                  <a:lnTo>
                    <a:pt x="212153" y="142355"/>
                  </a:lnTo>
                  <a:lnTo>
                    <a:pt x="214375" y="148963"/>
                  </a:lnTo>
                  <a:lnTo>
                    <a:pt x="218983" y="154114"/>
                  </a:lnTo>
                  <a:lnTo>
                    <a:pt x="225043" y="157027"/>
                  </a:lnTo>
                  <a:lnTo>
                    <a:pt x="231771" y="157464"/>
                  </a:lnTo>
                  <a:lnTo>
                    <a:pt x="238378" y="155186"/>
                  </a:lnTo>
                  <a:lnTo>
                    <a:pt x="339398" y="96258"/>
                  </a:lnTo>
                  <a:lnTo>
                    <a:pt x="334644" y="96258"/>
                  </a:lnTo>
                  <a:lnTo>
                    <a:pt x="334644" y="93845"/>
                  </a:lnTo>
                  <a:lnTo>
                    <a:pt x="325881" y="93845"/>
                  </a:lnTo>
                  <a:lnTo>
                    <a:pt x="299974" y="78732"/>
                  </a:lnTo>
                  <a:close/>
                </a:path>
                <a:path w="369570" h="157479">
                  <a:moveTo>
                    <a:pt x="26992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29" y="96258"/>
                  </a:lnTo>
                  <a:lnTo>
                    <a:pt x="299974" y="78732"/>
                  </a:lnTo>
                  <a:lnTo>
                    <a:pt x="26992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4" y="61206"/>
                  </a:lnTo>
                  <a:lnTo>
                    <a:pt x="334644" y="96258"/>
                  </a:lnTo>
                  <a:lnTo>
                    <a:pt x="339398" y="96258"/>
                  </a:lnTo>
                  <a:lnTo>
                    <a:pt x="369442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1" y="63619"/>
                  </a:moveTo>
                  <a:lnTo>
                    <a:pt x="299974" y="78732"/>
                  </a:lnTo>
                  <a:lnTo>
                    <a:pt x="325881" y="93845"/>
                  </a:lnTo>
                  <a:lnTo>
                    <a:pt x="325881" y="63619"/>
                  </a:lnTo>
                  <a:close/>
                </a:path>
                <a:path w="369570" h="157479">
                  <a:moveTo>
                    <a:pt x="334644" y="63619"/>
                  </a:moveTo>
                  <a:lnTo>
                    <a:pt x="325881" y="63619"/>
                  </a:lnTo>
                  <a:lnTo>
                    <a:pt x="325881" y="93845"/>
                  </a:lnTo>
                  <a:lnTo>
                    <a:pt x="334644" y="93845"/>
                  </a:lnTo>
                  <a:lnTo>
                    <a:pt x="334644" y="63619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7" y="21836"/>
                  </a:lnTo>
                  <a:lnTo>
                    <a:pt x="215518" y="27896"/>
                  </a:lnTo>
                  <a:lnTo>
                    <a:pt x="220725" y="32504"/>
                  </a:lnTo>
                  <a:lnTo>
                    <a:pt x="299974" y="78732"/>
                  </a:lnTo>
                  <a:lnTo>
                    <a:pt x="325881" y="63619"/>
                  </a:lnTo>
                  <a:lnTo>
                    <a:pt x="334644" y="63619"/>
                  </a:lnTo>
                  <a:lnTo>
                    <a:pt x="334644" y="61206"/>
                  </a:lnTo>
                  <a:lnTo>
                    <a:pt x="339398" y="61206"/>
                  </a:lnTo>
                  <a:lnTo>
                    <a:pt x="238378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89026" y="4534865"/>
            <a:ext cx="10134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develop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64817" y="2578607"/>
            <a:ext cx="495300" cy="1934210"/>
          </a:xfrm>
          <a:custGeom>
            <a:avLst/>
            <a:gdLst/>
            <a:ahLst/>
            <a:cxnLst/>
            <a:rect l="l" t="t" r="r" b="b"/>
            <a:pathLst>
              <a:path w="495300" h="1934210">
                <a:moveTo>
                  <a:pt x="358600" y="1792970"/>
                </a:moveTo>
                <a:lnTo>
                  <a:pt x="351962" y="1793984"/>
                </a:lnTo>
                <a:lnTo>
                  <a:pt x="346075" y="1797558"/>
                </a:lnTo>
                <a:lnTo>
                  <a:pt x="341987" y="1803231"/>
                </a:lnTo>
                <a:lnTo>
                  <a:pt x="340423" y="1809797"/>
                </a:lnTo>
                <a:lnTo>
                  <a:pt x="341431" y="1816435"/>
                </a:lnTo>
                <a:lnTo>
                  <a:pt x="345058" y="1822322"/>
                </a:lnTo>
                <a:lnTo>
                  <a:pt x="448309" y="1933702"/>
                </a:lnTo>
                <a:lnTo>
                  <a:pt x="457943" y="1903475"/>
                </a:lnTo>
                <a:lnTo>
                  <a:pt x="423671" y="1903475"/>
                </a:lnTo>
                <a:lnTo>
                  <a:pt x="409560" y="1840327"/>
                </a:lnTo>
                <a:lnTo>
                  <a:pt x="370839" y="1798573"/>
                </a:lnTo>
                <a:lnTo>
                  <a:pt x="365166" y="1794504"/>
                </a:lnTo>
                <a:lnTo>
                  <a:pt x="358600" y="1792970"/>
                </a:lnTo>
                <a:close/>
              </a:path>
              <a:path w="495300" h="1934210">
                <a:moveTo>
                  <a:pt x="409560" y="1840327"/>
                </a:moveTo>
                <a:lnTo>
                  <a:pt x="423671" y="1903475"/>
                </a:lnTo>
                <a:lnTo>
                  <a:pt x="457834" y="1895855"/>
                </a:lnTo>
                <a:lnTo>
                  <a:pt x="457494" y="1894331"/>
                </a:lnTo>
                <a:lnTo>
                  <a:pt x="424052" y="1894331"/>
                </a:lnTo>
                <a:lnTo>
                  <a:pt x="433155" y="1865771"/>
                </a:lnTo>
                <a:lnTo>
                  <a:pt x="409560" y="1840327"/>
                </a:lnTo>
                <a:close/>
              </a:path>
              <a:path w="495300" h="1934210">
                <a:moveTo>
                  <a:pt x="476047" y="1766200"/>
                </a:moveTo>
                <a:lnTo>
                  <a:pt x="469614" y="1768094"/>
                </a:lnTo>
                <a:lnTo>
                  <a:pt x="464371" y="1772273"/>
                </a:lnTo>
                <a:lnTo>
                  <a:pt x="461009" y="1778380"/>
                </a:lnTo>
                <a:lnTo>
                  <a:pt x="443713" y="1832647"/>
                </a:lnTo>
                <a:lnTo>
                  <a:pt x="457834" y="1895855"/>
                </a:lnTo>
                <a:lnTo>
                  <a:pt x="423671" y="1903475"/>
                </a:lnTo>
                <a:lnTo>
                  <a:pt x="457943" y="1903475"/>
                </a:lnTo>
                <a:lnTo>
                  <a:pt x="494410" y="1789048"/>
                </a:lnTo>
                <a:lnTo>
                  <a:pt x="495161" y="1782113"/>
                </a:lnTo>
                <a:lnTo>
                  <a:pt x="493267" y="1775666"/>
                </a:lnTo>
                <a:lnTo>
                  <a:pt x="489088" y="1770385"/>
                </a:lnTo>
                <a:lnTo>
                  <a:pt x="482981" y="1766950"/>
                </a:lnTo>
                <a:lnTo>
                  <a:pt x="476047" y="1766200"/>
                </a:lnTo>
                <a:close/>
              </a:path>
              <a:path w="495300" h="1934210">
                <a:moveTo>
                  <a:pt x="433155" y="1865771"/>
                </a:moveTo>
                <a:lnTo>
                  <a:pt x="424052" y="1894331"/>
                </a:lnTo>
                <a:lnTo>
                  <a:pt x="453516" y="1887727"/>
                </a:lnTo>
                <a:lnTo>
                  <a:pt x="433155" y="1865771"/>
                </a:lnTo>
                <a:close/>
              </a:path>
              <a:path w="495300" h="1934210">
                <a:moveTo>
                  <a:pt x="443713" y="1832647"/>
                </a:moveTo>
                <a:lnTo>
                  <a:pt x="433155" y="1865771"/>
                </a:lnTo>
                <a:lnTo>
                  <a:pt x="453516" y="1887727"/>
                </a:lnTo>
                <a:lnTo>
                  <a:pt x="424052" y="1894331"/>
                </a:lnTo>
                <a:lnTo>
                  <a:pt x="457494" y="1894331"/>
                </a:lnTo>
                <a:lnTo>
                  <a:pt x="443713" y="1832647"/>
                </a:lnTo>
                <a:close/>
              </a:path>
              <a:path w="495300" h="1934210">
                <a:moveTo>
                  <a:pt x="34289" y="0"/>
                </a:moveTo>
                <a:lnTo>
                  <a:pt x="0" y="7619"/>
                </a:lnTo>
                <a:lnTo>
                  <a:pt x="409560" y="1840327"/>
                </a:lnTo>
                <a:lnTo>
                  <a:pt x="433155" y="1865771"/>
                </a:lnTo>
                <a:lnTo>
                  <a:pt x="443713" y="1832647"/>
                </a:lnTo>
                <a:lnTo>
                  <a:pt x="34289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1573530" y="2144267"/>
            <a:ext cx="7161530" cy="327660"/>
            <a:chOff x="1573530" y="2144267"/>
            <a:chExt cx="7161530" cy="327660"/>
          </a:xfrm>
        </p:grpSpPr>
        <p:sp>
          <p:nvSpPr>
            <p:cNvPr id="19" name="object 19"/>
            <p:cNvSpPr/>
            <p:nvPr/>
          </p:nvSpPr>
          <p:spPr>
            <a:xfrm>
              <a:off x="1573530" y="2223325"/>
              <a:ext cx="7161530" cy="157480"/>
            </a:xfrm>
            <a:custGeom>
              <a:avLst/>
              <a:gdLst/>
              <a:ahLst/>
              <a:cxnLst/>
              <a:rect l="l" t="t" r="r" b="b"/>
              <a:pathLst>
                <a:path w="7161530" h="157480">
                  <a:moveTo>
                    <a:pt x="7131329" y="61150"/>
                  </a:moveTo>
                  <a:lnTo>
                    <a:pt x="7126605" y="61150"/>
                  </a:lnTo>
                  <a:lnTo>
                    <a:pt x="7126732" y="96202"/>
                  </a:lnTo>
                  <a:lnTo>
                    <a:pt x="7061728" y="96222"/>
                  </a:lnTo>
                  <a:lnTo>
                    <a:pt x="7012559" y="124904"/>
                  </a:lnTo>
                  <a:lnTo>
                    <a:pt x="7007353" y="129565"/>
                  </a:lnTo>
                  <a:lnTo>
                    <a:pt x="7004446" y="135620"/>
                  </a:lnTo>
                  <a:lnTo>
                    <a:pt x="7004040" y="142317"/>
                  </a:lnTo>
                  <a:lnTo>
                    <a:pt x="7006336" y="148907"/>
                  </a:lnTo>
                  <a:lnTo>
                    <a:pt x="7010941" y="154114"/>
                  </a:lnTo>
                  <a:lnTo>
                    <a:pt x="7016988" y="157035"/>
                  </a:lnTo>
                  <a:lnTo>
                    <a:pt x="7023677" y="157480"/>
                  </a:lnTo>
                  <a:lnTo>
                    <a:pt x="7030212" y="155257"/>
                  </a:lnTo>
                  <a:lnTo>
                    <a:pt x="7161403" y="78676"/>
                  </a:lnTo>
                  <a:lnTo>
                    <a:pt x="7131329" y="61150"/>
                  </a:lnTo>
                  <a:close/>
                </a:path>
                <a:path w="7161530" h="157480">
                  <a:moveTo>
                    <a:pt x="7061680" y="61170"/>
                  </a:moveTo>
                  <a:lnTo>
                    <a:pt x="0" y="63309"/>
                  </a:lnTo>
                  <a:lnTo>
                    <a:pt x="0" y="98361"/>
                  </a:lnTo>
                  <a:lnTo>
                    <a:pt x="7061728" y="96222"/>
                  </a:lnTo>
                  <a:lnTo>
                    <a:pt x="7091780" y="78692"/>
                  </a:lnTo>
                  <a:lnTo>
                    <a:pt x="7061680" y="61170"/>
                  </a:lnTo>
                  <a:close/>
                </a:path>
                <a:path w="7161530" h="157480">
                  <a:moveTo>
                    <a:pt x="7091780" y="78692"/>
                  </a:moveTo>
                  <a:lnTo>
                    <a:pt x="7061728" y="96222"/>
                  </a:lnTo>
                  <a:lnTo>
                    <a:pt x="7126732" y="96202"/>
                  </a:lnTo>
                  <a:lnTo>
                    <a:pt x="7126723" y="93789"/>
                  </a:lnTo>
                  <a:lnTo>
                    <a:pt x="7117715" y="93789"/>
                  </a:lnTo>
                  <a:lnTo>
                    <a:pt x="7091780" y="78692"/>
                  </a:lnTo>
                  <a:close/>
                </a:path>
                <a:path w="7161530" h="157480">
                  <a:moveTo>
                    <a:pt x="7117715" y="63563"/>
                  </a:moveTo>
                  <a:lnTo>
                    <a:pt x="7091780" y="78692"/>
                  </a:lnTo>
                  <a:lnTo>
                    <a:pt x="7117715" y="93789"/>
                  </a:lnTo>
                  <a:lnTo>
                    <a:pt x="7117715" y="63563"/>
                  </a:lnTo>
                  <a:close/>
                </a:path>
                <a:path w="7161530" h="157480">
                  <a:moveTo>
                    <a:pt x="7126613" y="63563"/>
                  </a:moveTo>
                  <a:lnTo>
                    <a:pt x="7117715" y="63563"/>
                  </a:lnTo>
                  <a:lnTo>
                    <a:pt x="7117715" y="93789"/>
                  </a:lnTo>
                  <a:lnTo>
                    <a:pt x="7126723" y="93789"/>
                  </a:lnTo>
                  <a:lnTo>
                    <a:pt x="7126613" y="63563"/>
                  </a:lnTo>
                  <a:close/>
                </a:path>
                <a:path w="7161530" h="157480">
                  <a:moveTo>
                    <a:pt x="7126605" y="61150"/>
                  </a:moveTo>
                  <a:lnTo>
                    <a:pt x="7061680" y="61170"/>
                  </a:lnTo>
                  <a:lnTo>
                    <a:pt x="7091780" y="78692"/>
                  </a:lnTo>
                  <a:lnTo>
                    <a:pt x="7117715" y="63563"/>
                  </a:lnTo>
                  <a:lnTo>
                    <a:pt x="7126613" y="63563"/>
                  </a:lnTo>
                  <a:lnTo>
                    <a:pt x="7126605" y="61150"/>
                  </a:lnTo>
                  <a:close/>
                </a:path>
                <a:path w="7161530" h="157480">
                  <a:moveTo>
                    <a:pt x="7023621" y="0"/>
                  </a:moveTo>
                  <a:lnTo>
                    <a:pt x="7016924" y="444"/>
                  </a:lnTo>
                  <a:lnTo>
                    <a:pt x="7010870" y="3365"/>
                  </a:lnTo>
                  <a:lnTo>
                    <a:pt x="7006209" y="8572"/>
                  </a:lnTo>
                  <a:lnTo>
                    <a:pt x="7003986" y="15162"/>
                  </a:lnTo>
                  <a:lnTo>
                    <a:pt x="7004431" y="21859"/>
                  </a:lnTo>
                  <a:lnTo>
                    <a:pt x="7007352" y="27914"/>
                  </a:lnTo>
                  <a:lnTo>
                    <a:pt x="7012559" y="32575"/>
                  </a:lnTo>
                  <a:lnTo>
                    <a:pt x="7061680" y="61170"/>
                  </a:lnTo>
                  <a:lnTo>
                    <a:pt x="7131329" y="61150"/>
                  </a:lnTo>
                  <a:lnTo>
                    <a:pt x="7030212" y="2222"/>
                  </a:lnTo>
                  <a:lnTo>
                    <a:pt x="702362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85366" y="2163317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144779" y="0"/>
                  </a:moveTo>
                  <a:lnTo>
                    <a:pt x="98999" y="7376"/>
                  </a:lnTo>
                  <a:lnTo>
                    <a:pt x="59253" y="27919"/>
                  </a:lnTo>
                  <a:lnTo>
                    <a:pt x="27919" y="59253"/>
                  </a:lnTo>
                  <a:lnTo>
                    <a:pt x="7376" y="98999"/>
                  </a:lnTo>
                  <a:lnTo>
                    <a:pt x="0" y="144780"/>
                  </a:lnTo>
                  <a:lnTo>
                    <a:pt x="7376" y="190560"/>
                  </a:lnTo>
                  <a:lnTo>
                    <a:pt x="27919" y="230306"/>
                  </a:lnTo>
                  <a:lnTo>
                    <a:pt x="59253" y="261640"/>
                  </a:lnTo>
                  <a:lnTo>
                    <a:pt x="98999" y="282183"/>
                  </a:lnTo>
                  <a:lnTo>
                    <a:pt x="144779" y="289560"/>
                  </a:lnTo>
                  <a:lnTo>
                    <a:pt x="190560" y="282183"/>
                  </a:lnTo>
                  <a:lnTo>
                    <a:pt x="230306" y="261640"/>
                  </a:lnTo>
                  <a:lnTo>
                    <a:pt x="261640" y="230306"/>
                  </a:lnTo>
                  <a:lnTo>
                    <a:pt x="282183" y="190560"/>
                  </a:lnTo>
                  <a:lnTo>
                    <a:pt x="289559" y="144780"/>
                  </a:lnTo>
                  <a:lnTo>
                    <a:pt x="282183" y="98999"/>
                  </a:lnTo>
                  <a:lnTo>
                    <a:pt x="261640" y="59253"/>
                  </a:lnTo>
                  <a:lnTo>
                    <a:pt x="230306" y="27919"/>
                  </a:lnTo>
                  <a:lnTo>
                    <a:pt x="190560" y="7376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418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85366" y="2163317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80"/>
                  </a:moveTo>
                  <a:lnTo>
                    <a:pt x="7376" y="98999"/>
                  </a:lnTo>
                  <a:lnTo>
                    <a:pt x="27919" y="59253"/>
                  </a:lnTo>
                  <a:lnTo>
                    <a:pt x="59253" y="27919"/>
                  </a:lnTo>
                  <a:lnTo>
                    <a:pt x="98999" y="7376"/>
                  </a:lnTo>
                  <a:lnTo>
                    <a:pt x="144779" y="0"/>
                  </a:lnTo>
                  <a:lnTo>
                    <a:pt x="190560" y="7376"/>
                  </a:lnTo>
                  <a:lnTo>
                    <a:pt x="230306" y="27919"/>
                  </a:lnTo>
                  <a:lnTo>
                    <a:pt x="261640" y="59253"/>
                  </a:lnTo>
                  <a:lnTo>
                    <a:pt x="282183" y="98999"/>
                  </a:lnTo>
                  <a:lnTo>
                    <a:pt x="289559" y="144780"/>
                  </a:lnTo>
                  <a:lnTo>
                    <a:pt x="282183" y="190560"/>
                  </a:lnTo>
                  <a:lnTo>
                    <a:pt x="261640" y="230306"/>
                  </a:lnTo>
                  <a:lnTo>
                    <a:pt x="230306" y="261640"/>
                  </a:lnTo>
                  <a:lnTo>
                    <a:pt x="190560" y="282183"/>
                  </a:lnTo>
                  <a:lnTo>
                    <a:pt x="144779" y="289560"/>
                  </a:lnTo>
                  <a:lnTo>
                    <a:pt x="98999" y="282183"/>
                  </a:lnTo>
                  <a:lnTo>
                    <a:pt x="59253" y="261640"/>
                  </a:lnTo>
                  <a:lnTo>
                    <a:pt x="27919" y="230306"/>
                  </a:lnTo>
                  <a:lnTo>
                    <a:pt x="7376" y="190560"/>
                  </a:lnTo>
                  <a:lnTo>
                    <a:pt x="0" y="144780"/>
                  </a:lnTo>
                  <a:close/>
                </a:path>
              </a:pathLst>
            </a:custGeom>
            <a:ln w="38099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35355" y="2043429"/>
            <a:ext cx="88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master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6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46604" y="1894332"/>
            <a:ext cx="413384" cy="413384"/>
            <a:chOff x="2546604" y="1894332"/>
            <a:chExt cx="413384" cy="413384"/>
          </a:xfrm>
        </p:grpSpPr>
        <p:sp>
          <p:nvSpPr>
            <p:cNvPr id="3" name="object 3"/>
            <p:cNvSpPr/>
            <p:nvPr/>
          </p:nvSpPr>
          <p:spPr>
            <a:xfrm>
              <a:off x="2565654" y="191338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65654" y="191338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515361" y="2303144"/>
            <a:ext cx="469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Início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2924" y="1992629"/>
            <a:ext cx="1061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0" dirty="0">
                <a:latin typeface="Calibri"/>
                <a:cs typeface="Calibri"/>
              </a:rPr>
              <a:t>Servidor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3062" y="1768808"/>
            <a:ext cx="1963420" cy="1453515"/>
            <a:chOff x="353062" y="1768808"/>
            <a:chExt cx="1963420" cy="1453515"/>
          </a:xfrm>
        </p:grpSpPr>
        <p:sp>
          <p:nvSpPr>
            <p:cNvPr id="8" name="object 8"/>
            <p:cNvSpPr/>
            <p:nvPr/>
          </p:nvSpPr>
          <p:spPr>
            <a:xfrm>
              <a:off x="359158" y="1774904"/>
              <a:ext cx="1617980" cy="1005205"/>
            </a:xfrm>
            <a:custGeom>
              <a:avLst/>
              <a:gdLst/>
              <a:ahLst/>
              <a:cxnLst/>
              <a:rect l="l" t="t" r="r" b="b"/>
              <a:pathLst>
                <a:path w="1617980" h="1005205">
                  <a:moveTo>
                    <a:pt x="146479" y="330501"/>
                  </a:moveTo>
                  <a:lnTo>
                    <a:pt x="144704" y="287187"/>
                  </a:lnTo>
                  <a:lnTo>
                    <a:pt x="152903" y="245711"/>
                  </a:lnTo>
                  <a:lnTo>
                    <a:pt x="170209" y="207041"/>
                  </a:lnTo>
                  <a:lnTo>
                    <a:pt x="195750" y="172148"/>
                  </a:lnTo>
                  <a:lnTo>
                    <a:pt x="228657" y="141999"/>
                  </a:lnTo>
                  <a:lnTo>
                    <a:pt x="268060" y="117564"/>
                  </a:lnTo>
                  <a:lnTo>
                    <a:pt x="313089" y="99811"/>
                  </a:lnTo>
                  <a:lnTo>
                    <a:pt x="362874" y="89709"/>
                  </a:lnTo>
                  <a:lnTo>
                    <a:pt x="404942" y="87852"/>
                  </a:lnTo>
                  <a:lnTo>
                    <a:pt x="446507" y="91900"/>
                  </a:lnTo>
                  <a:lnTo>
                    <a:pt x="486715" y="101711"/>
                  </a:lnTo>
                  <a:lnTo>
                    <a:pt x="524710" y="117141"/>
                  </a:lnTo>
                  <a:lnTo>
                    <a:pt x="555900" y="80242"/>
                  </a:lnTo>
                  <a:lnTo>
                    <a:pt x="596040" y="52540"/>
                  </a:lnTo>
                  <a:lnTo>
                    <a:pt x="642557" y="34702"/>
                  </a:lnTo>
                  <a:lnTo>
                    <a:pt x="692877" y="27394"/>
                  </a:lnTo>
                  <a:lnTo>
                    <a:pt x="744428" y="31284"/>
                  </a:lnTo>
                  <a:lnTo>
                    <a:pt x="794636" y="47037"/>
                  </a:lnTo>
                  <a:lnTo>
                    <a:pt x="830378" y="67611"/>
                  </a:lnTo>
                  <a:lnTo>
                    <a:pt x="841029" y="75866"/>
                  </a:lnTo>
                  <a:lnTo>
                    <a:pt x="871533" y="39903"/>
                  </a:lnTo>
                  <a:lnTo>
                    <a:pt x="912310" y="14687"/>
                  </a:lnTo>
                  <a:lnTo>
                    <a:pt x="959752" y="1242"/>
                  </a:lnTo>
                  <a:lnTo>
                    <a:pt x="1010250" y="593"/>
                  </a:lnTo>
                  <a:lnTo>
                    <a:pt x="1060193" y="13763"/>
                  </a:lnTo>
                  <a:lnTo>
                    <a:pt x="1076388" y="21657"/>
                  </a:lnTo>
                  <a:lnTo>
                    <a:pt x="1091356" y="31003"/>
                  </a:lnTo>
                  <a:lnTo>
                    <a:pt x="1104967" y="41731"/>
                  </a:lnTo>
                  <a:lnTo>
                    <a:pt x="1117089" y="53768"/>
                  </a:lnTo>
                  <a:lnTo>
                    <a:pt x="1153333" y="26151"/>
                  </a:lnTo>
                  <a:lnTo>
                    <a:pt x="1195415" y="8175"/>
                  </a:lnTo>
                  <a:lnTo>
                    <a:pt x="1240898" y="0"/>
                  </a:lnTo>
                  <a:lnTo>
                    <a:pt x="1287345" y="1783"/>
                  </a:lnTo>
                  <a:lnTo>
                    <a:pt x="1332316" y="13684"/>
                  </a:lnTo>
                  <a:lnTo>
                    <a:pt x="1373375" y="35861"/>
                  </a:lnTo>
                  <a:lnTo>
                    <a:pt x="1413285" y="76342"/>
                  </a:lnTo>
                  <a:lnTo>
                    <a:pt x="1434716" y="125777"/>
                  </a:lnTo>
                  <a:lnTo>
                    <a:pt x="1484066" y="143470"/>
                  </a:lnTo>
                  <a:lnTo>
                    <a:pt x="1524802" y="170589"/>
                  </a:lnTo>
                  <a:lnTo>
                    <a:pt x="1555589" y="205152"/>
                  </a:lnTo>
                  <a:lnTo>
                    <a:pt x="1575094" y="245176"/>
                  </a:lnTo>
                  <a:lnTo>
                    <a:pt x="1581983" y="288678"/>
                  </a:lnTo>
                  <a:lnTo>
                    <a:pt x="1574924" y="333676"/>
                  </a:lnTo>
                  <a:lnTo>
                    <a:pt x="1572511" y="341296"/>
                  </a:lnTo>
                  <a:lnTo>
                    <a:pt x="1569463" y="348662"/>
                  </a:lnTo>
                  <a:lnTo>
                    <a:pt x="1565780" y="355901"/>
                  </a:lnTo>
                  <a:lnTo>
                    <a:pt x="1592833" y="392895"/>
                  </a:lnTo>
                  <a:lnTo>
                    <a:pt x="1610111" y="432488"/>
                  </a:lnTo>
                  <a:lnTo>
                    <a:pt x="1617805" y="473472"/>
                  </a:lnTo>
                  <a:lnTo>
                    <a:pt x="1616104" y="514635"/>
                  </a:lnTo>
                  <a:lnTo>
                    <a:pt x="1605200" y="554769"/>
                  </a:lnTo>
                  <a:lnTo>
                    <a:pt x="1585283" y="592663"/>
                  </a:lnTo>
                  <a:lnTo>
                    <a:pt x="1556543" y="627107"/>
                  </a:lnTo>
                  <a:lnTo>
                    <a:pt x="1519171" y="656891"/>
                  </a:lnTo>
                  <a:lnTo>
                    <a:pt x="1463053" y="684514"/>
                  </a:lnTo>
                  <a:lnTo>
                    <a:pt x="1400553" y="699182"/>
                  </a:lnTo>
                  <a:lnTo>
                    <a:pt x="1394418" y="741160"/>
                  </a:lnTo>
                  <a:lnTo>
                    <a:pt x="1377755" y="779610"/>
                  </a:lnTo>
                  <a:lnTo>
                    <a:pt x="1351871" y="813445"/>
                  </a:lnTo>
                  <a:lnTo>
                    <a:pt x="1318071" y="841581"/>
                  </a:lnTo>
                  <a:lnTo>
                    <a:pt x="1277661" y="862929"/>
                  </a:lnTo>
                  <a:lnTo>
                    <a:pt x="1231949" y="876404"/>
                  </a:lnTo>
                  <a:lnTo>
                    <a:pt x="1182240" y="880919"/>
                  </a:lnTo>
                  <a:lnTo>
                    <a:pt x="1152544" y="878984"/>
                  </a:lnTo>
                  <a:lnTo>
                    <a:pt x="1123550" y="873632"/>
                  </a:lnTo>
                  <a:lnTo>
                    <a:pt x="1095676" y="864971"/>
                  </a:lnTo>
                  <a:lnTo>
                    <a:pt x="1069337" y="853106"/>
                  </a:lnTo>
                  <a:lnTo>
                    <a:pt x="1049681" y="893229"/>
                  </a:lnTo>
                  <a:lnTo>
                    <a:pt x="1021849" y="928155"/>
                  </a:lnTo>
                  <a:lnTo>
                    <a:pt x="987110" y="957307"/>
                  </a:lnTo>
                  <a:lnTo>
                    <a:pt x="946733" y="980106"/>
                  </a:lnTo>
                  <a:lnTo>
                    <a:pt x="901987" y="995976"/>
                  </a:lnTo>
                  <a:lnTo>
                    <a:pt x="854141" y="1004339"/>
                  </a:lnTo>
                  <a:lnTo>
                    <a:pt x="804464" y="1004618"/>
                  </a:lnTo>
                  <a:lnTo>
                    <a:pt x="754225" y="996235"/>
                  </a:lnTo>
                  <a:lnTo>
                    <a:pt x="713794" y="982549"/>
                  </a:lnTo>
                  <a:lnTo>
                    <a:pt x="676991" y="963326"/>
                  </a:lnTo>
                  <a:lnTo>
                    <a:pt x="644592" y="939032"/>
                  </a:lnTo>
                  <a:lnTo>
                    <a:pt x="617370" y="910129"/>
                  </a:lnTo>
                  <a:lnTo>
                    <a:pt x="570454" y="929477"/>
                  </a:lnTo>
                  <a:lnTo>
                    <a:pt x="521639" y="941111"/>
                  </a:lnTo>
                  <a:lnTo>
                    <a:pt x="472045" y="945266"/>
                  </a:lnTo>
                  <a:lnTo>
                    <a:pt x="422793" y="942177"/>
                  </a:lnTo>
                  <a:lnTo>
                    <a:pt x="375000" y="932080"/>
                  </a:lnTo>
                  <a:lnTo>
                    <a:pt x="329789" y="915209"/>
                  </a:lnTo>
                  <a:lnTo>
                    <a:pt x="288278" y="891800"/>
                  </a:lnTo>
                  <a:lnTo>
                    <a:pt x="251588" y="862089"/>
                  </a:lnTo>
                  <a:lnTo>
                    <a:pt x="220838" y="826309"/>
                  </a:lnTo>
                  <a:lnTo>
                    <a:pt x="219796" y="824785"/>
                  </a:lnTo>
                  <a:lnTo>
                    <a:pt x="218780" y="823388"/>
                  </a:lnTo>
                  <a:lnTo>
                    <a:pt x="217777" y="821864"/>
                  </a:lnTo>
                  <a:lnTo>
                    <a:pt x="165580" y="819971"/>
                  </a:lnTo>
                  <a:lnTo>
                    <a:pt x="118389" y="804954"/>
                  </a:lnTo>
                  <a:lnTo>
                    <a:pt x="79187" y="778805"/>
                  </a:lnTo>
                  <a:lnTo>
                    <a:pt x="50955" y="743518"/>
                  </a:lnTo>
                  <a:lnTo>
                    <a:pt x="36675" y="701087"/>
                  </a:lnTo>
                  <a:lnTo>
                    <a:pt x="36405" y="671040"/>
                  </a:lnTo>
                  <a:lnTo>
                    <a:pt x="43733" y="641969"/>
                  </a:lnTo>
                  <a:lnTo>
                    <a:pt x="58267" y="614898"/>
                  </a:lnTo>
                  <a:lnTo>
                    <a:pt x="79614" y="590851"/>
                  </a:lnTo>
                  <a:lnTo>
                    <a:pt x="39445" y="562660"/>
                  </a:lnTo>
                  <a:lnTo>
                    <a:pt x="12588" y="526502"/>
                  </a:lnTo>
                  <a:lnTo>
                    <a:pt x="0" y="485503"/>
                  </a:lnTo>
                  <a:lnTo>
                    <a:pt x="2638" y="442791"/>
                  </a:lnTo>
                  <a:lnTo>
                    <a:pt x="21460" y="401494"/>
                  </a:lnTo>
                  <a:lnTo>
                    <a:pt x="73780" y="355012"/>
                  </a:lnTo>
                  <a:lnTo>
                    <a:pt x="145120" y="333676"/>
                  </a:lnTo>
                  <a:lnTo>
                    <a:pt x="146479" y="33050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242" y="2768980"/>
              <a:ext cx="223824" cy="37045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40512" y="1825370"/>
              <a:ext cx="1483995" cy="855980"/>
            </a:xfrm>
            <a:custGeom>
              <a:avLst/>
              <a:gdLst/>
              <a:ahLst/>
              <a:cxnLst/>
              <a:rect l="l" t="t" r="r" b="b"/>
              <a:pathLst>
                <a:path w="1483995" h="855980">
                  <a:moveTo>
                    <a:pt x="94805" y="554989"/>
                  </a:moveTo>
                  <a:lnTo>
                    <a:pt x="70062" y="555003"/>
                  </a:lnTo>
                  <a:lnTo>
                    <a:pt x="45735" y="551862"/>
                  </a:lnTo>
                  <a:lnTo>
                    <a:pt x="22242" y="545649"/>
                  </a:lnTo>
                  <a:lnTo>
                    <a:pt x="0" y="536448"/>
                  </a:lnTo>
                </a:path>
                <a:path w="1483995" h="855980">
                  <a:moveTo>
                    <a:pt x="178460" y="758063"/>
                  </a:moveTo>
                  <a:lnTo>
                    <a:pt x="168370" y="761130"/>
                  </a:lnTo>
                  <a:lnTo>
                    <a:pt x="158068" y="763651"/>
                  </a:lnTo>
                  <a:lnTo>
                    <a:pt x="147594" y="765599"/>
                  </a:lnTo>
                  <a:lnTo>
                    <a:pt x="136982" y="766952"/>
                  </a:lnTo>
                </a:path>
                <a:path w="1483995" h="855980">
                  <a:moveTo>
                    <a:pt x="535914" y="855599"/>
                  </a:moveTo>
                  <a:lnTo>
                    <a:pt x="528717" y="845911"/>
                  </a:lnTo>
                  <a:lnTo>
                    <a:pt x="522146" y="835913"/>
                  </a:lnTo>
                  <a:lnTo>
                    <a:pt x="516210" y="825630"/>
                  </a:lnTo>
                  <a:lnTo>
                    <a:pt x="510920" y="815086"/>
                  </a:lnTo>
                </a:path>
                <a:path w="1483995" h="855980">
                  <a:moveTo>
                    <a:pt x="998143" y="754633"/>
                  </a:moveTo>
                  <a:lnTo>
                    <a:pt x="996665" y="765919"/>
                  </a:lnTo>
                  <a:lnTo>
                    <a:pt x="994508" y="777097"/>
                  </a:lnTo>
                  <a:lnTo>
                    <a:pt x="991660" y="788156"/>
                  </a:lnTo>
                  <a:lnTo>
                    <a:pt x="988110" y="799083"/>
                  </a:lnTo>
                </a:path>
                <a:path w="1483995" h="855980">
                  <a:moveTo>
                    <a:pt x="1196644" y="479932"/>
                  </a:moveTo>
                  <a:lnTo>
                    <a:pt x="1238132" y="502341"/>
                  </a:lnTo>
                  <a:lnTo>
                    <a:pt x="1272023" y="531492"/>
                  </a:lnTo>
                  <a:lnTo>
                    <a:pt x="1297338" y="566051"/>
                  </a:lnTo>
                  <a:lnTo>
                    <a:pt x="1313094" y="604681"/>
                  </a:lnTo>
                  <a:lnTo>
                    <a:pt x="1318310" y="646049"/>
                  </a:lnTo>
                </a:path>
                <a:path w="1483995" h="855980">
                  <a:moveTo>
                    <a:pt x="1483664" y="303021"/>
                  </a:moveTo>
                  <a:lnTo>
                    <a:pt x="1473352" y="320496"/>
                  </a:lnTo>
                  <a:lnTo>
                    <a:pt x="1460788" y="336803"/>
                  </a:lnTo>
                  <a:lnTo>
                    <a:pt x="1446106" y="351778"/>
                  </a:lnTo>
                  <a:lnTo>
                    <a:pt x="1429435" y="365251"/>
                  </a:lnTo>
                </a:path>
                <a:path w="1483995" h="855980">
                  <a:moveTo>
                    <a:pt x="1353616" y="71881"/>
                  </a:moveTo>
                  <a:lnTo>
                    <a:pt x="1354946" y="79162"/>
                  </a:lnTo>
                  <a:lnTo>
                    <a:pt x="1355871" y="86502"/>
                  </a:lnTo>
                  <a:lnTo>
                    <a:pt x="1356367" y="93866"/>
                  </a:lnTo>
                  <a:lnTo>
                    <a:pt x="1356410" y="101218"/>
                  </a:lnTo>
                </a:path>
                <a:path w="1483995" h="855980">
                  <a:moveTo>
                    <a:pt x="1007541" y="37591"/>
                  </a:moveTo>
                  <a:lnTo>
                    <a:pt x="1013280" y="27574"/>
                  </a:lnTo>
                  <a:lnTo>
                    <a:pt x="1019829" y="17938"/>
                  </a:lnTo>
                  <a:lnTo>
                    <a:pt x="1027187" y="8731"/>
                  </a:lnTo>
                  <a:lnTo>
                    <a:pt x="1035354" y="0"/>
                  </a:lnTo>
                </a:path>
                <a:path w="1483995" h="855980">
                  <a:moveTo>
                    <a:pt x="747877" y="55371"/>
                  </a:moveTo>
                  <a:lnTo>
                    <a:pt x="750345" y="47045"/>
                  </a:lnTo>
                  <a:lnTo>
                    <a:pt x="753416" y="38862"/>
                  </a:lnTo>
                  <a:lnTo>
                    <a:pt x="757080" y="30868"/>
                  </a:lnTo>
                  <a:lnTo>
                    <a:pt x="761326" y="23113"/>
                  </a:lnTo>
                </a:path>
                <a:path w="1483995" h="855980">
                  <a:moveTo>
                    <a:pt x="443166" y="66420"/>
                  </a:moveTo>
                  <a:lnTo>
                    <a:pt x="456160" y="73322"/>
                  </a:lnTo>
                  <a:lnTo>
                    <a:pt x="468622" y="80867"/>
                  </a:lnTo>
                  <a:lnTo>
                    <a:pt x="480519" y="89030"/>
                  </a:lnTo>
                  <a:lnTo>
                    <a:pt x="491820" y="97789"/>
                  </a:lnTo>
                </a:path>
                <a:path w="1483995" h="855980">
                  <a:moveTo>
                    <a:pt x="73621" y="313181"/>
                  </a:moveTo>
                  <a:lnTo>
                    <a:pt x="70924" y="305040"/>
                  </a:lnTo>
                  <a:lnTo>
                    <a:pt x="68608" y="296814"/>
                  </a:lnTo>
                  <a:lnTo>
                    <a:pt x="66678" y="288518"/>
                  </a:lnTo>
                  <a:lnTo>
                    <a:pt x="65138" y="280162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0768" y="2776727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228600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228600" y="438912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0768" y="2776727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0" y="438912"/>
                  </a:moveTo>
                  <a:lnTo>
                    <a:pt x="228600" y="438912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42871" y="2281427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147827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147827" y="158496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42871" y="2281427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0" y="158496"/>
                  </a:moveTo>
                  <a:lnTo>
                    <a:pt x="147827" y="158496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5849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40002" y="2481960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8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4" y="94741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7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4" y="676528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8" y="581787"/>
                  </a:lnTo>
                  <a:lnTo>
                    <a:pt x="75742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40002" y="2387345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4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4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4" y="189356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8" y="94614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4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40002" y="2387345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8" y="94614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4" y="189356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4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4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8" y="94614"/>
                  </a:lnTo>
                  <a:close/>
                </a:path>
                <a:path w="757555" h="771525">
                  <a:moveTo>
                    <a:pt x="757428" y="94614"/>
                  </a:moveTo>
                  <a:lnTo>
                    <a:pt x="757428" y="676401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4" y="771143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1"/>
                  </a:lnTo>
                  <a:lnTo>
                    <a:pt x="0" y="94614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08888" y="3991228"/>
            <a:ext cx="1297305" cy="965200"/>
            <a:chOff x="508888" y="3991228"/>
            <a:chExt cx="1297305" cy="965200"/>
          </a:xfrm>
        </p:grpSpPr>
        <p:sp>
          <p:nvSpPr>
            <p:cNvPr id="19" name="object 19"/>
            <p:cNvSpPr/>
            <p:nvPr/>
          </p:nvSpPr>
          <p:spPr>
            <a:xfrm>
              <a:off x="523493" y="4005833"/>
              <a:ext cx="1268095" cy="767080"/>
            </a:xfrm>
            <a:custGeom>
              <a:avLst/>
              <a:gdLst/>
              <a:ahLst/>
              <a:cxnLst/>
              <a:rect l="l" t="t" r="r" b="b"/>
              <a:pathLst>
                <a:path w="1268095" h="767079">
                  <a:moveTo>
                    <a:pt x="0" y="0"/>
                  </a:moveTo>
                  <a:lnTo>
                    <a:pt x="1267968" y="0"/>
                  </a:lnTo>
                  <a:lnTo>
                    <a:pt x="1267968" y="766572"/>
                  </a:lnTo>
                  <a:lnTo>
                    <a:pt x="0" y="766572"/>
                  </a:lnTo>
                  <a:lnTo>
                    <a:pt x="0" y="0"/>
                  </a:lnTo>
                  <a:close/>
                </a:path>
                <a:path w="1268095" h="767079">
                  <a:moveTo>
                    <a:pt x="95821" y="95758"/>
                  </a:moveTo>
                  <a:lnTo>
                    <a:pt x="95821" y="670687"/>
                  </a:lnTo>
                  <a:lnTo>
                    <a:pt x="1172083" y="670687"/>
                  </a:lnTo>
                  <a:lnTo>
                    <a:pt x="1172083" y="95758"/>
                  </a:lnTo>
                  <a:lnTo>
                    <a:pt x="95821" y="95758"/>
                  </a:lnTo>
                  <a:close/>
                </a:path>
              </a:pathLst>
            </a:custGeom>
            <a:ln w="28956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57833" y="4772405"/>
              <a:ext cx="399415" cy="169545"/>
            </a:xfrm>
            <a:custGeom>
              <a:avLst/>
              <a:gdLst/>
              <a:ahLst/>
              <a:cxnLst/>
              <a:rect l="l" t="t" r="r" b="b"/>
              <a:pathLst>
                <a:path w="399415" h="169545">
                  <a:moveTo>
                    <a:pt x="356997" y="0"/>
                  </a:moveTo>
                  <a:lnTo>
                    <a:pt x="42290" y="0"/>
                  </a:lnTo>
                  <a:lnTo>
                    <a:pt x="0" y="169164"/>
                  </a:lnTo>
                  <a:lnTo>
                    <a:pt x="399288" y="169164"/>
                  </a:lnTo>
                  <a:lnTo>
                    <a:pt x="356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57833" y="4772405"/>
              <a:ext cx="399415" cy="169545"/>
            </a:xfrm>
            <a:custGeom>
              <a:avLst/>
              <a:gdLst/>
              <a:ahLst/>
              <a:cxnLst/>
              <a:rect l="l" t="t" r="r" b="b"/>
              <a:pathLst>
                <a:path w="399415" h="169545">
                  <a:moveTo>
                    <a:pt x="0" y="169164"/>
                  </a:moveTo>
                  <a:lnTo>
                    <a:pt x="42290" y="0"/>
                  </a:lnTo>
                  <a:lnTo>
                    <a:pt x="356997" y="0"/>
                  </a:lnTo>
                  <a:lnTo>
                    <a:pt x="399288" y="169164"/>
                  </a:lnTo>
                  <a:lnTo>
                    <a:pt x="0" y="169164"/>
                  </a:lnTo>
                  <a:close/>
                </a:path>
              </a:pathLst>
            </a:custGeom>
            <a:ln w="28955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1872285" y="3268217"/>
            <a:ext cx="210820" cy="953769"/>
          </a:xfrm>
          <a:custGeom>
            <a:avLst/>
            <a:gdLst/>
            <a:ahLst/>
            <a:cxnLst/>
            <a:rect l="l" t="t" r="r" b="b"/>
            <a:pathLst>
              <a:path w="210819" h="953770">
                <a:moveTo>
                  <a:pt x="15624" y="742237"/>
                </a:moveTo>
                <a:lnTo>
                  <a:pt x="8965" y="744347"/>
                </a:lnTo>
                <a:lnTo>
                  <a:pt x="3643" y="748863"/>
                </a:lnTo>
                <a:lnTo>
                  <a:pt x="583" y="754856"/>
                </a:lnTo>
                <a:lnTo>
                  <a:pt x="0" y="761563"/>
                </a:lnTo>
                <a:lnTo>
                  <a:pt x="2107" y="768223"/>
                </a:lnTo>
                <a:lnTo>
                  <a:pt x="105104" y="953516"/>
                </a:lnTo>
                <a:lnTo>
                  <a:pt x="125153" y="917448"/>
                </a:lnTo>
                <a:lnTo>
                  <a:pt x="87578" y="917448"/>
                </a:lnTo>
                <a:lnTo>
                  <a:pt x="87578" y="849604"/>
                </a:lnTo>
                <a:lnTo>
                  <a:pt x="32841" y="751078"/>
                </a:lnTo>
                <a:lnTo>
                  <a:pt x="28324" y="745829"/>
                </a:lnTo>
                <a:lnTo>
                  <a:pt x="22332" y="742807"/>
                </a:lnTo>
                <a:lnTo>
                  <a:pt x="15624" y="742237"/>
                </a:lnTo>
                <a:close/>
              </a:path>
              <a:path w="210819" h="953770">
                <a:moveTo>
                  <a:pt x="87578" y="849604"/>
                </a:moveTo>
                <a:lnTo>
                  <a:pt x="87578" y="917448"/>
                </a:lnTo>
                <a:lnTo>
                  <a:pt x="122630" y="917448"/>
                </a:lnTo>
                <a:lnTo>
                  <a:pt x="122630" y="908812"/>
                </a:lnTo>
                <a:lnTo>
                  <a:pt x="89737" y="908812"/>
                </a:lnTo>
                <a:lnTo>
                  <a:pt x="105104" y="881151"/>
                </a:lnTo>
                <a:lnTo>
                  <a:pt x="87578" y="849604"/>
                </a:lnTo>
                <a:close/>
              </a:path>
              <a:path w="210819" h="953770">
                <a:moveTo>
                  <a:pt x="194583" y="742237"/>
                </a:moveTo>
                <a:lnTo>
                  <a:pt x="187876" y="742807"/>
                </a:lnTo>
                <a:lnTo>
                  <a:pt x="181883" y="745829"/>
                </a:lnTo>
                <a:lnTo>
                  <a:pt x="177367" y="751078"/>
                </a:lnTo>
                <a:lnTo>
                  <a:pt x="122630" y="849604"/>
                </a:lnTo>
                <a:lnTo>
                  <a:pt x="122630" y="917448"/>
                </a:lnTo>
                <a:lnTo>
                  <a:pt x="125153" y="917448"/>
                </a:lnTo>
                <a:lnTo>
                  <a:pt x="208101" y="768223"/>
                </a:lnTo>
                <a:lnTo>
                  <a:pt x="210208" y="761563"/>
                </a:lnTo>
                <a:lnTo>
                  <a:pt x="209625" y="754856"/>
                </a:lnTo>
                <a:lnTo>
                  <a:pt x="206565" y="748863"/>
                </a:lnTo>
                <a:lnTo>
                  <a:pt x="201243" y="744347"/>
                </a:lnTo>
                <a:lnTo>
                  <a:pt x="194583" y="742237"/>
                </a:lnTo>
                <a:close/>
              </a:path>
              <a:path w="210819" h="953770">
                <a:moveTo>
                  <a:pt x="105104" y="881151"/>
                </a:moveTo>
                <a:lnTo>
                  <a:pt x="89737" y="908812"/>
                </a:lnTo>
                <a:lnTo>
                  <a:pt x="120471" y="908812"/>
                </a:lnTo>
                <a:lnTo>
                  <a:pt x="105104" y="881151"/>
                </a:lnTo>
                <a:close/>
              </a:path>
              <a:path w="210819" h="953770">
                <a:moveTo>
                  <a:pt x="122630" y="849604"/>
                </a:moveTo>
                <a:lnTo>
                  <a:pt x="105104" y="881151"/>
                </a:lnTo>
                <a:lnTo>
                  <a:pt x="120471" y="908812"/>
                </a:lnTo>
                <a:lnTo>
                  <a:pt x="122630" y="908812"/>
                </a:lnTo>
                <a:lnTo>
                  <a:pt x="122630" y="849604"/>
                </a:lnTo>
                <a:close/>
              </a:path>
              <a:path w="210819" h="953770">
                <a:moveTo>
                  <a:pt x="122630" y="0"/>
                </a:moveTo>
                <a:lnTo>
                  <a:pt x="87578" y="0"/>
                </a:lnTo>
                <a:lnTo>
                  <a:pt x="87578" y="849604"/>
                </a:lnTo>
                <a:lnTo>
                  <a:pt x="105104" y="881151"/>
                </a:lnTo>
                <a:lnTo>
                  <a:pt x="122630" y="849604"/>
                </a:lnTo>
                <a:lnTo>
                  <a:pt x="1226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83081" y="3407409"/>
            <a:ext cx="185737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141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clone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latin typeface="Calibri"/>
                <a:cs typeface="Calibri"/>
              </a:rPr>
              <a:t>PC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514855" y="4533900"/>
            <a:ext cx="795655" cy="809625"/>
            <a:chOff x="1514855" y="4533900"/>
            <a:chExt cx="795655" cy="809625"/>
          </a:xfrm>
        </p:grpSpPr>
        <p:sp>
          <p:nvSpPr>
            <p:cNvPr id="25" name="object 25"/>
            <p:cNvSpPr/>
            <p:nvPr/>
          </p:nvSpPr>
          <p:spPr>
            <a:xfrm>
              <a:off x="1533905" y="4647564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7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3" y="94742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7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3" y="676529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7" y="58178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33905" y="4552950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3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4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3" y="189356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7" y="94614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3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33905" y="4552950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7" y="94614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3" y="189356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4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3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7" y="94614"/>
                  </a:lnTo>
                  <a:close/>
                </a:path>
                <a:path w="757555" h="771525">
                  <a:moveTo>
                    <a:pt x="757427" y="94614"/>
                  </a:moveTo>
                  <a:lnTo>
                    <a:pt x="757427" y="676401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3" y="771144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1"/>
                  </a:lnTo>
                  <a:lnTo>
                    <a:pt x="0" y="94614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2546604" y="4203191"/>
            <a:ext cx="413384" cy="413384"/>
            <a:chOff x="2546604" y="4203191"/>
            <a:chExt cx="413384" cy="413384"/>
          </a:xfrm>
        </p:grpSpPr>
        <p:sp>
          <p:nvSpPr>
            <p:cNvPr id="29" name="object 29"/>
            <p:cNvSpPr/>
            <p:nvPr/>
          </p:nvSpPr>
          <p:spPr>
            <a:xfrm>
              <a:off x="2565654" y="4222241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65654" y="4222241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515361" y="4612385"/>
            <a:ext cx="469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Início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3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51710">
              <a:lnSpc>
                <a:spcPct val="100000"/>
              </a:lnSpc>
              <a:spcBef>
                <a:spcPts val="95"/>
              </a:spcBef>
            </a:pPr>
            <a:r>
              <a:rPr dirty="0"/>
              <a:t>Fluxo</a:t>
            </a:r>
            <a:r>
              <a:rPr spc="-9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30" dirty="0"/>
              <a:t>Trabalho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85722" y="5439155"/>
            <a:ext cx="7161530" cy="338455"/>
            <a:chOff x="1585722" y="5439155"/>
            <a:chExt cx="7161530" cy="338455"/>
          </a:xfrm>
        </p:grpSpPr>
        <p:sp>
          <p:nvSpPr>
            <p:cNvPr id="4" name="object 4"/>
            <p:cNvSpPr/>
            <p:nvPr/>
          </p:nvSpPr>
          <p:spPr>
            <a:xfrm>
              <a:off x="1585722" y="5528881"/>
              <a:ext cx="7161530" cy="157480"/>
            </a:xfrm>
            <a:custGeom>
              <a:avLst/>
              <a:gdLst/>
              <a:ahLst/>
              <a:cxnLst/>
              <a:rect l="l" t="t" r="r" b="b"/>
              <a:pathLst>
                <a:path w="7161530" h="157479">
                  <a:moveTo>
                    <a:pt x="7131351" y="61163"/>
                  </a:moveTo>
                  <a:lnTo>
                    <a:pt x="7126605" y="61163"/>
                  </a:lnTo>
                  <a:lnTo>
                    <a:pt x="7126732" y="96215"/>
                  </a:lnTo>
                  <a:lnTo>
                    <a:pt x="7061719" y="96234"/>
                  </a:lnTo>
                  <a:lnTo>
                    <a:pt x="7012558" y="124929"/>
                  </a:lnTo>
                  <a:lnTo>
                    <a:pt x="7007353" y="129556"/>
                  </a:lnTo>
                  <a:lnTo>
                    <a:pt x="7004446" y="135607"/>
                  </a:lnTo>
                  <a:lnTo>
                    <a:pt x="7004040" y="142310"/>
                  </a:lnTo>
                  <a:lnTo>
                    <a:pt x="7006335" y="148894"/>
                  </a:lnTo>
                  <a:lnTo>
                    <a:pt x="7010941" y="154090"/>
                  </a:lnTo>
                  <a:lnTo>
                    <a:pt x="7016988" y="157006"/>
                  </a:lnTo>
                  <a:lnTo>
                    <a:pt x="7023677" y="157442"/>
                  </a:lnTo>
                  <a:lnTo>
                    <a:pt x="7030211" y="155193"/>
                  </a:lnTo>
                  <a:lnTo>
                    <a:pt x="7161403" y="78676"/>
                  </a:lnTo>
                  <a:lnTo>
                    <a:pt x="7131351" y="61163"/>
                  </a:lnTo>
                  <a:close/>
                </a:path>
                <a:path w="7161530" h="157479">
                  <a:moveTo>
                    <a:pt x="7061671" y="61182"/>
                  </a:moveTo>
                  <a:lnTo>
                    <a:pt x="0" y="63322"/>
                  </a:lnTo>
                  <a:lnTo>
                    <a:pt x="0" y="98374"/>
                  </a:lnTo>
                  <a:lnTo>
                    <a:pt x="7061719" y="96234"/>
                  </a:lnTo>
                  <a:lnTo>
                    <a:pt x="7091752" y="78704"/>
                  </a:lnTo>
                  <a:lnTo>
                    <a:pt x="7061671" y="61182"/>
                  </a:lnTo>
                  <a:close/>
                </a:path>
                <a:path w="7161530" h="157479">
                  <a:moveTo>
                    <a:pt x="7091752" y="78704"/>
                  </a:moveTo>
                  <a:lnTo>
                    <a:pt x="7061719" y="96234"/>
                  </a:lnTo>
                  <a:lnTo>
                    <a:pt x="7126732" y="96215"/>
                  </a:lnTo>
                  <a:lnTo>
                    <a:pt x="7126723" y="93827"/>
                  </a:lnTo>
                  <a:lnTo>
                    <a:pt x="7117714" y="93827"/>
                  </a:lnTo>
                  <a:lnTo>
                    <a:pt x="7091752" y="78704"/>
                  </a:lnTo>
                  <a:close/>
                </a:path>
                <a:path w="7161530" h="157479">
                  <a:moveTo>
                    <a:pt x="7117714" y="63550"/>
                  </a:moveTo>
                  <a:lnTo>
                    <a:pt x="7091752" y="78704"/>
                  </a:lnTo>
                  <a:lnTo>
                    <a:pt x="7117714" y="93827"/>
                  </a:lnTo>
                  <a:lnTo>
                    <a:pt x="7117714" y="63550"/>
                  </a:lnTo>
                  <a:close/>
                </a:path>
                <a:path w="7161530" h="157479">
                  <a:moveTo>
                    <a:pt x="7126613" y="63550"/>
                  </a:moveTo>
                  <a:lnTo>
                    <a:pt x="7117714" y="63550"/>
                  </a:lnTo>
                  <a:lnTo>
                    <a:pt x="7117714" y="93827"/>
                  </a:lnTo>
                  <a:lnTo>
                    <a:pt x="7126723" y="93827"/>
                  </a:lnTo>
                  <a:lnTo>
                    <a:pt x="7126613" y="63550"/>
                  </a:lnTo>
                  <a:close/>
                </a:path>
                <a:path w="7161530" h="157479">
                  <a:moveTo>
                    <a:pt x="7126605" y="61163"/>
                  </a:moveTo>
                  <a:lnTo>
                    <a:pt x="7061671" y="61182"/>
                  </a:lnTo>
                  <a:lnTo>
                    <a:pt x="7091752" y="78704"/>
                  </a:lnTo>
                  <a:lnTo>
                    <a:pt x="7117714" y="63550"/>
                  </a:lnTo>
                  <a:lnTo>
                    <a:pt x="7126613" y="63550"/>
                  </a:lnTo>
                  <a:lnTo>
                    <a:pt x="7126605" y="61163"/>
                  </a:lnTo>
                  <a:close/>
                </a:path>
                <a:path w="7161530" h="157479">
                  <a:moveTo>
                    <a:pt x="7023621" y="0"/>
                  </a:moveTo>
                  <a:lnTo>
                    <a:pt x="7016924" y="444"/>
                  </a:lnTo>
                  <a:lnTo>
                    <a:pt x="7010870" y="3365"/>
                  </a:lnTo>
                  <a:lnTo>
                    <a:pt x="7006208" y="8572"/>
                  </a:lnTo>
                  <a:lnTo>
                    <a:pt x="7003986" y="15162"/>
                  </a:lnTo>
                  <a:lnTo>
                    <a:pt x="7004431" y="21859"/>
                  </a:lnTo>
                  <a:lnTo>
                    <a:pt x="7007352" y="27914"/>
                  </a:lnTo>
                  <a:lnTo>
                    <a:pt x="7012558" y="32575"/>
                  </a:lnTo>
                  <a:lnTo>
                    <a:pt x="7061671" y="61182"/>
                  </a:lnTo>
                  <a:lnTo>
                    <a:pt x="7131351" y="61163"/>
                  </a:lnTo>
                  <a:lnTo>
                    <a:pt x="7030211" y="2222"/>
                  </a:lnTo>
                  <a:lnTo>
                    <a:pt x="702362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30830" y="546582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39"/>
                  </a:lnTo>
                  <a:lnTo>
                    <a:pt x="27797" y="229073"/>
                  </a:lnTo>
                  <a:lnTo>
                    <a:pt x="58978" y="260249"/>
                  </a:lnTo>
                  <a:lnTo>
                    <a:pt x="98511" y="280693"/>
                  </a:lnTo>
                  <a:lnTo>
                    <a:pt x="144018" y="288036"/>
                  </a:lnTo>
                  <a:lnTo>
                    <a:pt x="189524" y="280693"/>
                  </a:lnTo>
                  <a:lnTo>
                    <a:pt x="229057" y="260249"/>
                  </a:lnTo>
                  <a:lnTo>
                    <a:pt x="260238" y="229073"/>
                  </a:lnTo>
                  <a:lnTo>
                    <a:pt x="280690" y="189539"/>
                  </a:lnTo>
                  <a:lnTo>
                    <a:pt x="288036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30830" y="546582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8"/>
                  </a:lnTo>
                  <a:lnTo>
                    <a:pt x="280690" y="189539"/>
                  </a:lnTo>
                  <a:lnTo>
                    <a:pt x="260238" y="229073"/>
                  </a:lnTo>
                  <a:lnTo>
                    <a:pt x="229057" y="260249"/>
                  </a:lnTo>
                  <a:lnTo>
                    <a:pt x="189524" y="280693"/>
                  </a:lnTo>
                  <a:lnTo>
                    <a:pt x="144018" y="288036"/>
                  </a:lnTo>
                  <a:lnTo>
                    <a:pt x="98511" y="280693"/>
                  </a:lnTo>
                  <a:lnTo>
                    <a:pt x="58978" y="260249"/>
                  </a:lnTo>
                  <a:lnTo>
                    <a:pt x="27797" y="229073"/>
                  </a:lnTo>
                  <a:lnTo>
                    <a:pt x="7345" y="189539"/>
                  </a:lnTo>
                  <a:lnTo>
                    <a:pt x="0" y="144018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99638" y="5524253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52" y="78738"/>
                  </a:moveTo>
                  <a:lnTo>
                    <a:pt x="220725" y="124934"/>
                  </a:lnTo>
                  <a:lnTo>
                    <a:pt x="215519" y="129561"/>
                  </a:lnTo>
                  <a:lnTo>
                    <a:pt x="212598" y="135612"/>
                  </a:lnTo>
                  <a:lnTo>
                    <a:pt x="212153" y="142315"/>
                  </a:lnTo>
                  <a:lnTo>
                    <a:pt x="214375" y="148899"/>
                  </a:lnTo>
                  <a:lnTo>
                    <a:pt x="218983" y="154102"/>
                  </a:lnTo>
                  <a:lnTo>
                    <a:pt x="225043" y="157022"/>
                  </a:lnTo>
                  <a:lnTo>
                    <a:pt x="231771" y="157459"/>
                  </a:lnTo>
                  <a:lnTo>
                    <a:pt x="238378" y="155211"/>
                  </a:lnTo>
                  <a:lnTo>
                    <a:pt x="339408" y="96258"/>
                  </a:lnTo>
                  <a:lnTo>
                    <a:pt x="334645" y="96258"/>
                  </a:lnTo>
                  <a:lnTo>
                    <a:pt x="334645" y="93870"/>
                  </a:lnTo>
                  <a:lnTo>
                    <a:pt x="325882" y="93870"/>
                  </a:lnTo>
                  <a:lnTo>
                    <a:pt x="299952" y="78738"/>
                  </a:lnTo>
                  <a:close/>
                </a:path>
                <a:path w="369570" h="157479">
                  <a:moveTo>
                    <a:pt x="26990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06" y="96258"/>
                  </a:lnTo>
                  <a:lnTo>
                    <a:pt x="299952" y="78738"/>
                  </a:lnTo>
                  <a:lnTo>
                    <a:pt x="26990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5" y="61206"/>
                  </a:lnTo>
                  <a:lnTo>
                    <a:pt x="334645" y="96258"/>
                  </a:lnTo>
                  <a:lnTo>
                    <a:pt x="339408" y="96258"/>
                  </a:lnTo>
                  <a:lnTo>
                    <a:pt x="369442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2" y="63619"/>
                  </a:moveTo>
                  <a:lnTo>
                    <a:pt x="299952" y="78738"/>
                  </a:lnTo>
                  <a:lnTo>
                    <a:pt x="325882" y="93870"/>
                  </a:lnTo>
                  <a:lnTo>
                    <a:pt x="325882" y="63619"/>
                  </a:lnTo>
                  <a:close/>
                </a:path>
                <a:path w="369570" h="157479">
                  <a:moveTo>
                    <a:pt x="334645" y="63619"/>
                  </a:moveTo>
                  <a:lnTo>
                    <a:pt x="325882" y="63619"/>
                  </a:lnTo>
                  <a:lnTo>
                    <a:pt x="325882" y="93870"/>
                  </a:lnTo>
                  <a:lnTo>
                    <a:pt x="334645" y="93870"/>
                  </a:lnTo>
                  <a:lnTo>
                    <a:pt x="334645" y="63619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8" y="21836"/>
                  </a:lnTo>
                  <a:lnTo>
                    <a:pt x="215519" y="27896"/>
                  </a:lnTo>
                  <a:lnTo>
                    <a:pt x="220725" y="32504"/>
                  </a:lnTo>
                  <a:lnTo>
                    <a:pt x="299963" y="78732"/>
                  </a:lnTo>
                  <a:lnTo>
                    <a:pt x="325882" y="63619"/>
                  </a:lnTo>
                  <a:lnTo>
                    <a:pt x="334645" y="63619"/>
                  </a:lnTo>
                  <a:lnTo>
                    <a:pt x="334645" y="61206"/>
                  </a:lnTo>
                  <a:lnTo>
                    <a:pt x="339398" y="61206"/>
                  </a:lnTo>
                  <a:lnTo>
                    <a:pt x="238378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7694" y="5461253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144779" y="0"/>
                  </a:moveTo>
                  <a:lnTo>
                    <a:pt x="98999" y="7376"/>
                  </a:lnTo>
                  <a:lnTo>
                    <a:pt x="59253" y="27919"/>
                  </a:lnTo>
                  <a:lnTo>
                    <a:pt x="27919" y="59253"/>
                  </a:lnTo>
                  <a:lnTo>
                    <a:pt x="7376" y="98999"/>
                  </a:lnTo>
                  <a:lnTo>
                    <a:pt x="0" y="144780"/>
                  </a:lnTo>
                  <a:lnTo>
                    <a:pt x="7376" y="190541"/>
                  </a:lnTo>
                  <a:lnTo>
                    <a:pt x="27919" y="230284"/>
                  </a:lnTo>
                  <a:lnTo>
                    <a:pt x="59253" y="261625"/>
                  </a:lnTo>
                  <a:lnTo>
                    <a:pt x="98999" y="282178"/>
                  </a:lnTo>
                  <a:lnTo>
                    <a:pt x="144779" y="289560"/>
                  </a:lnTo>
                  <a:lnTo>
                    <a:pt x="190560" y="282178"/>
                  </a:lnTo>
                  <a:lnTo>
                    <a:pt x="230306" y="261625"/>
                  </a:lnTo>
                  <a:lnTo>
                    <a:pt x="261640" y="230284"/>
                  </a:lnTo>
                  <a:lnTo>
                    <a:pt x="282183" y="190541"/>
                  </a:lnTo>
                  <a:lnTo>
                    <a:pt x="289559" y="144780"/>
                  </a:lnTo>
                  <a:lnTo>
                    <a:pt x="282183" y="98999"/>
                  </a:lnTo>
                  <a:lnTo>
                    <a:pt x="261640" y="59253"/>
                  </a:lnTo>
                  <a:lnTo>
                    <a:pt x="230306" y="27919"/>
                  </a:lnTo>
                  <a:lnTo>
                    <a:pt x="190560" y="7376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47694" y="5461253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80"/>
                  </a:moveTo>
                  <a:lnTo>
                    <a:pt x="7376" y="98999"/>
                  </a:lnTo>
                  <a:lnTo>
                    <a:pt x="27919" y="59253"/>
                  </a:lnTo>
                  <a:lnTo>
                    <a:pt x="59253" y="27919"/>
                  </a:lnTo>
                  <a:lnTo>
                    <a:pt x="98999" y="7376"/>
                  </a:lnTo>
                  <a:lnTo>
                    <a:pt x="144779" y="0"/>
                  </a:lnTo>
                  <a:lnTo>
                    <a:pt x="190560" y="7376"/>
                  </a:lnTo>
                  <a:lnTo>
                    <a:pt x="230306" y="27919"/>
                  </a:lnTo>
                  <a:lnTo>
                    <a:pt x="261640" y="59253"/>
                  </a:lnTo>
                  <a:lnTo>
                    <a:pt x="282183" y="98999"/>
                  </a:lnTo>
                  <a:lnTo>
                    <a:pt x="289559" y="144780"/>
                  </a:lnTo>
                  <a:lnTo>
                    <a:pt x="282183" y="190541"/>
                  </a:lnTo>
                  <a:lnTo>
                    <a:pt x="261640" y="230284"/>
                  </a:lnTo>
                  <a:lnTo>
                    <a:pt x="230306" y="261625"/>
                  </a:lnTo>
                  <a:lnTo>
                    <a:pt x="190560" y="282178"/>
                  </a:lnTo>
                  <a:lnTo>
                    <a:pt x="144779" y="289560"/>
                  </a:lnTo>
                  <a:lnTo>
                    <a:pt x="98999" y="282178"/>
                  </a:lnTo>
                  <a:lnTo>
                    <a:pt x="59253" y="261625"/>
                  </a:lnTo>
                  <a:lnTo>
                    <a:pt x="27919" y="230284"/>
                  </a:lnTo>
                  <a:lnTo>
                    <a:pt x="7376" y="190541"/>
                  </a:lnTo>
                  <a:lnTo>
                    <a:pt x="0" y="144780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6501" y="5519681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52" y="78738"/>
                  </a:moveTo>
                  <a:lnTo>
                    <a:pt x="220725" y="124934"/>
                  </a:lnTo>
                  <a:lnTo>
                    <a:pt x="215519" y="129561"/>
                  </a:lnTo>
                  <a:lnTo>
                    <a:pt x="212598" y="135612"/>
                  </a:lnTo>
                  <a:lnTo>
                    <a:pt x="212153" y="142315"/>
                  </a:lnTo>
                  <a:lnTo>
                    <a:pt x="214375" y="148899"/>
                  </a:lnTo>
                  <a:lnTo>
                    <a:pt x="218983" y="154102"/>
                  </a:lnTo>
                  <a:lnTo>
                    <a:pt x="225043" y="157022"/>
                  </a:lnTo>
                  <a:lnTo>
                    <a:pt x="231771" y="157459"/>
                  </a:lnTo>
                  <a:lnTo>
                    <a:pt x="238378" y="155211"/>
                  </a:lnTo>
                  <a:lnTo>
                    <a:pt x="339408" y="96258"/>
                  </a:lnTo>
                  <a:lnTo>
                    <a:pt x="334645" y="96258"/>
                  </a:lnTo>
                  <a:lnTo>
                    <a:pt x="334645" y="93870"/>
                  </a:lnTo>
                  <a:lnTo>
                    <a:pt x="325882" y="93870"/>
                  </a:lnTo>
                  <a:lnTo>
                    <a:pt x="299952" y="78738"/>
                  </a:lnTo>
                  <a:close/>
                </a:path>
                <a:path w="369570" h="157479">
                  <a:moveTo>
                    <a:pt x="26990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06" y="96258"/>
                  </a:lnTo>
                  <a:lnTo>
                    <a:pt x="299952" y="78738"/>
                  </a:lnTo>
                  <a:lnTo>
                    <a:pt x="26990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5" y="61206"/>
                  </a:lnTo>
                  <a:lnTo>
                    <a:pt x="334645" y="96258"/>
                  </a:lnTo>
                  <a:lnTo>
                    <a:pt x="339408" y="96258"/>
                  </a:lnTo>
                  <a:lnTo>
                    <a:pt x="369443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2" y="63619"/>
                  </a:moveTo>
                  <a:lnTo>
                    <a:pt x="299952" y="78738"/>
                  </a:lnTo>
                  <a:lnTo>
                    <a:pt x="325882" y="93870"/>
                  </a:lnTo>
                  <a:lnTo>
                    <a:pt x="325882" y="63619"/>
                  </a:lnTo>
                  <a:close/>
                </a:path>
                <a:path w="369570" h="157479">
                  <a:moveTo>
                    <a:pt x="334645" y="63619"/>
                  </a:moveTo>
                  <a:lnTo>
                    <a:pt x="325882" y="63619"/>
                  </a:lnTo>
                  <a:lnTo>
                    <a:pt x="325882" y="93870"/>
                  </a:lnTo>
                  <a:lnTo>
                    <a:pt x="334645" y="93870"/>
                  </a:lnTo>
                  <a:lnTo>
                    <a:pt x="334645" y="63619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8" y="21836"/>
                  </a:lnTo>
                  <a:lnTo>
                    <a:pt x="215519" y="27896"/>
                  </a:lnTo>
                  <a:lnTo>
                    <a:pt x="220725" y="32504"/>
                  </a:lnTo>
                  <a:lnTo>
                    <a:pt x="299963" y="78732"/>
                  </a:lnTo>
                  <a:lnTo>
                    <a:pt x="325882" y="63619"/>
                  </a:lnTo>
                  <a:lnTo>
                    <a:pt x="334645" y="63619"/>
                  </a:lnTo>
                  <a:lnTo>
                    <a:pt x="334645" y="61206"/>
                  </a:lnTo>
                  <a:lnTo>
                    <a:pt x="339398" y="61206"/>
                  </a:lnTo>
                  <a:lnTo>
                    <a:pt x="238378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66082" y="545820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7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39"/>
                  </a:lnTo>
                  <a:lnTo>
                    <a:pt x="27797" y="229073"/>
                  </a:lnTo>
                  <a:lnTo>
                    <a:pt x="58978" y="260249"/>
                  </a:lnTo>
                  <a:lnTo>
                    <a:pt x="98511" y="280693"/>
                  </a:lnTo>
                  <a:lnTo>
                    <a:pt x="144017" y="288036"/>
                  </a:lnTo>
                  <a:lnTo>
                    <a:pt x="189524" y="280693"/>
                  </a:lnTo>
                  <a:lnTo>
                    <a:pt x="229057" y="260249"/>
                  </a:lnTo>
                  <a:lnTo>
                    <a:pt x="260238" y="229073"/>
                  </a:lnTo>
                  <a:lnTo>
                    <a:pt x="280690" y="189539"/>
                  </a:lnTo>
                  <a:lnTo>
                    <a:pt x="288035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66082" y="545820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7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5" y="144018"/>
                  </a:lnTo>
                  <a:lnTo>
                    <a:pt x="280690" y="189539"/>
                  </a:lnTo>
                  <a:lnTo>
                    <a:pt x="260238" y="229073"/>
                  </a:lnTo>
                  <a:lnTo>
                    <a:pt x="229057" y="260249"/>
                  </a:lnTo>
                  <a:lnTo>
                    <a:pt x="189524" y="280693"/>
                  </a:lnTo>
                  <a:lnTo>
                    <a:pt x="144017" y="288036"/>
                  </a:lnTo>
                  <a:lnTo>
                    <a:pt x="98511" y="280693"/>
                  </a:lnTo>
                  <a:lnTo>
                    <a:pt x="58978" y="260249"/>
                  </a:lnTo>
                  <a:lnTo>
                    <a:pt x="27797" y="229073"/>
                  </a:lnTo>
                  <a:lnTo>
                    <a:pt x="7345" y="189539"/>
                  </a:lnTo>
                  <a:lnTo>
                    <a:pt x="0" y="144018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33366" y="5530349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35" y="78728"/>
                  </a:moveTo>
                  <a:lnTo>
                    <a:pt x="220725" y="124934"/>
                  </a:lnTo>
                  <a:lnTo>
                    <a:pt x="215519" y="129561"/>
                  </a:lnTo>
                  <a:lnTo>
                    <a:pt x="212598" y="135612"/>
                  </a:lnTo>
                  <a:lnTo>
                    <a:pt x="212153" y="142315"/>
                  </a:lnTo>
                  <a:lnTo>
                    <a:pt x="214375" y="148899"/>
                  </a:lnTo>
                  <a:lnTo>
                    <a:pt x="218983" y="154102"/>
                  </a:lnTo>
                  <a:lnTo>
                    <a:pt x="225043" y="157022"/>
                  </a:lnTo>
                  <a:lnTo>
                    <a:pt x="231771" y="157459"/>
                  </a:lnTo>
                  <a:lnTo>
                    <a:pt x="238379" y="155211"/>
                  </a:lnTo>
                  <a:lnTo>
                    <a:pt x="339408" y="96258"/>
                  </a:lnTo>
                  <a:lnTo>
                    <a:pt x="334645" y="96258"/>
                  </a:lnTo>
                  <a:lnTo>
                    <a:pt x="334645" y="93870"/>
                  </a:lnTo>
                  <a:lnTo>
                    <a:pt x="325882" y="93870"/>
                  </a:lnTo>
                  <a:lnTo>
                    <a:pt x="299935" y="78728"/>
                  </a:lnTo>
                  <a:close/>
                </a:path>
                <a:path w="369570" h="157479">
                  <a:moveTo>
                    <a:pt x="26990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885" y="96258"/>
                  </a:lnTo>
                  <a:lnTo>
                    <a:pt x="299935" y="78728"/>
                  </a:lnTo>
                  <a:lnTo>
                    <a:pt x="26990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5" y="61206"/>
                  </a:lnTo>
                  <a:lnTo>
                    <a:pt x="334645" y="96258"/>
                  </a:lnTo>
                  <a:lnTo>
                    <a:pt x="339408" y="96258"/>
                  </a:lnTo>
                  <a:lnTo>
                    <a:pt x="369443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2" y="63593"/>
                  </a:moveTo>
                  <a:lnTo>
                    <a:pt x="299935" y="78728"/>
                  </a:lnTo>
                  <a:lnTo>
                    <a:pt x="325882" y="93870"/>
                  </a:lnTo>
                  <a:lnTo>
                    <a:pt x="325882" y="63593"/>
                  </a:lnTo>
                  <a:close/>
                </a:path>
                <a:path w="369570" h="157479">
                  <a:moveTo>
                    <a:pt x="334645" y="63593"/>
                  </a:moveTo>
                  <a:lnTo>
                    <a:pt x="325882" y="63593"/>
                  </a:lnTo>
                  <a:lnTo>
                    <a:pt x="325882" y="93870"/>
                  </a:lnTo>
                  <a:lnTo>
                    <a:pt x="334645" y="93870"/>
                  </a:lnTo>
                  <a:lnTo>
                    <a:pt x="334645" y="63593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8" y="21836"/>
                  </a:lnTo>
                  <a:lnTo>
                    <a:pt x="215519" y="27896"/>
                  </a:lnTo>
                  <a:lnTo>
                    <a:pt x="220725" y="32504"/>
                  </a:lnTo>
                  <a:lnTo>
                    <a:pt x="299935" y="78728"/>
                  </a:lnTo>
                  <a:lnTo>
                    <a:pt x="325882" y="63593"/>
                  </a:lnTo>
                  <a:lnTo>
                    <a:pt x="334645" y="63593"/>
                  </a:lnTo>
                  <a:lnTo>
                    <a:pt x="334645" y="61206"/>
                  </a:lnTo>
                  <a:lnTo>
                    <a:pt x="339398" y="61206"/>
                  </a:lnTo>
                  <a:lnTo>
                    <a:pt x="238379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82945" y="5468873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144779" y="0"/>
                  </a:moveTo>
                  <a:lnTo>
                    <a:pt x="98999" y="7376"/>
                  </a:lnTo>
                  <a:lnTo>
                    <a:pt x="59253" y="27919"/>
                  </a:lnTo>
                  <a:lnTo>
                    <a:pt x="27919" y="59253"/>
                  </a:lnTo>
                  <a:lnTo>
                    <a:pt x="7376" y="98999"/>
                  </a:lnTo>
                  <a:lnTo>
                    <a:pt x="0" y="144779"/>
                  </a:lnTo>
                  <a:lnTo>
                    <a:pt x="7376" y="190541"/>
                  </a:lnTo>
                  <a:lnTo>
                    <a:pt x="27919" y="230284"/>
                  </a:lnTo>
                  <a:lnTo>
                    <a:pt x="59253" y="261625"/>
                  </a:lnTo>
                  <a:lnTo>
                    <a:pt x="98999" y="282178"/>
                  </a:lnTo>
                  <a:lnTo>
                    <a:pt x="144779" y="289559"/>
                  </a:lnTo>
                  <a:lnTo>
                    <a:pt x="190560" y="282178"/>
                  </a:lnTo>
                  <a:lnTo>
                    <a:pt x="230306" y="261625"/>
                  </a:lnTo>
                  <a:lnTo>
                    <a:pt x="261640" y="230284"/>
                  </a:lnTo>
                  <a:lnTo>
                    <a:pt x="282183" y="190541"/>
                  </a:lnTo>
                  <a:lnTo>
                    <a:pt x="289559" y="144779"/>
                  </a:lnTo>
                  <a:lnTo>
                    <a:pt x="282183" y="98999"/>
                  </a:lnTo>
                  <a:lnTo>
                    <a:pt x="261640" y="59253"/>
                  </a:lnTo>
                  <a:lnTo>
                    <a:pt x="230306" y="27919"/>
                  </a:lnTo>
                  <a:lnTo>
                    <a:pt x="190560" y="7376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82945" y="5468873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79"/>
                  </a:moveTo>
                  <a:lnTo>
                    <a:pt x="7376" y="98999"/>
                  </a:lnTo>
                  <a:lnTo>
                    <a:pt x="27919" y="59253"/>
                  </a:lnTo>
                  <a:lnTo>
                    <a:pt x="59253" y="27919"/>
                  </a:lnTo>
                  <a:lnTo>
                    <a:pt x="98999" y="7376"/>
                  </a:lnTo>
                  <a:lnTo>
                    <a:pt x="144779" y="0"/>
                  </a:lnTo>
                  <a:lnTo>
                    <a:pt x="190560" y="7376"/>
                  </a:lnTo>
                  <a:lnTo>
                    <a:pt x="230306" y="27919"/>
                  </a:lnTo>
                  <a:lnTo>
                    <a:pt x="261640" y="59253"/>
                  </a:lnTo>
                  <a:lnTo>
                    <a:pt x="282183" y="98999"/>
                  </a:lnTo>
                  <a:lnTo>
                    <a:pt x="289559" y="144779"/>
                  </a:lnTo>
                  <a:lnTo>
                    <a:pt x="282183" y="190541"/>
                  </a:lnTo>
                  <a:lnTo>
                    <a:pt x="261640" y="230284"/>
                  </a:lnTo>
                  <a:lnTo>
                    <a:pt x="230306" y="261625"/>
                  </a:lnTo>
                  <a:lnTo>
                    <a:pt x="190560" y="282178"/>
                  </a:lnTo>
                  <a:lnTo>
                    <a:pt x="144779" y="289559"/>
                  </a:lnTo>
                  <a:lnTo>
                    <a:pt x="98999" y="282178"/>
                  </a:lnTo>
                  <a:lnTo>
                    <a:pt x="59253" y="261625"/>
                  </a:lnTo>
                  <a:lnTo>
                    <a:pt x="27919" y="230284"/>
                  </a:lnTo>
                  <a:lnTo>
                    <a:pt x="7376" y="190541"/>
                  </a:lnTo>
                  <a:lnTo>
                    <a:pt x="0" y="144779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585722" y="4614671"/>
            <a:ext cx="7161530" cy="337185"/>
            <a:chOff x="1585722" y="4614671"/>
            <a:chExt cx="7161530" cy="337185"/>
          </a:xfrm>
        </p:grpSpPr>
        <p:sp>
          <p:nvSpPr>
            <p:cNvPr id="17" name="object 17"/>
            <p:cNvSpPr/>
            <p:nvPr/>
          </p:nvSpPr>
          <p:spPr>
            <a:xfrm>
              <a:off x="1585722" y="4702873"/>
              <a:ext cx="7161530" cy="157480"/>
            </a:xfrm>
            <a:custGeom>
              <a:avLst/>
              <a:gdLst/>
              <a:ahLst/>
              <a:cxnLst/>
              <a:rect l="l" t="t" r="r" b="b"/>
              <a:pathLst>
                <a:path w="7161530" h="157479">
                  <a:moveTo>
                    <a:pt x="7131329" y="61150"/>
                  </a:moveTo>
                  <a:lnTo>
                    <a:pt x="7126605" y="61150"/>
                  </a:lnTo>
                  <a:lnTo>
                    <a:pt x="7126732" y="96202"/>
                  </a:lnTo>
                  <a:lnTo>
                    <a:pt x="7061728" y="96222"/>
                  </a:lnTo>
                  <a:lnTo>
                    <a:pt x="7012558" y="124904"/>
                  </a:lnTo>
                  <a:lnTo>
                    <a:pt x="7007353" y="129565"/>
                  </a:lnTo>
                  <a:lnTo>
                    <a:pt x="7004446" y="135620"/>
                  </a:lnTo>
                  <a:lnTo>
                    <a:pt x="7004040" y="142317"/>
                  </a:lnTo>
                  <a:lnTo>
                    <a:pt x="7006335" y="148907"/>
                  </a:lnTo>
                  <a:lnTo>
                    <a:pt x="7010941" y="154114"/>
                  </a:lnTo>
                  <a:lnTo>
                    <a:pt x="7016988" y="157035"/>
                  </a:lnTo>
                  <a:lnTo>
                    <a:pt x="7023677" y="157480"/>
                  </a:lnTo>
                  <a:lnTo>
                    <a:pt x="7030211" y="155257"/>
                  </a:lnTo>
                  <a:lnTo>
                    <a:pt x="7161403" y="78676"/>
                  </a:lnTo>
                  <a:lnTo>
                    <a:pt x="7131329" y="61150"/>
                  </a:lnTo>
                  <a:close/>
                </a:path>
                <a:path w="7161530" h="157479">
                  <a:moveTo>
                    <a:pt x="7061680" y="61170"/>
                  </a:moveTo>
                  <a:lnTo>
                    <a:pt x="0" y="63309"/>
                  </a:lnTo>
                  <a:lnTo>
                    <a:pt x="0" y="98361"/>
                  </a:lnTo>
                  <a:lnTo>
                    <a:pt x="7061728" y="96222"/>
                  </a:lnTo>
                  <a:lnTo>
                    <a:pt x="7091780" y="78692"/>
                  </a:lnTo>
                  <a:lnTo>
                    <a:pt x="7061680" y="61170"/>
                  </a:lnTo>
                  <a:close/>
                </a:path>
                <a:path w="7161530" h="157479">
                  <a:moveTo>
                    <a:pt x="7091780" y="78692"/>
                  </a:moveTo>
                  <a:lnTo>
                    <a:pt x="7061728" y="96222"/>
                  </a:lnTo>
                  <a:lnTo>
                    <a:pt x="7126732" y="96202"/>
                  </a:lnTo>
                  <a:lnTo>
                    <a:pt x="7126723" y="93789"/>
                  </a:lnTo>
                  <a:lnTo>
                    <a:pt x="7117714" y="93789"/>
                  </a:lnTo>
                  <a:lnTo>
                    <a:pt x="7091780" y="78692"/>
                  </a:lnTo>
                  <a:close/>
                </a:path>
                <a:path w="7161530" h="157479">
                  <a:moveTo>
                    <a:pt x="7117714" y="63563"/>
                  </a:moveTo>
                  <a:lnTo>
                    <a:pt x="7091780" y="78692"/>
                  </a:lnTo>
                  <a:lnTo>
                    <a:pt x="7117714" y="93789"/>
                  </a:lnTo>
                  <a:lnTo>
                    <a:pt x="7117714" y="63563"/>
                  </a:lnTo>
                  <a:close/>
                </a:path>
                <a:path w="7161530" h="157479">
                  <a:moveTo>
                    <a:pt x="7126613" y="63563"/>
                  </a:moveTo>
                  <a:lnTo>
                    <a:pt x="7117714" y="63563"/>
                  </a:lnTo>
                  <a:lnTo>
                    <a:pt x="7117714" y="93789"/>
                  </a:lnTo>
                  <a:lnTo>
                    <a:pt x="7126723" y="93789"/>
                  </a:lnTo>
                  <a:lnTo>
                    <a:pt x="7126613" y="63563"/>
                  </a:lnTo>
                  <a:close/>
                </a:path>
                <a:path w="7161530" h="157479">
                  <a:moveTo>
                    <a:pt x="7126605" y="61150"/>
                  </a:moveTo>
                  <a:lnTo>
                    <a:pt x="7061680" y="61170"/>
                  </a:lnTo>
                  <a:lnTo>
                    <a:pt x="7091780" y="78692"/>
                  </a:lnTo>
                  <a:lnTo>
                    <a:pt x="7117714" y="63563"/>
                  </a:lnTo>
                  <a:lnTo>
                    <a:pt x="7126613" y="63563"/>
                  </a:lnTo>
                  <a:lnTo>
                    <a:pt x="7126605" y="61150"/>
                  </a:lnTo>
                  <a:close/>
                </a:path>
                <a:path w="7161530" h="157479">
                  <a:moveTo>
                    <a:pt x="7023621" y="0"/>
                  </a:moveTo>
                  <a:lnTo>
                    <a:pt x="7016924" y="444"/>
                  </a:lnTo>
                  <a:lnTo>
                    <a:pt x="7010870" y="3365"/>
                  </a:lnTo>
                  <a:lnTo>
                    <a:pt x="7006208" y="8572"/>
                  </a:lnTo>
                  <a:lnTo>
                    <a:pt x="7003986" y="15162"/>
                  </a:lnTo>
                  <a:lnTo>
                    <a:pt x="7004431" y="21859"/>
                  </a:lnTo>
                  <a:lnTo>
                    <a:pt x="7007352" y="27914"/>
                  </a:lnTo>
                  <a:lnTo>
                    <a:pt x="7012558" y="32575"/>
                  </a:lnTo>
                  <a:lnTo>
                    <a:pt x="7061680" y="61170"/>
                  </a:lnTo>
                  <a:lnTo>
                    <a:pt x="7131329" y="61150"/>
                  </a:lnTo>
                  <a:lnTo>
                    <a:pt x="7030211" y="2222"/>
                  </a:lnTo>
                  <a:lnTo>
                    <a:pt x="702362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4673" y="4644389"/>
              <a:ext cx="289559" cy="28803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344673" y="4644389"/>
              <a:ext cx="289560" cy="288290"/>
            </a:xfrm>
            <a:custGeom>
              <a:avLst/>
              <a:gdLst/>
              <a:ahLst/>
              <a:cxnLst/>
              <a:rect l="l" t="t" r="r" b="b"/>
              <a:pathLst>
                <a:path w="289560" h="288289">
                  <a:moveTo>
                    <a:pt x="0" y="144018"/>
                  </a:moveTo>
                  <a:lnTo>
                    <a:pt x="7376" y="98511"/>
                  </a:lnTo>
                  <a:lnTo>
                    <a:pt x="27919" y="58978"/>
                  </a:lnTo>
                  <a:lnTo>
                    <a:pt x="59253" y="27797"/>
                  </a:lnTo>
                  <a:lnTo>
                    <a:pt x="98999" y="7345"/>
                  </a:lnTo>
                  <a:lnTo>
                    <a:pt x="144780" y="0"/>
                  </a:lnTo>
                  <a:lnTo>
                    <a:pt x="190560" y="7345"/>
                  </a:lnTo>
                  <a:lnTo>
                    <a:pt x="230306" y="27797"/>
                  </a:lnTo>
                  <a:lnTo>
                    <a:pt x="261640" y="58978"/>
                  </a:lnTo>
                  <a:lnTo>
                    <a:pt x="282183" y="98511"/>
                  </a:lnTo>
                  <a:lnTo>
                    <a:pt x="289559" y="144018"/>
                  </a:lnTo>
                  <a:lnTo>
                    <a:pt x="282183" y="189524"/>
                  </a:lnTo>
                  <a:lnTo>
                    <a:pt x="261640" y="229057"/>
                  </a:lnTo>
                  <a:lnTo>
                    <a:pt x="230306" y="260238"/>
                  </a:lnTo>
                  <a:lnTo>
                    <a:pt x="190560" y="280690"/>
                  </a:lnTo>
                  <a:lnTo>
                    <a:pt x="144780" y="288036"/>
                  </a:lnTo>
                  <a:lnTo>
                    <a:pt x="98999" y="280690"/>
                  </a:lnTo>
                  <a:lnTo>
                    <a:pt x="59253" y="260238"/>
                  </a:lnTo>
                  <a:lnTo>
                    <a:pt x="27919" y="229057"/>
                  </a:lnTo>
                  <a:lnTo>
                    <a:pt x="7376" y="189524"/>
                  </a:lnTo>
                  <a:lnTo>
                    <a:pt x="0" y="144018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13482" y="4702817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69" h="157479">
                  <a:moveTo>
                    <a:pt x="299974" y="78732"/>
                  </a:moveTo>
                  <a:lnTo>
                    <a:pt x="220725" y="124960"/>
                  </a:lnTo>
                  <a:lnTo>
                    <a:pt x="215518" y="129567"/>
                  </a:lnTo>
                  <a:lnTo>
                    <a:pt x="212597" y="135628"/>
                  </a:lnTo>
                  <a:lnTo>
                    <a:pt x="212153" y="142355"/>
                  </a:lnTo>
                  <a:lnTo>
                    <a:pt x="214375" y="148963"/>
                  </a:lnTo>
                  <a:lnTo>
                    <a:pt x="218983" y="154114"/>
                  </a:lnTo>
                  <a:lnTo>
                    <a:pt x="225044" y="157027"/>
                  </a:lnTo>
                  <a:lnTo>
                    <a:pt x="231771" y="157464"/>
                  </a:lnTo>
                  <a:lnTo>
                    <a:pt x="238379" y="155186"/>
                  </a:lnTo>
                  <a:lnTo>
                    <a:pt x="339398" y="96258"/>
                  </a:lnTo>
                  <a:lnTo>
                    <a:pt x="334644" y="96258"/>
                  </a:lnTo>
                  <a:lnTo>
                    <a:pt x="334644" y="93845"/>
                  </a:lnTo>
                  <a:lnTo>
                    <a:pt x="325881" y="93845"/>
                  </a:lnTo>
                  <a:lnTo>
                    <a:pt x="299974" y="78732"/>
                  </a:lnTo>
                  <a:close/>
                </a:path>
                <a:path w="369569" h="157479">
                  <a:moveTo>
                    <a:pt x="26992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29" y="96258"/>
                  </a:lnTo>
                  <a:lnTo>
                    <a:pt x="299974" y="78732"/>
                  </a:lnTo>
                  <a:lnTo>
                    <a:pt x="269929" y="61206"/>
                  </a:lnTo>
                  <a:close/>
                </a:path>
                <a:path w="369569" h="157479">
                  <a:moveTo>
                    <a:pt x="339398" y="61206"/>
                  </a:moveTo>
                  <a:lnTo>
                    <a:pt x="334644" y="61206"/>
                  </a:lnTo>
                  <a:lnTo>
                    <a:pt x="334644" y="96258"/>
                  </a:lnTo>
                  <a:lnTo>
                    <a:pt x="339398" y="96258"/>
                  </a:lnTo>
                  <a:lnTo>
                    <a:pt x="369443" y="78732"/>
                  </a:lnTo>
                  <a:lnTo>
                    <a:pt x="339398" y="61206"/>
                  </a:lnTo>
                  <a:close/>
                </a:path>
                <a:path w="369569" h="157479">
                  <a:moveTo>
                    <a:pt x="325881" y="63619"/>
                  </a:moveTo>
                  <a:lnTo>
                    <a:pt x="299974" y="78732"/>
                  </a:lnTo>
                  <a:lnTo>
                    <a:pt x="325881" y="93845"/>
                  </a:lnTo>
                  <a:lnTo>
                    <a:pt x="325881" y="63619"/>
                  </a:lnTo>
                  <a:close/>
                </a:path>
                <a:path w="369569" h="157479">
                  <a:moveTo>
                    <a:pt x="334644" y="63619"/>
                  </a:moveTo>
                  <a:lnTo>
                    <a:pt x="325881" y="63619"/>
                  </a:lnTo>
                  <a:lnTo>
                    <a:pt x="325881" y="93845"/>
                  </a:lnTo>
                  <a:lnTo>
                    <a:pt x="334644" y="93845"/>
                  </a:lnTo>
                  <a:lnTo>
                    <a:pt x="334644" y="63619"/>
                  </a:lnTo>
                  <a:close/>
                </a:path>
                <a:path w="369569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8" y="21836"/>
                  </a:lnTo>
                  <a:lnTo>
                    <a:pt x="215519" y="27896"/>
                  </a:lnTo>
                  <a:lnTo>
                    <a:pt x="220725" y="32504"/>
                  </a:lnTo>
                  <a:lnTo>
                    <a:pt x="299974" y="78732"/>
                  </a:lnTo>
                  <a:lnTo>
                    <a:pt x="325881" y="63619"/>
                  </a:lnTo>
                  <a:lnTo>
                    <a:pt x="334644" y="63619"/>
                  </a:lnTo>
                  <a:lnTo>
                    <a:pt x="334644" y="61206"/>
                  </a:lnTo>
                  <a:lnTo>
                    <a:pt x="339398" y="61206"/>
                  </a:lnTo>
                  <a:lnTo>
                    <a:pt x="238379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3061" y="4639817"/>
              <a:ext cx="288036" cy="28955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163061" y="4639817"/>
              <a:ext cx="288290" cy="289560"/>
            </a:xfrm>
            <a:custGeom>
              <a:avLst/>
              <a:gdLst/>
              <a:ahLst/>
              <a:cxnLst/>
              <a:rect l="l" t="t" r="r" b="b"/>
              <a:pathLst>
                <a:path w="288289" h="289560">
                  <a:moveTo>
                    <a:pt x="0" y="144779"/>
                  </a:moveTo>
                  <a:lnTo>
                    <a:pt x="7345" y="98999"/>
                  </a:lnTo>
                  <a:lnTo>
                    <a:pt x="27797" y="59253"/>
                  </a:lnTo>
                  <a:lnTo>
                    <a:pt x="58978" y="27919"/>
                  </a:lnTo>
                  <a:lnTo>
                    <a:pt x="98511" y="7376"/>
                  </a:lnTo>
                  <a:lnTo>
                    <a:pt x="144017" y="0"/>
                  </a:lnTo>
                  <a:lnTo>
                    <a:pt x="189524" y="7376"/>
                  </a:lnTo>
                  <a:lnTo>
                    <a:pt x="229057" y="27919"/>
                  </a:lnTo>
                  <a:lnTo>
                    <a:pt x="260238" y="59253"/>
                  </a:lnTo>
                  <a:lnTo>
                    <a:pt x="280690" y="98999"/>
                  </a:lnTo>
                  <a:lnTo>
                    <a:pt x="288036" y="144779"/>
                  </a:lnTo>
                  <a:lnTo>
                    <a:pt x="280690" y="190560"/>
                  </a:lnTo>
                  <a:lnTo>
                    <a:pt x="260238" y="230306"/>
                  </a:lnTo>
                  <a:lnTo>
                    <a:pt x="229057" y="261640"/>
                  </a:lnTo>
                  <a:lnTo>
                    <a:pt x="189524" y="282183"/>
                  </a:lnTo>
                  <a:lnTo>
                    <a:pt x="144017" y="289559"/>
                  </a:lnTo>
                  <a:lnTo>
                    <a:pt x="98511" y="282183"/>
                  </a:lnTo>
                  <a:lnTo>
                    <a:pt x="58978" y="261640"/>
                  </a:lnTo>
                  <a:lnTo>
                    <a:pt x="27797" y="230306"/>
                  </a:lnTo>
                  <a:lnTo>
                    <a:pt x="7345" y="190560"/>
                  </a:lnTo>
                  <a:lnTo>
                    <a:pt x="0" y="144779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6789" y="4633721"/>
              <a:ext cx="289560" cy="28803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796789" y="4633721"/>
              <a:ext cx="289560" cy="288290"/>
            </a:xfrm>
            <a:custGeom>
              <a:avLst/>
              <a:gdLst/>
              <a:ahLst/>
              <a:cxnLst/>
              <a:rect l="l" t="t" r="r" b="b"/>
              <a:pathLst>
                <a:path w="289560" h="288289">
                  <a:moveTo>
                    <a:pt x="0" y="144017"/>
                  </a:moveTo>
                  <a:lnTo>
                    <a:pt x="7376" y="98511"/>
                  </a:lnTo>
                  <a:lnTo>
                    <a:pt x="27919" y="58978"/>
                  </a:lnTo>
                  <a:lnTo>
                    <a:pt x="59253" y="27797"/>
                  </a:lnTo>
                  <a:lnTo>
                    <a:pt x="98999" y="7345"/>
                  </a:lnTo>
                  <a:lnTo>
                    <a:pt x="144780" y="0"/>
                  </a:lnTo>
                  <a:lnTo>
                    <a:pt x="190560" y="7345"/>
                  </a:lnTo>
                  <a:lnTo>
                    <a:pt x="230306" y="27797"/>
                  </a:lnTo>
                  <a:lnTo>
                    <a:pt x="261640" y="58978"/>
                  </a:lnTo>
                  <a:lnTo>
                    <a:pt x="282183" y="98511"/>
                  </a:lnTo>
                  <a:lnTo>
                    <a:pt x="289560" y="144017"/>
                  </a:lnTo>
                  <a:lnTo>
                    <a:pt x="282183" y="189524"/>
                  </a:lnTo>
                  <a:lnTo>
                    <a:pt x="261640" y="229057"/>
                  </a:lnTo>
                  <a:lnTo>
                    <a:pt x="230306" y="260238"/>
                  </a:lnTo>
                  <a:lnTo>
                    <a:pt x="190560" y="280690"/>
                  </a:lnTo>
                  <a:lnTo>
                    <a:pt x="144780" y="288035"/>
                  </a:lnTo>
                  <a:lnTo>
                    <a:pt x="98999" y="280690"/>
                  </a:lnTo>
                  <a:lnTo>
                    <a:pt x="59253" y="260238"/>
                  </a:lnTo>
                  <a:lnTo>
                    <a:pt x="27919" y="229057"/>
                  </a:lnTo>
                  <a:lnTo>
                    <a:pt x="7376" y="189524"/>
                  </a:lnTo>
                  <a:lnTo>
                    <a:pt x="0" y="144017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30345" y="4704341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74" y="78732"/>
                  </a:moveTo>
                  <a:lnTo>
                    <a:pt x="220725" y="124960"/>
                  </a:lnTo>
                  <a:lnTo>
                    <a:pt x="215518" y="129567"/>
                  </a:lnTo>
                  <a:lnTo>
                    <a:pt x="212597" y="135628"/>
                  </a:lnTo>
                  <a:lnTo>
                    <a:pt x="212153" y="142355"/>
                  </a:lnTo>
                  <a:lnTo>
                    <a:pt x="214375" y="148963"/>
                  </a:lnTo>
                  <a:lnTo>
                    <a:pt x="218983" y="154114"/>
                  </a:lnTo>
                  <a:lnTo>
                    <a:pt x="225043" y="157027"/>
                  </a:lnTo>
                  <a:lnTo>
                    <a:pt x="231771" y="157464"/>
                  </a:lnTo>
                  <a:lnTo>
                    <a:pt x="238378" y="155186"/>
                  </a:lnTo>
                  <a:lnTo>
                    <a:pt x="339398" y="96258"/>
                  </a:lnTo>
                  <a:lnTo>
                    <a:pt x="334644" y="96258"/>
                  </a:lnTo>
                  <a:lnTo>
                    <a:pt x="334644" y="93845"/>
                  </a:lnTo>
                  <a:lnTo>
                    <a:pt x="325881" y="93845"/>
                  </a:lnTo>
                  <a:lnTo>
                    <a:pt x="299974" y="78732"/>
                  </a:lnTo>
                  <a:close/>
                </a:path>
                <a:path w="369570" h="157479">
                  <a:moveTo>
                    <a:pt x="26992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29" y="96258"/>
                  </a:lnTo>
                  <a:lnTo>
                    <a:pt x="299974" y="78732"/>
                  </a:lnTo>
                  <a:lnTo>
                    <a:pt x="26992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4" y="61206"/>
                  </a:lnTo>
                  <a:lnTo>
                    <a:pt x="334644" y="96258"/>
                  </a:lnTo>
                  <a:lnTo>
                    <a:pt x="339398" y="96258"/>
                  </a:lnTo>
                  <a:lnTo>
                    <a:pt x="369442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1" y="63619"/>
                  </a:moveTo>
                  <a:lnTo>
                    <a:pt x="299974" y="78732"/>
                  </a:lnTo>
                  <a:lnTo>
                    <a:pt x="325881" y="93845"/>
                  </a:lnTo>
                  <a:lnTo>
                    <a:pt x="325881" y="63619"/>
                  </a:lnTo>
                  <a:close/>
                </a:path>
                <a:path w="369570" h="157479">
                  <a:moveTo>
                    <a:pt x="334644" y="63619"/>
                  </a:moveTo>
                  <a:lnTo>
                    <a:pt x="325881" y="63619"/>
                  </a:lnTo>
                  <a:lnTo>
                    <a:pt x="325881" y="93845"/>
                  </a:lnTo>
                  <a:lnTo>
                    <a:pt x="334644" y="93845"/>
                  </a:lnTo>
                  <a:lnTo>
                    <a:pt x="334644" y="63619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7" y="21836"/>
                  </a:lnTo>
                  <a:lnTo>
                    <a:pt x="215518" y="27896"/>
                  </a:lnTo>
                  <a:lnTo>
                    <a:pt x="220725" y="32504"/>
                  </a:lnTo>
                  <a:lnTo>
                    <a:pt x="299974" y="78732"/>
                  </a:lnTo>
                  <a:lnTo>
                    <a:pt x="325881" y="63619"/>
                  </a:lnTo>
                  <a:lnTo>
                    <a:pt x="334644" y="63619"/>
                  </a:lnTo>
                  <a:lnTo>
                    <a:pt x="334644" y="61206"/>
                  </a:lnTo>
                  <a:lnTo>
                    <a:pt x="339398" y="61206"/>
                  </a:lnTo>
                  <a:lnTo>
                    <a:pt x="238378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9926" y="4642865"/>
              <a:ext cx="288036" cy="28803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979926" y="464286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7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7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5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7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48733" y="4693673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74" y="78732"/>
                  </a:moveTo>
                  <a:lnTo>
                    <a:pt x="220725" y="124960"/>
                  </a:lnTo>
                  <a:lnTo>
                    <a:pt x="215518" y="129567"/>
                  </a:lnTo>
                  <a:lnTo>
                    <a:pt x="212597" y="135628"/>
                  </a:lnTo>
                  <a:lnTo>
                    <a:pt x="212153" y="142355"/>
                  </a:lnTo>
                  <a:lnTo>
                    <a:pt x="214375" y="148963"/>
                  </a:lnTo>
                  <a:lnTo>
                    <a:pt x="218983" y="154114"/>
                  </a:lnTo>
                  <a:lnTo>
                    <a:pt x="225043" y="157027"/>
                  </a:lnTo>
                  <a:lnTo>
                    <a:pt x="231771" y="157464"/>
                  </a:lnTo>
                  <a:lnTo>
                    <a:pt x="238378" y="155186"/>
                  </a:lnTo>
                  <a:lnTo>
                    <a:pt x="339398" y="96258"/>
                  </a:lnTo>
                  <a:lnTo>
                    <a:pt x="334644" y="96258"/>
                  </a:lnTo>
                  <a:lnTo>
                    <a:pt x="334644" y="93845"/>
                  </a:lnTo>
                  <a:lnTo>
                    <a:pt x="325881" y="93845"/>
                  </a:lnTo>
                  <a:lnTo>
                    <a:pt x="299974" y="78732"/>
                  </a:lnTo>
                  <a:close/>
                </a:path>
                <a:path w="369570" h="157479">
                  <a:moveTo>
                    <a:pt x="26992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29" y="96258"/>
                  </a:lnTo>
                  <a:lnTo>
                    <a:pt x="299974" y="78732"/>
                  </a:lnTo>
                  <a:lnTo>
                    <a:pt x="26992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4" y="61206"/>
                  </a:lnTo>
                  <a:lnTo>
                    <a:pt x="334644" y="96258"/>
                  </a:lnTo>
                  <a:lnTo>
                    <a:pt x="339398" y="96258"/>
                  </a:lnTo>
                  <a:lnTo>
                    <a:pt x="369442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1" y="63619"/>
                  </a:moveTo>
                  <a:lnTo>
                    <a:pt x="299974" y="78732"/>
                  </a:lnTo>
                  <a:lnTo>
                    <a:pt x="325881" y="93845"/>
                  </a:lnTo>
                  <a:lnTo>
                    <a:pt x="325881" y="63619"/>
                  </a:lnTo>
                  <a:close/>
                </a:path>
                <a:path w="369570" h="157479">
                  <a:moveTo>
                    <a:pt x="334644" y="63619"/>
                  </a:moveTo>
                  <a:lnTo>
                    <a:pt x="325881" y="63619"/>
                  </a:lnTo>
                  <a:lnTo>
                    <a:pt x="325881" y="93845"/>
                  </a:lnTo>
                  <a:lnTo>
                    <a:pt x="334644" y="93845"/>
                  </a:lnTo>
                  <a:lnTo>
                    <a:pt x="334644" y="63619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7" y="21836"/>
                  </a:lnTo>
                  <a:lnTo>
                    <a:pt x="215518" y="27896"/>
                  </a:lnTo>
                  <a:lnTo>
                    <a:pt x="220725" y="32504"/>
                  </a:lnTo>
                  <a:lnTo>
                    <a:pt x="299974" y="78732"/>
                  </a:lnTo>
                  <a:lnTo>
                    <a:pt x="325881" y="63619"/>
                  </a:lnTo>
                  <a:lnTo>
                    <a:pt x="334644" y="63619"/>
                  </a:lnTo>
                  <a:lnTo>
                    <a:pt x="334644" y="61206"/>
                  </a:lnTo>
                  <a:lnTo>
                    <a:pt x="339398" y="61206"/>
                  </a:lnTo>
                  <a:lnTo>
                    <a:pt x="238378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89026" y="4534865"/>
            <a:ext cx="101346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develop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endParaRPr sz="2400">
              <a:latin typeface="Calibri"/>
              <a:cs typeface="Calibri"/>
            </a:endParaRPr>
          </a:p>
          <a:p>
            <a:pPr marL="4508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feature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633726" y="5024882"/>
            <a:ext cx="208279" cy="358140"/>
          </a:xfrm>
          <a:custGeom>
            <a:avLst/>
            <a:gdLst/>
            <a:ahLst/>
            <a:cxnLst/>
            <a:rect l="l" t="t" r="r" b="b"/>
            <a:pathLst>
              <a:path w="208280" h="358139">
                <a:moveTo>
                  <a:pt x="84667" y="246127"/>
                </a:moveTo>
                <a:lnTo>
                  <a:pt x="77993" y="246395"/>
                </a:lnTo>
                <a:lnTo>
                  <a:pt x="71915" y="249164"/>
                </a:lnTo>
                <a:lnTo>
                  <a:pt x="67182" y="254254"/>
                </a:lnTo>
                <a:lnTo>
                  <a:pt x="64769" y="260772"/>
                </a:lnTo>
                <a:lnTo>
                  <a:pt x="65024" y="267446"/>
                </a:lnTo>
                <a:lnTo>
                  <a:pt x="67754" y="273524"/>
                </a:lnTo>
                <a:lnTo>
                  <a:pt x="72771" y="278257"/>
                </a:lnTo>
                <a:lnTo>
                  <a:pt x="201422" y="357886"/>
                </a:lnTo>
                <a:lnTo>
                  <a:pt x="202309" y="335407"/>
                </a:lnTo>
                <a:lnTo>
                  <a:pt x="169672" y="335407"/>
                </a:lnTo>
                <a:lnTo>
                  <a:pt x="139334" y="278364"/>
                </a:lnTo>
                <a:lnTo>
                  <a:pt x="91186" y="248539"/>
                </a:lnTo>
                <a:lnTo>
                  <a:pt x="84667" y="246127"/>
                </a:lnTo>
                <a:close/>
              </a:path>
              <a:path w="208280" h="358139">
                <a:moveTo>
                  <a:pt x="139334" y="278364"/>
                </a:moveTo>
                <a:lnTo>
                  <a:pt x="169672" y="335407"/>
                </a:lnTo>
                <a:lnTo>
                  <a:pt x="186418" y="326517"/>
                </a:lnTo>
                <a:lnTo>
                  <a:pt x="167640" y="326517"/>
                </a:lnTo>
                <a:lnTo>
                  <a:pt x="168829" y="296635"/>
                </a:lnTo>
                <a:lnTo>
                  <a:pt x="139334" y="278364"/>
                </a:lnTo>
                <a:close/>
              </a:path>
              <a:path w="208280" h="358139">
                <a:moveTo>
                  <a:pt x="180975" y="188214"/>
                </a:moveTo>
                <a:lnTo>
                  <a:pt x="172847" y="195707"/>
                </a:lnTo>
                <a:lnTo>
                  <a:pt x="170207" y="262005"/>
                </a:lnTo>
                <a:lnTo>
                  <a:pt x="200532" y="319024"/>
                </a:lnTo>
                <a:lnTo>
                  <a:pt x="169672" y="335407"/>
                </a:lnTo>
                <a:lnTo>
                  <a:pt x="202309" y="335407"/>
                </a:lnTo>
                <a:lnTo>
                  <a:pt x="207772" y="197104"/>
                </a:lnTo>
                <a:lnTo>
                  <a:pt x="200279" y="188976"/>
                </a:lnTo>
                <a:lnTo>
                  <a:pt x="180975" y="188214"/>
                </a:lnTo>
                <a:close/>
              </a:path>
              <a:path w="208280" h="358139">
                <a:moveTo>
                  <a:pt x="168829" y="296635"/>
                </a:moveTo>
                <a:lnTo>
                  <a:pt x="167640" y="326517"/>
                </a:lnTo>
                <a:lnTo>
                  <a:pt x="194310" y="312420"/>
                </a:lnTo>
                <a:lnTo>
                  <a:pt x="168829" y="296635"/>
                </a:lnTo>
                <a:close/>
              </a:path>
              <a:path w="208280" h="358139">
                <a:moveTo>
                  <a:pt x="170207" y="262005"/>
                </a:moveTo>
                <a:lnTo>
                  <a:pt x="168829" y="296635"/>
                </a:lnTo>
                <a:lnTo>
                  <a:pt x="194310" y="312420"/>
                </a:lnTo>
                <a:lnTo>
                  <a:pt x="167640" y="326517"/>
                </a:lnTo>
                <a:lnTo>
                  <a:pt x="186418" y="326517"/>
                </a:lnTo>
                <a:lnTo>
                  <a:pt x="200532" y="319024"/>
                </a:lnTo>
                <a:lnTo>
                  <a:pt x="170207" y="262005"/>
                </a:lnTo>
                <a:close/>
              </a:path>
              <a:path w="208280" h="358139">
                <a:moveTo>
                  <a:pt x="30861" y="0"/>
                </a:moveTo>
                <a:lnTo>
                  <a:pt x="0" y="16383"/>
                </a:lnTo>
                <a:lnTo>
                  <a:pt x="139334" y="278364"/>
                </a:lnTo>
                <a:lnTo>
                  <a:pt x="168829" y="296635"/>
                </a:lnTo>
                <a:lnTo>
                  <a:pt x="170207" y="262005"/>
                </a:lnTo>
                <a:lnTo>
                  <a:pt x="3086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64817" y="2578607"/>
            <a:ext cx="495300" cy="1934210"/>
          </a:xfrm>
          <a:custGeom>
            <a:avLst/>
            <a:gdLst/>
            <a:ahLst/>
            <a:cxnLst/>
            <a:rect l="l" t="t" r="r" b="b"/>
            <a:pathLst>
              <a:path w="495300" h="1934210">
                <a:moveTo>
                  <a:pt x="358600" y="1792970"/>
                </a:moveTo>
                <a:lnTo>
                  <a:pt x="351962" y="1793984"/>
                </a:lnTo>
                <a:lnTo>
                  <a:pt x="346075" y="1797558"/>
                </a:lnTo>
                <a:lnTo>
                  <a:pt x="341987" y="1803231"/>
                </a:lnTo>
                <a:lnTo>
                  <a:pt x="340423" y="1809797"/>
                </a:lnTo>
                <a:lnTo>
                  <a:pt x="341431" y="1816435"/>
                </a:lnTo>
                <a:lnTo>
                  <a:pt x="345058" y="1822322"/>
                </a:lnTo>
                <a:lnTo>
                  <a:pt x="448309" y="1933702"/>
                </a:lnTo>
                <a:lnTo>
                  <a:pt x="457943" y="1903475"/>
                </a:lnTo>
                <a:lnTo>
                  <a:pt x="423671" y="1903475"/>
                </a:lnTo>
                <a:lnTo>
                  <a:pt x="409560" y="1840327"/>
                </a:lnTo>
                <a:lnTo>
                  <a:pt x="370839" y="1798573"/>
                </a:lnTo>
                <a:lnTo>
                  <a:pt x="365166" y="1794504"/>
                </a:lnTo>
                <a:lnTo>
                  <a:pt x="358600" y="1792970"/>
                </a:lnTo>
                <a:close/>
              </a:path>
              <a:path w="495300" h="1934210">
                <a:moveTo>
                  <a:pt x="409560" y="1840327"/>
                </a:moveTo>
                <a:lnTo>
                  <a:pt x="423671" y="1903475"/>
                </a:lnTo>
                <a:lnTo>
                  <a:pt x="457834" y="1895855"/>
                </a:lnTo>
                <a:lnTo>
                  <a:pt x="457494" y="1894331"/>
                </a:lnTo>
                <a:lnTo>
                  <a:pt x="424052" y="1894331"/>
                </a:lnTo>
                <a:lnTo>
                  <a:pt x="433155" y="1865771"/>
                </a:lnTo>
                <a:lnTo>
                  <a:pt x="409560" y="1840327"/>
                </a:lnTo>
                <a:close/>
              </a:path>
              <a:path w="495300" h="1934210">
                <a:moveTo>
                  <a:pt x="476047" y="1766200"/>
                </a:moveTo>
                <a:lnTo>
                  <a:pt x="469614" y="1768094"/>
                </a:lnTo>
                <a:lnTo>
                  <a:pt x="464371" y="1772273"/>
                </a:lnTo>
                <a:lnTo>
                  <a:pt x="461009" y="1778380"/>
                </a:lnTo>
                <a:lnTo>
                  <a:pt x="443713" y="1832647"/>
                </a:lnTo>
                <a:lnTo>
                  <a:pt x="457834" y="1895855"/>
                </a:lnTo>
                <a:lnTo>
                  <a:pt x="423671" y="1903475"/>
                </a:lnTo>
                <a:lnTo>
                  <a:pt x="457943" y="1903475"/>
                </a:lnTo>
                <a:lnTo>
                  <a:pt x="494410" y="1789048"/>
                </a:lnTo>
                <a:lnTo>
                  <a:pt x="495161" y="1782113"/>
                </a:lnTo>
                <a:lnTo>
                  <a:pt x="493267" y="1775666"/>
                </a:lnTo>
                <a:lnTo>
                  <a:pt x="489088" y="1770385"/>
                </a:lnTo>
                <a:lnTo>
                  <a:pt x="482981" y="1766950"/>
                </a:lnTo>
                <a:lnTo>
                  <a:pt x="476047" y="1766200"/>
                </a:lnTo>
                <a:close/>
              </a:path>
              <a:path w="495300" h="1934210">
                <a:moveTo>
                  <a:pt x="433155" y="1865771"/>
                </a:moveTo>
                <a:lnTo>
                  <a:pt x="424052" y="1894331"/>
                </a:lnTo>
                <a:lnTo>
                  <a:pt x="453516" y="1887727"/>
                </a:lnTo>
                <a:lnTo>
                  <a:pt x="433155" y="1865771"/>
                </a:lnTo>
                <a:close/>
              </a:path>
              <a:path w="495300" h="1934210">
                <a:moveTo>
                  <a:pt x="443713" y="1832647"/>
                </a:moveTo>
                <a:lnTo>
                  <a:pt x="433155" y="1865771"/>
                </a:lnTo>
                <a:lnTo>
                  <a:pt x="453516" y="1887727"/>
                </a:lnTo>
                <a:lnTo>
                  <a:pt x="424052" y="1894331"/>
                </a:lnTo>
                <a:lnTo>
                  <a:pt x="457494" y="1894331"/>
                </a:lnTo>
                <a:lnTo>
                  <a:pt x="443713" y="1832647"/>
                </a:lnTo>
                <a:close/>
              </a:path>
              <a:path w="495300" h="1934210">
                <a:moveTo>
                  <a:pt x="34289" y="0"/>
                </a:moveTo>
                <a:lnTo>
                  <a:pt x="0" y="7619"/>
                </a:lnTo>
                <a:lnTo>
                  <a:pt x="409560" y="1840327"/>
                </a:lnTo>
                <a:lnTo>
                  <a:pt x="433155" y="1865771"/>
                </a:lnTo>
                <a:lnTo>
                  <a:pt x="443713" y="1832647"/>
                </a:lnTo>
                <a:lnTo>
                  <a:pt x="34289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1573530" y="2144267"/>
            <a:ext cx="7161530" cy="327660"/>
            <a:chOff x="1573530" y="2144267"/>
            <a:chExt cx="7161530" cy="327660"/>
          </a:xfrm>
        </p:grpSpPr>
        <p:sp>
          <p:nvSpPr>
            <p:cNvPr id="33" name="object 33"/>
            <p:cNvSpPr/>
            <p:nvPr/>
          </p:nvSpPr>
          <p:spPr>
            <a:xfrm>
              <a:off x="1573530" y="2223325"/>
              <a:ext cx="7161530" cy="157480"/>
            </a:xfrm>
            <a:custGeom>
              <a:avLst/>
              <a:gdLst/>
              <a:ahLst/>
              <a:cxnLst/>
              <a:rect l="l" t="t" r="r" b="b"/>
              <a:pathLst>
                <a:path w="7161530" h="157480">
                  <a:moveTo>
                    <a:pt x="7131329" y="61150"/>
                  </a:moveTo>
                  <a:lnTo>
                    <a:pt x="7126605" y="61150"/>
                  </a:lnTo>
                  <a:lnTo>
                    <a:pt x="7126732" y="96202"/>
                  </a:lnTo>
                  <a:lnTo>
                    <a:pt x="7061728" y="96222"/>
                  </a:lnTo>
                  <a:lnTo>
                    <a:pt x="7012559" y="124904"/>
                  </a:lnTo>
                  <a:lnTo>
                    <a:pt x="7007353" y="129565"/>
                  </a:lnTo>
                  <a:lnTo>
                    <a:pt x="7004446" y="135620"/>
                  </a:lnTo>
                  <a:lnTo>
                    <a:pt x="7004040" y="142317"/>
                  </a:lnTo>
                  <a:lnTo>
                    <a:pt x="7006336" y="148907"/>
                  </a:lnTo>
                  <a:lnTo>
                    <a:pt x="7010941" y="154114"/>
                  </a:lnTo>
                  <a:lnTo>
                    <a:pt x="7016988" y="157035"/>
                  </a:lnTo>
                  <a:lnTo>
                    <a:pt x="7023677" y="157480"/>
                  </a:lnTo>
                  <a:lnTo>
                    <a:pt x="7030212" y="155257"/>
                  </a:lnTo>
                  <a:lnTo>
                    <a:pt x="7161403" y="78676"/>
                  </a:lnTo>
                  <a:lnTo>
                    <a:pt x="7131329" y="61150"/>
                  </a:lnTo>
                  <a:close/>
                </a:path>
                <a:path w="7161530" h="157480">
                  <a:moveTo>
                    <a:pt x="7061680" y="61170"/>
                  </a:moveTo>
                  <a:lnTo>
                    <a:pt x="0" y="63309"/>
                  </a:lnTo>
                  <a:lnTo>
                    <a:pt x="0" y="98361"/>
                  </a:lnTo>
                  <a:lnTo>
                    <a:pt x="7061728" y="96222"/>
                  </a:lnTo>
                  <a:lnTo>
                    <a:pt x="7091780" y="78692"/>
                  </a:lnTo>
                  <a:lnTo>
                    <a:pt x="7061680" y="61170"/>
                  </a:lnTo>
                  <a:close/>
                </a:path>
                <a:path w="7161530" h="157480">
                  <a:moveTo>
                    <a:pt x="7091780" y="78692"/>
                  </a:moveTo>
                  <a:lnTo>
                    <a:pt x="7061728" y="96222"/>
                  </a:lnTo>
                  <a:lnTo>
                    <a:pt x="7126732" y="96202"/>
                  </a:lnTo>
                  <a:lnTo>
                    <a:pt x="7126723" y="93789"/>
                  </a:lnTo>
                  <a:lnTo>
                    <a:pt x="7117715" y="93789"/>
                  </a:lnTo>
                  <a:lnTo>
                    <a:pt x="7091780" y="78692"/>
                  </a:lnTo>
                  <a:close/>
                </a:path>
                <a:path w="7161530" h="157480">
                  <a:moveTo>
                    <a:pt x="7117715" y="63563"/>
                  </a:moveTo>
                  <a:lnTo>
                    <a:pt x="7091780" y="78692"/>
                  </a:lnTo>
                  <a:lnTo>
                    <a:pt x="7117715" y="93789"/>
                  </a:lnTo>
                  <a:lnTo>
                    <a:pt x="7117715" y="63563"/>
                  </a:lnTo>
                  <a:close/>
                </a:path>
                <a:path w="7161530" h="157480">
                  <a:moveTo>
                    <a:pt x="7126613" y="63563"/>
                  </a:moveTo>
                  <a:lnTo>
                    <a:pt x="7117715" y="63563"/>
                  </a:lnTo>
                  <a:lnTo>
                    <a:pt x="7117715" y="93789"/>
                  </a:lnTo>
                  <a:lnTo>
                    <a:pt x="7126723" y="93789"/>
                  </a:lnTo>
                  <a:lnTo>
                    <a:pt x="7126613" y="63563"/>
                  </a:lnTo>
                  <a:close/>
                </a:path>
                <a:path w="7161530" h="157480">
                  <a:moveTo>
                    <a:pt x="7126605" y="61150"/>
                  </a:moveTo>
                  <a:lnTo>
                    <a:pt x="7061680" y="61170"/>
                  </a:lnTo>
                  <a:lnTo>
                    <a:pt x="7091780" y="78692"/>
                  </a:lnTo>
                  <a:lnTo>
                    <a:pt x="7117715" y="63563"/>
                  </a:lnTo>
                  <a:lnTo>
                    <a:pt x="7126613" y="63563"/>
                  </a:lnTo>
                  <a:lnTo>
                    <a:pt x="7126605" y="61150"/>
                  </a:lnTo>
                  <a:close/>
                </a:path>
                <a:path w="7161530" h="157480">
                  <a:moveTo>
                    <a:pt x="7023621" y="0"/>
                  </a:moveTo>
                  <a:lnTo>
                    <a:pt x="7016924" y="444"/>
                  </a:lnTo>
                  <a:lnTo>
                    <a:pt x="7010870" y="3365"/>
                  </a:lnTo>
                  <a:lnTo>
                    <a:pt x="7006209" y="8572"/>
                  </a:lnTo>
                  <a:lnTo>
                    <a:pt x="7003986" y="15162"/>
                  </a:lnTo>
                  <a:lnTo>
                    <a:pt x="7004431" y="21859"/>
                  </a:lnTo>
                  <a:lnTo>
                    <a:pt x="7007352" y="27914"/>
                  </a:lnTo>
                  <a:lnTo>
                    <a:pt x="7012559" y="32575"/>
                  </a:lnTo>
                  <a:lnTo>
                    <a:pt x="7061680" y="61170"/>
                  </a:lnTo>
                  <a:lnTo>
                    <a:pt x="7131329" y="61150"/>
                  </a:lnTo>
                  <a:lnTo>
                    <a:pt x="7030212" y="2222"/>
                  </a:lnTo>
                  <a:lnTo>
                    <a:pt x="702362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85366" y="2163317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144779" y="0"/>
                  </a:moveTo>
                  <a:lnTo>
                    <a:pt x="98999" y="7376"/>
                  </a:lnTo>
                  <a:lnTo>
                    <a:pt x="59253" y="27919"/>
                  </a:lnTo>
                  <a:lnTo>
                    <a:pt x="27919" y="59253"/>
                  </a:lnTo>
                  <a:lnTo>
                    <a:pt x="7376" y="98999"/>
                  </a:lnTo>
                  <a:lnTo>
                    <a:pt x="0" y="144780"/>
                  </a:lnTo>
                  <a:lnTo>
                    <a:pt x="7376" y="190560"/>
                  </a:lnTo>
                  <a:lnTo>
                    <a:pt x="27919" y="230306"/>
                  </a:lnTo>
                  <a:lnTo>
                    <a:pt x="59253" y="261640"/>
                  </a:lnTo>
                  <a:lnTo>
                    <a:pt x="98999" y="282183"/>
                  </a:lnTo>
                  <a:lnTo>
                    <a:pt x="144779" y="289560"/>
                  </a:lnTo>
                  <a:lnTo>
                    <a:pt x="190560" y="282183"/>
                  </a:lnTo>
                  <a:lnTo>
                    <a:pt x="230306" y="261640"/>
                  </a:lnTo>
                  <a:lnTo>
                    <a:pt x="261640" y="230306"/>
                  </a:lnTo>
                  <a:lnTo>
                    <a:pt x="282183" y="190560"/>
                  </a:lnTo>
                  <a:lnTo>
                    <a:pt x="289559" y="144780"/>
                  </a:lnTo>
                  <a:lnTo>
                    <a:pt x="282183" y="98999"/>
                  </a:lnTo>
                  <a:lnTo>
                    <a:pt x="261640" y="59253"/>
                  </a:lnTo>
                  <a:lnTo>
                    <a:pt x="230306" y="27919"/>
                  </a:lnTo>
                  <a:lnTo>
                    <a:pt x="190560" y="7376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418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85366" y="2163317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80"/>
                  </a:moveTo>
                  <a:lnTo>
                    <a:pt x="7376" y="98999"/>
                  </a:lnTo>
                  <a:lnTo>
                    <a:pt x="27919" y="59253"/>
                  </a:lnTo>
                  <a:lnTo>
                    <a:pt x="59253" y="27919"/>
                  </a:lnTo>
                  <a:lnTo>
                    <a:pt x="98999" y="7376"/>
                  </a:lnTo>
                  <a:lnTo>
                    <a:pt x="144779" y="0"/>
                  </a:lnTo>
                  <a:lnTo>
                    <a:pt x="190560" y="7376"/>
                  </a:lnTo>
                  <a:lnTo>
                    <a:pt x="230306" y="27919"/>
                  </a:lnTo>
                  <a:lnTo>
                    <a:pt x="261640" y="59253"/>
                  </a:lnTo>
                  <a:lnTo>
                    <a:pt x="282183" y="98999"/>
                  </a:lnTo>
                  <a:lnTo>
                    <a:pt x="289559" y="144780"/>
                  </a:lnTo>
                  <a:lnTo>
                    <a:pt x="282183" y="190560"/>
                  </a:lnTo>
                  <a:lnTo>
                    <a:pt x="261640" y="230306"/>
                  </a:lnTo>
                  <a:lnTo>
                    <a:pt x="230306" y="261640"/>
                  </a:lnTo>
                  <a:lnTo>
                    <a:pt x="190560" y="282183"/>
                  </a:lnTo>
                  <a:lnTo>
                    <a:pt x="144779" y="289560"/>
                  </a:lnTo>
                  <a:lnTo>
                    <a:pt x="98999" y="282183"/>
                  </a:lnTo>
                  <a:lnTo>
                    <a:pt x="59253" y="261640"/>
                  </a:lnTo>
                  <a:lnTo>
                    <a:pt x="27919" y="230306"/>
                  </a:lnTo>
                  <a:lnTo>
                    <a:pt x="7376" y="190560"/>
                  </a:lnTo>
                  <a:lnTo>
                    <a:pt x="0" y="144780"/>
                  </a:lnTo>
                  <a:close/>
                </a:path>
              </a:pathLst>
            </a:custGeom>
            <a:ln w="38099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35355" y="2043429"/>
            <a:ext cx="88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master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6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51710">
              <a:lnSpc>
                <a:spcPct val="100000"/>
              </a:lnSpc>
              <a:spcBef>
                <a:spcPts val="95"/>
              </a:spcBef>
            </a:pPr>
            <a:r>
              <a:rPr dirty="0"/>
              <a:t>Fluxo</a:t>
            </a:r>
            <a:r>
              <a:rPr spc="-9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30" dirty="0"/>
              <a:t>Trabalho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85722" y="5439155"/>
            <a:ext cx="7161530" cy="338455"/>
            <a:chOff x="1585722" y="5439155"/>
            <a:chExt cx="7161530" cy="338455"/>
          </a:xfrm>
        </p:grpSpPr>
        <p:sp>
          <p:nvSpPr>
            <p:cNvPr id="4" name="object 4"/>
            <p:cNvSpPr/>
            <p:nvPr/>
          </p:nvSpPr>
          <p:spPr>
            <a:xfrm>
              <a:off x="1585722" y="5528881"/>
              <a:ext cx="7161530" cy="157480"/>
            </a:xfrm>
            <a:custGeom>
              <a:avLst/>
              <a:gdLst/>
              <a:ahLst/>
              <a:cxnLst/>
              <a:rect l="l" t="t" r="r" b="b"/>
              <a:pathLst>
                <a:path w="7161530" h="157479">
                  <a:moveTo>
                    <a:pt x="7131351" y="61163"/>
                  </a:moveTo>
                  <a:lnTo>
                    <a:pt x="7126605" y="61163"/>
                  </a:lnTo>
                  <a:lnTo>
                    <a:pt x="7126732" y="96215"/>
                  </a:lnTo>
                  <a:lnTo>
                    <a:pt x="7061719" y="96234"/>
                  </a:lnTo>
                  <a:lnTo>
                    <a:pt x="7012558" y="124929"/>
                  </a:lnTo>
                  <a:lnTo>
                    <a:pt x="7007353" y="129556"/>
                  </a:lnTo>
                  <a:lnTo>
                    <a:pt x="7004446" y="135607"/>
                  </a:lnTo>
                  <a:lnTo>
                    <a:pt x="7004040" y="142310"/>
                  </a:lnTo>
                  <a:lnTo>
                    <a:pt x="7006335" y="148894"/>
                  </a:lnTo>
                  <a:lnTo>
                    <a:pt x="7010941" y="154090"/>
                  </a:lnTo>
                  <a:lnTo>
                    <a:pt x="7016988" y="157006"/>
                  </a:lnTo>
                  <a:lnTo>
                    <a:pt x="7023677" y="157442"/>
                  </a:lnTo>
                  <a:lnTo>
                    <a:pt x="7030211" y="155193"/>
                  </a:lnTo>
                  <a:lnTo>
                    <a:pt x="7161403" y="78676"/>
                  </a:lnTo>
                  <a:lnTo>
                    <a:pt x="7131351" y="61163"/>
                  </a:lnTo>
                  <a:close/>
                </a:path>
                <a:path w="7161530" h="157479">
                  <a:moveTo>
                    <a:pt x="7061671" y="61182"/>
                  </a:moveTo>
                  <a:lnTo>
                    <a:pt x="0" y="63322"/>
                  </a:lnTo>
                  <a:lnTo>
                    <a:pt x="0" y="98374"/>
                  </a:lnTo>
                  <a:lnTo>
                    <a:pt x="7061719" y="96234"/>
                  </a:lnTo>
                  <a:lnTo>
                    <a:pt x="7091752" y="78704"/>
                  </a:lnTo>
                  <a:lnTo>
                    <a:pt x="7061671" y="61182"/>
                  </a:lnTo>
                  <a:close/>
                </a:path>
                <a:path w="7161530" h="157479">
                  <a:moveTo>
                    <a:pt x="7091752" y="78704"/>
                  </a:moveTo>
                  <a:lnTo>
                    <a:pt x="7061719" y="96234"/>
                  </a:lnTo>
                  <a:lnTo>
                    <a:pt x="7126732" y="96215"/>
                  </a:lnTo>
                  <a:lnTo>
                    <a:pt x="7126723" y="93827"/>
                  </a:lnTo>
                  <a:lnTo>
                    <a:pt x="7117714" y="93827"/>
                  </a:lnTo>
                  <a:lnTo>
                    <a:pt x="7091752" y="78704"/>
                  </a:lnTo>
                  <a:close/>
                </a:path>
                <a:path w="7161530" h="157479">
                  <a:moveTo>
                    <a:pt x="7117714" y="63550"/>
                  </a:moveTo>
                  <a:lnTo>
                    <a:pt x="7091752" y="78704"/>
                  </a:lnTo>
                  <a:lnTo>
                    <a:pt x="7117714" y="93827"/>
                  </a:lnTo>
                  <a:lnTo>
                    <a:pt x="7117714" y="63550"/>
                  </a:lnTo>
                  <a:close/>
                </a:path>
                <a:path w="7161530" h="157479">
                  <a:moveTo>
                    <a:pt x="7126613" y="63550"/>
                  </a:moveTo>
                  <a:lnTo>
                    <a:pt x="7117714" y="63550"/>
                  </a:lnTo>
                  <a:lnTo>
                    <a:pt x="7117714" y="93827"/>
                  </a:lnTo>
                  <a:lnTo>
                    <a:pt x="7126723" y="93827"/>
                  </a:lnTo>
                  <a:lnTo>
                    <a:pt x="7126613" y="63550"/>
                  </a:lnTo>
                  <a:close/>
                </a:path>
                <a:path w="7161530" h="157479">
                  <a:moveTo>
                    <a:pt x="7126605" y="61163"/>
                  </a:moveTo>
                  <a:lnTo>
                    <a:pt x="7061671" y="61182"/>
                  </a:lnTo>
                  <a:lnTo>
                    <a:pt x="7091752" y="78704"/>
                  </a:lnTo>
                  <a:lnTo>
                    <a:pt x="7117714" y="63550"/>
                  </a:lnTo>
                  <a:lnTo>
                    <a:pt x="7126613" y="63550"/>
                  </a:lnTo>
                  <a:lnTo>
                    <a:pt x="7126605" y="61163"/>
                  </a:lnTo>
                  <a:close/>
                </a:path>
                <a:path w="7161530" h="157479">
                  <a:moveTo>
                    <a:pt x="7023621" y="0"/>
                  </a:moveTo>
                  <a:lnTo>
                    <a:pt x="7016924" y="444"/>
                  </a:lnTo>
                  <a:lnTo>
                    <a:pt x="7010870" y="3365"/>
                  </a:lnTo>
                  <a:lnTo>
                    <a:pt x="7006208" y="8572"/>
                  </a:lnTo>
                  <a:lnTo>
                    <a:pt x="7003986" y="15162"/>
                  </a:lnTo>
                  <a:lnTo>
                    <a:pt x="7004431" y="21859"/>
                  </a:lnTo>
                  <a:lnTo>
                    <a:pt x="7007352" y="27914"/>
                  </a:lnTo>
                  <a:lnTo>
                    <a:pt x="7012558" y="32575"/>
                  </a:lnTo>
                  <a:lnTo>
                    <a:pt x="7061671" y="61182"/>
                  </a:lnTo>
                  <a:lnTo>
                    <a:pt x="7131351" y="61163"/>
                  </a:lnTo>
                  <a:lnTo>
                    <a:pt x="7030211" y="2222"/>
                  </a:lnTo>
                  <a:lnTo>
                    <a:pt x="702362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30830" y="546582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39"/>
                  </a:lnTo>
                  <a:lnTo>
                    <a:pt x="27797" y="229073"/>
                  </a:lnTo>
                  <a:lnTo>
                    <a:pt x="58978" y="260249"/>
                  </a:lnTo>
                  <a:lnTo>
                    <a:pt x="98511" y="280693"/>
                  </a:lnTo>
                  <a:lnTo>
                    <a:pt x="144018" y="288036"/>
                  </a:lnTo>
                  <a:lnTo>
                    <a:pt x="189524" y="280693"/>
                  </a:lnTo>
                  <a:lnTo>
                    <a:pt x="229057" y="260249"/>
                  </a:lnTo>
                  <a:lnTo>
                    <a:pt x="260238" y="229073"/>
                  </a:lnTo>
                  <a:lnTo>
                    <a:pt x="280690" y="189539"/>
                  </a:lnTo>
                  <a:lnTo>
                    <a:pt x="288036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30830" y="546582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8"/>
                  </a:lnTo>
                  <a:lnTo>
                    <a:pt x="280690" y="189539"/>
                  </a:lnTo>
                  <a:lnTo>
                    <a:pt x="260238" y="229073"/>
                  </a:lnTo>
                  <a:lnTo>
                    <a:pt x="229057" y="260249"/>
                  </a:lnTo>
                  <a:lnTo>
                    <a:pt x="189524" y="280693"/>
                  </a:lnTo>
                  <a:lnTo>
                    <a:pt x="144018" y="288036"/>
                  </a:lnTo>
                  <a:lnTo>
                    <a:pt x="98511" y="280693"/>
                  </a:lnTo>
                  <a:lnTo>
                    <a:pt x="58978" y="260249"/>
                  </a:lnTo>
                  <a:lnTo>
                    <a:pt x="27797" y="229073"/>
                  </a:lnTo>
                  <a:lnTo>
                    <a:pt x="7345" y="189539"/>
                  </a:lnTo>
                  <a:lnTo>
                    <a:pt x="0" y="144018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99638" y="5524253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52" y="78738"/>
                  </a:moveTo>
                  <a:lnTo>
                    <a:pt x="220725" y="124934"/>
                  </a:lnTo>
                  <a:lnTo>
                    <a:pt x="215519" y="129561"/>
                  </a:lnTo>
                  <a:lnTo>
                    <a:pt x="212598" y="135612"/>
                  </a:lnTo>
                  <a:lnTo>
                    <a:pt x="212153" y="142315"/>
                  </a:lnTo>
                  <a:lnTo>
                    <a:pt x="214375" y="148899"/>
                  </a:lnTo>
                  <a:lnTo>
                    <a:pt x="218983" y="154102"/>
                  </a:lnTo>
                  <a:lnTo>
                    <a:pt x="225043" y="157022"/>
                  </a:lnTo>
                  <a:lnTo>
                    <a:pt x="231771" y="157459"/>
                  </a:lnTo>
                  <a:lnTo>
                    <a:pt x="238378" y="155211"/>
                  </a:lnTo>
                  <a:lnTo>
                    <a:pt x="339408" y="96258"/>
                  </a:lnTo>
                  <a:lnTo>
                    <a:pt x="334645" y="96258"/>
                  </a:lnTo>
                  <a:lnTo>
                    <a:pt x="334645" y="93870"/>
                  </a:lnTo>
                  <a:lnTo>
                    <a:pt x="325882" y="93870"/>
                  </a:lnTo>
                  <a:lnTo>
                    <a:pt x="299952" y="78738"/>
                  </a:lnTo>
                  <a:close/>
                </a:path>
                <a:path w="369570" h="157479">
                  <a:moveTo>
                    <a:pt x="26990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06" y="96258"/>
                  </a:lnTo>
                  <a:lnTo>
                    <a:pt x="299952" y="78738"/>
                  </a:lnTo>
                  <a:lnTo>
                    <a:pt x="26990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5" y="61206"/>
                  </a:lnTo>
                  <a:lnTo>
                    <a:pt x="334645" y="96258"/>
                  </a:lnTo>
                  <a:lnTo>
                    <a:pt x="339408" y="96258"/>
                  </a:lnTo>
                  <a:lnTo>
                    <a:pt x="369442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2" y="63619"/>
                  </a:moveTo>
                  <a:lnTo>
                    <a:pt x="299952" y="78738"/>
                  </a:lnTo>
                  <a:lnTo>
                    <a:pt x="325882" y="93870"/>
                  </a:lnTo>
                  <a:lnTo>
                    <a:pt x="325882" y="63619"/>
                  </a:lnTo>
                  <a:close/>
                </a:path>
                <a:path w="369570" h="157479">
                  <a:moveTo>
                    <a:pt x="334645" y="63619"/>
                  </a:moveTo>
                  <a:lnTo>
                    <a:pt x="325882" y="63619"/>
                  </a:lnTo>
                  <a:lnTo>
                    <a:pt x="325882" y="93870"/>
                  </a:lnTo>
                  <a:lnTo>
                    <a:pt x="334645" y="93870"/>
                  </a:lnTo>
                  <a:lnTo>
                    <a:pt x="334645" y="63619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8" y="21836"/>
                  </a:lnTo>
                  <a:lnTo>
                    <a:pt x="215519" y="27896"/>
                  </a:lnTo>
                  <a:lnTo>
                    <a:pt x="220725" y="32504"/>
                  </a:lnTo>
                  <a:lnTo>
                    <a:pt x="299963" y="78732"/>
                  </a:lnTo>
                  <a:lnTo>
                    <a:pt x="325882" y="63619"/>
                  </a:lnTo>
                  <a:lnTo>
                    <a:pt x="334645" y="63619"/>
                  </a:lnTo>
                  <a:lnTo>
                    <a:pt x="334645" y="61206"/>
                  </a:lnTo>
                  <a:lnTo>
                    <a:pt x="339398" y="61206"/>
                  </a:lnTo>
                  <a:lnTo>
                    <a:pt x="238378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7694" y="5461253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144779" y="0"/>
                  </a:moveTo>
                  <a:lnTo>
                    <a:pt x="98999" y="7376"/>
                  </a:lnTo>
                  <a:lnTo>
                    <a:pt x="59253" y="27919"/>
                  </a:lnTo>
                  <a:lnTo>
                    <a:pt x="27919" y="59253"/>
                  </a:lnTo>
                  <a:lnTo>
                    <a:pt x="7376" y="98999"/>
                  </a:lnTo>
                  <a:lnTo>
                    <a:pt x="0" y="144780"/>
                  </a:lnTo>
                  <a:lnTo>
                    <a:pt x="7376" y="190541"/>
                  </a:lnTo>
                  <a:lnTo>
                    <a:pt x="27919" y="230284"/>
                  </a:lnTo>
                  <a:lnTo>
                    <a:pt x="59253" y="261625"/>
                  </a:lnTo>
                  <a:lnTo>
                    <a:pt x="98999" y="282178"/>
                  </a:lnTo>
                  <a:lnTo>
                    <a:pt x="144779" y="289560"/>
                  </a:lnTo>
                  <a:lnTo>
                    <a:pt x="190560" y="282178"/>
                  </a:lnTo>
                  <a:lnTo>
                    <a:pt x="230306" y="261625"/>
                  </a:lnTo>
                  <a:lnTo>
                    <a:pt x="261640" y="230284"/>
                  </a:lnTo>
                  <a:lnTo>
                    <a:pt x="282183" y="190541"/>
                  </a:lnTo>
                  <a:lnTo>
                    <a:pt x="289559" y="144780"/>
                  </a:lnTo>
                  <a:lnTo>
                    <a:pt x="282183" y="98999"/>
                  </a:lnTo>
                  <a:lnTo>
                    <a:pt x="261640" y="59253"/>
                  </a:lnTo>
                  <a:lnTo>
                    <a:pt x="230306" y="27919"/>
                  </a:lnTo>
                  <a:lnTo>
                    <a:pt x="190560" y="7376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47694" y="5461253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80"/>
                  </a:moveTo>
                  <a:lnTo>
                    <a:pt x="7376" y="98999"/>
                  </a:lnTo>
                  <a:lnTo>
                    <a:pt x="27919" y="59253"/>
                  </a:lnTo>
                  <a:lnTo>
                    <a:pt x="59253" y="27919"/>
                  </a:lnTo>
                  <a:lnTo>
                    <a:pt x="98999" y="7376"/>
                  </a:lnTo>
                  <a:lnTo>
                    <a:pt x="144779" y="0"/>
                  </a:lnTo>
                  <a:lnTo>
                    <a:pt x="190560" y="7376"/>
                  </a:lnTo>
                  <a:lnTo>
                    <a:pt x="230306" y="27919"/>
                  </a:lnTo>
                  <a:lnTo>
                    <a:pt x="261640" y="59253"/>
                  </a:lnTo>
                  <a:lnTo>
                    <a:pt x="282183" y="98999"/>
                  </a:lnTo>
                  <a:lnTo>
                    <a:pt x="289559" y="144780"/>
                  </a:lnTo>
                  <a:lnTo>
                    <a:pt x="282183" y="190541"/>
                  </a:lnTo>
                  <a:lnTo>
                    <a:pt x="261640" y="230284"/>
                  </a:lnTo>
                  <a:lnTo>
                    <a:pt x="230306" y="261625"/>
                  </a:lnTo>
                  <a:lnTo>
                    <a:pt x="190560" y="282178"/>
                  </a:lnTo>
                  <a:lnTo>
                    <a:pt x="144779" y="289560"/>
                  </a:lnTo>
                  <a:lnTo>
                    <a:pt x="98999" y="282178"/>
                  </a:lnTo>
                  <a:lnTo>
                    <a:pt x="59253" y="261625"/>
                  </a:lnTo>
                  <a:lnTo>
                    <a:pt x="27919" y="230284"/>
                  </a:lnTo>
                  <a:lnTo>
                    <a:pt x="7376" y="190541"/>
                  </a:lnTo>
                  <a:lnTo>
                    <a:pt x="0" y="144780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6501" y="5519681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52" y="78738"/>
                  </a:moveTo>
                  <a:lnTo>
                    <a:pt x="220725" y="124934"/>
                  </a:lnTo>
                  <a:lnTo>
                    <a:pt x="215519" y="129561"/>
                  </a:lnTo>
                  <a:lnTo>
                    <a:pt x="212598" y="135612"/>
                  </a:lnTo>
                  <a:lnTo>
                    <a:pt x="212153" y="142315"/>
                  </a:lnTo>
                  <a:lnTo>
                    <a:pt x="214375" y="148899"/>
                  </a:lnTo>
                  <a:lnTo>
                    <a:pt x="218983" y="154102"/>
                  </a:lnTo>
                  <a:lnTo>
                    <a:pt x="225043" y="157022"/>
                  </a:lnTo>
                  <a:lnTo>
                    <a:pt x="231771" y="157459"/>
                  </a:lnTo>
                  <a:lnTo>
                    <a:pt x="238378" y="155211"/>
                  </a:lnTo>
                  <a:lnTo>
                    <a:pt x="339408" y="96258"/>
                  </a:lnTo>
                  <a:lnTo>
                    <a:pt x="334645" y="96258"/>
                  </a:lnTo>
                  <a:lnTo>
                    <a:pt x="334645" y="93870"/>
                  </a:lnTo>
                  <a:lnTo>
                    <a:pt x="325882" y="93870"/>
                  </a:lnTo>
                  <a:lnTo>
                    <a:pt x="299952" y="78738"/>
                  </a:lnTo>
                  <a:close/>
                </a:path>
                <a:path w="369570" h="157479">
                  <a:moveTo>
                    <a:pt x="26990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06" y="96258"/>
                  </a:lnTo>
                  <a:lnTo>
                    <a:pt x="299952" y="78738"/>
                  </a:lnTo>
                  <a:lnTo>
                    <a:pt x="26990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5" y="61206"/>
                  </a:lnTo>
                  <a:lnTo>
                    <a:pt x="334645" y="96258"/>
                  </a:lnTo>
                  <a:lnTo>
                    <a:pt x="339408" y="96258"/>
                  </a:lnTo>
                  <a:lnTo>
                    <a:pt x="369443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2" y="63619"/>
                  </a:moveTo>
                  <a:lnTo>
                    <a:pt x="299952" y="78738"/>
                  </a:lnTo>
                  <a:lnTo>
                    <a:pt x="325882" y="93870"/>
                  </a:lnTo>
                  <a:lnTo>
                    <a:pt x="325882" y="63619"/>
                  </a:lnTo>
                  <a:close/>
                </a:path>
                <a:path w="369570" h="157479">
                  <a:moveTo>
                    <a:pt x="334645" y="63619"/>
                  </a:moveTo>
                  <a:lnTo>
                    <a:pt x="325882" y="63619"/>
                  </a:lnTo>
                  <a:lnTo>
                    <a:pt x="325882" y="93870"/>
                  </a:lnTo>
                  <a:lnTo>
                    <a:pt x="334645" y="93870"/>
                  </a:lnTo>
                  <a:lnTo>
                    <a:pt x="334645" y="63619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8" y="21836"/>
                  </a:lnTo>
                  <a:lnTo>
                    <a:pt x="215519" y="27896"/>
                  </a:lnTo>
                  <a:lnTo>
                    <a:pt x="220725" y="32504"/>
                  </a:lnTo>
                  <a:lnTo>
                    <a:pt x="299963" y="78732"/>
                  </a:lnTo>
                  <a:lnTo>
                    <a:pt x="325882" y="63619"/>
                  </a:lnTo>
                  <a:lnTo>
                    <a:pt x="334645" y="63619"/>
                  </a:lnTo>
                  <a:lnTo>
                    <a:pt x="334645" y="61206"/>
                  </a:lnTo>
                  <a:lnTo>
                    <a:pt x="339398" y="61206"/>
                  </a:lnTo>
                  <a:lnTo>
                    <a:pt x="238378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66082" y="545820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7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39"/>
                  </a:lnTo>
                  <a:lnTo>
                    <a:pt x="27797" y="229073"/>
                  </a:lnTo>
                  <a:lnTo>
                    <a:pt x="58978" y="260249"/>
                  </a:lnTo>
                  <a:lnTo>
                    <a:pt x="98511" y="280693"/>
                  </a:lnTo>
                  <a:lnTo>
                    <a:pt x="144017" y="288036"/>
                  </a:lnTo>
                  <a:lnTo>
                    <a:pt x="189524" y="280693"/>
                  </a:lnTo>
                  <a:lnTo>
                    <a:pt x="229057" y="260249"/>
                  </a:lnTo>
                  <a:lnTo>
                    <a:pt x="260238" y="229073"/>
                  </a:lnTo>
                  <a:lnTo>
                    <a:pt x="280690" y="189539"/>
                  </a:lnTo>
                  <a:lnTo>
                    <a:pt x="288035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66082" y="545820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7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5" y="144018"/>
                  </a:lnTo>
                  <a:lnTo>
                    <a:pt x="280690" y="189539"/>
                  </a:lnTo>
                  <a:lnTo>
                    <a:pt x="260238" y="229073"/>
                  </a:lnTo>
                  <a:lnTo>
                    <a:pt x="229057" y="260249"/>
                  </a:lnTo>
                  <a:lnTo>
                    <a:pt x="189524" y="280693"/>
                  </a:lnTo>
                  <a:lnTo>
                    <a:pt x="144017" y="288036"/>
                  </a:lnTo>
                  <a:lnTo>
                    <a:pt x="98511" y="280693"/>
                  </a:lnTo>
                  <a:lnTo>
                    <a:pt x="58978" y="260249"/>
                  </a:lnTo>
                  <a:lnTo>
                    <a:pt x="27797" y="229073"/>
                  </a:lnTo>
                  <a:lnTo>
                    <a:pt x="7345" y="189539"/>
                  </a:lnTo>
                  <a:lnTo>
                    <a:pt x="0" y="144018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33366" y="5530349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35" y="78728"/>
                  </a:moveTo>
                  <a:lnTo>
                    <a:pt x="220725" y="124934"/>
                  </a:lnTo>
                  <a:lnTo>
                    <a:pt x="215519" y="129561"/>
                  </a:lnTo>
                  <a:lnTo>
                    <a:pt x="212598" y="135612"/>
                  </a:lnTo>
                  <a:lnTo>
                    <a:pt x="212153" y="142315"/>
                  </a:lnTo>
                  <a:lnTo>
                    <a:pt x="214375" y="148899"/>
                  </a:lnTo>
                  <a:lnTo>
                    <a:pt x="218983" y="154102"/>
                  </a:lnTo>
                  <a:lnTo>
                    <a:pt x="225043" y="157022"/>
                  </a:lnTo>
                  <a:lnTo>
                    <a:pt x="231771" y="157459"/>
                  </a:lnTo>
                  <a:lnTo>
                    <a:pt x="238379" y="155211"/>
                  </a:lnTo>
                  <a:lnTo>
                    <a:pt x="339408" y="96258"/>
                  </a:lnTo>
                  <a:lnTo>
                    <a:pt x="334645" y="96258"/>
                  </a:lnTo>
                  <a:lnTo>
                    <a:pt x="334645" y="93870"/>
                  </a:lnTo>
                  <a:lnTo>
                    <a:pt x="325882" y="93870"/>
                  </a:lnTo>
                  <a:lnTo>
                    <a:pt x="299935" y="78728"/>
                  </a:lnTo>
                  <a:close/>
                </a:path>
                <a:path w="369570" h="157479">
                  <a:moveTo>
                    <a:pt x="26990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885" y="96258"/>
                  </a:lnTo>
                  <a:lnTo>
                    <a:pt x="299935" y="78728"/>
                  </a:lnTo>
                  <a:lnTo>
                    <a:pt x="26990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5" y="61206"/>
                  </a:lnTo>
                  <a:lnTo>
                    <a:pt x="334645" y="96258"/>
                  </a:lnTo>
                  <a:lnTo>
                    <a:pt x="339408" y="96258"/>
                  </a:lnTo>
                  <a:lnTo>
                    <a:pt x="369443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2" y="63593"/>
                  </a:moveTo>
                  <a:lnTo>
                    <a:pt x="299935" y="78728"/>
                  </a:lnTo>
                  <a:lnTo>
                    <a:pt x="325882" y="93870"/>
                  </a:lnTo>
                  <a:lnTo>
                    <a:pt x="325882" y="63593"/>
                  </a:lnTo>
                  <a:close/>
                </a:path>
                <a:path w="369570" h="157479">
                  <a:moveTo>
                    <a:pt x="334645" y="63593"/>
                  </a:moveTo>
                  <a:lnTo>
                    <a:pt x="325882" y="63593"/>
                  </a:lnTo>
                  <a:lnTo>
                    <a:pt x="325882" y="93870"/>
                  </a:lnTo>
                  <a:lnTo>
                    <a:pt x="334645" y="93870"/>
                  </a:lnTo>
                  <a:lnTo>
                    <a:pt x="334645" y="63593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8" y="21836"/>
                  </a:lnTo>
                  <a:lnTo>
                    <a:pt x="215519" y="27896"/>
                  </a:lnTo>
                  <a:lnTo>
                    <a:pt x="220725" y="32504"/>
                  </a:lnTo>
                  <a:lnTo>
                    <a:pt x="299935" y="78728"/>
                  </a:lnTo>
                  <a:lnTo>
                    <a:pt x="325882" y="63593"/>
                  </a:lnTo>
                  <a:lnTo>
                    <a:pt x="334645" y="63593"/>
                  </a:lnTo>
                  <a:lnTo>
                    <a:pt x="334645" y="61206"/>
                  </a:lnTo>
                  <a:lnTo>
                    <a:pt x="339398" y="61206"/>
                  </a:lnTo>
                  <a:lnTo>
                    <a:pt x="238379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82945" y="5468873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144779" y="0"/>
                  </a:moveTo>
                  <a:lnTo>
                    <a:pt x="98999" y="7376"/>
                  </a:lnTo>
                  <a:lnTo>
                    <a:pt x="59253" y="27919"/>
                  </a:lnTo>
                  <a:lnTo>
                    <a:pt x="27919" y="59253"/>
                  </a:lnTo>
                  <a:lnTo>
                    <a:pt x="7376" y="98999"/>
                  </a:lnTo>
                  <a:lnTo>
                    <a:pt x="0" y="144779"/>
                  </a:lnTo>
                  <a:lnTo>
                    <a:pt x="7376" y="190541"/>
                  </a:lnTo>
                  <a:lnTo>
                    <a:pt x="27919" y="230284"/>
                  </a:lnTo>
                  <a:lnTo>
                    <a:pt x="59253" y="261625"/>
                  </a:lnTo>
                  <a:lnTo>
                    <a:pt x="98999" y="282178"/>
                  </a:lnTo>
                  <a:lnTo>
                    <a:pt x="144779" y="289559"/>
                  </a:lnTo>
                  <a:lnTo>
                    <a:pt x="190560" y="282178"/>
                  </a:lnTo>
                  <a:lnTo>
                    <a:pt x="230306" y="261625"/>
                  </a:lnTo>
                  <a:lnTo>
                    <a:pt x="261640" y="230284"/>
                  </a:lnTo>
                  <a:lnTo>
                    <a:pt x="282183" y="190541"/>
                  </a:lnTo>
                  <a:lnTo>
                    <a:pt x="289559" y="144779"/>
                  </a:lnTo>
                  <a:lnTo>
                    <a:pt x="282183" y="98999"/>
                  </a:lnTo>
                  <a:lnTo>
                    <a:pt x="261640" y="59253"/>
                  </a:lnTo>
                  <a:lnTo>
                    <a:pt x="230306" y="27919"/>
                  </a:lnTo>
                  <a:lnTo>
                    <a:pt x="190560" y="7376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82945" y="5468873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79"/>
                  </a:moveTo>
                  <a:lnTo>
                    <a:pt x="7376" y="98999"/>
                  </a:lnTo>
                  <a:lnTo>
                    <a:pt x="27919" y="59253"/>
                  </a:lnTo>
                  <a:lnTo>
                    <a:pt x="59253" y="27919"/>
                  </a:lnTo>
                  <a:lnTo>
                    <a:pt x="98999" y="7376"/>
                  </a:lnTo>
                  <a:lnTo>
                    <a:pt x="144779" y="0"/>
                  </a:lnTo>
                  <a:lnTo>
                    <a:pt x="190560" y="7376"/>
                  </a:lnTo>
                  <a:lnTo>
                    <a:pt x="230306" y="27919"/>
                  </a:lnTo>
                  <a:lnTo>
                    <a:pt x="261640" y="59253"/>
                  </a:lnTo>
                  <a:lnTo>
                    <a:pt x="282183" y="98999"/>
                  </a:lnTo>
                  <a:lnTo>
                    <a:pt x="289559" y="144779"/>
                  </a:lnTo>
                  <a:lnTo>
                    <a:pt x="282183" y="190541"/>
                  </a:lnTo>
                  <a:lnTo>
                    <a:pt x="261640" y="230284"/>
                  </a:lnTo>
                  <a:lnTo>
                    <a:pt x="230306" y="261625"/>
                  </a:lnTo>
                  <a:lnTo>
                    <a:pt x="190560" y="282178"/>
                  </a:lnTo>
                  <a:lnTo>
                    <a:pt x="144779" y="289559"/>
                  </a:lnTo>
                  <a:lnTo>
                    <a:pt x="98999" y="282178"/>
                  </a:lnTo>
                  <a:lnTo>
                    <a:pt x="59253" y="261625"/>
                  </a:lnTo>
                  <a:lnTo>
                    <a:pt x="27919" y="230284"/>
                  </a:lnTo>
                  <a:lnTo>
                    <a:pt x="7376" y="190541"/>
                  </a:lnTo>
                  <a:lnTo>
                    <a:pt x="0" y="144779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585722" y="4614671"/>
            <a:ext cx="7161530" cy="337185"/>
            <a:chOff x="1585722" y="4614671"/>
            <a:chExt cx="7161530" cy="337185"/>
          </a:xfrm>
        </p:grpSpPr>
        <p:sp>
          <p:nvSpPr>
            <p:cNvPr id="17" name="object 17"/>
            <p:cNvSpPr/>
            <p:nvPr/>
          </p:nvSpPr>
          <p:spPr>
            <a:xfrm>
              <a:off x="1585722" y="4702873"/>
              <a:ext cx="7161530" cy="157480"/>
            </a:xfrm>
            <a:custGeom>
              <a:avLst/>
              <a:gdLst/>
              <a:ahLst/>
              <a:cxnLst/>
              <a:rect l="l" t="t" r="r" b="b"/>
              <a:pathLst>
                <a:path w="7161530" h="157479">
                  <a:moveTo>
                    <a:pt x="7131329" y="61150"/>
                  </a:moveTo>
                  <a:lnTo>
                    <a:pt x="7126605" y="61150"/>
                  </a:lnTo>
                  <a:lnTo>
                    <a:pt x="7126732" y="96202"/>
                  </a:lnTo>
                  <a:lnTo>
                    <a:pt x="7061728" y="96222"/>
                  </a:lnTo>
                  <a:lnTo>
                    <a:pt x="7012558" y="124904"/>
                  </a:lnTo>
                  <a:lnTo>
                    <a:pt x="7007353" y="129565"/>
                  </a:lnTo>
                  <a:lnTo>
                    <a:pt x="7004446" y="135620"/>
                  </a:lnTo>
                  <a:lnTo>
                    <a:pt x="7004040" y="142317"/>
                  </a:lnTo>
                  <a:lnTo>
                    <a:pt x="7006335" y="148907"/>
                  </a:lnTo>
                  <a:lnTo>
                    <a:pt x="7010941" y="154114"/>
                  </a:lnTo>
                  <a:lnTo>
                    <a:pt x="7016988" y="157035"/>
                  </a:lnTo>
                  <a:lnTo>
                    <a:pt x="7023677" y="157480"/>
                  </a:lnTo>
                  <a:lnTo>
                    <a:pt x="7030211" y="155257"/>
                  </a:lnTo>
                  <a:lnTo>
                    <a:pt x="7161403" y="78676"/>
                  </a:lnTo>
                  <a:lnTo>
                    <a:pt x="7131329" y="61150"/>
                  </a:lnTo>
                  <a:close/>
                </a:path>
                <a:path w="7161530" h="157479">
                  <a:moveTo>
                    <a:pt x="7061680" y="61170"/>
                  </a:moveTo>
                  <a:lnTo>
                    <a:pt x="0" y="63309"/>
                  </a:lnTo>
                  <a:lnTo>
                    <a:pt x="0" y="98361"/>
                  </a:lnTo>
                  <a:lnTo>
                    <a:pt x="7061728" y="96222"/>
                  </a:lnTo>
                  <a:lnTo>
                    <a:pt x="7091780" y="78692"/>
                  </a:lnTo>
                  <a:lnTo>
                    <a:pt x="7061680" y="61170"/>
                  </a:lnTo>
                  <a:close/>
                </a:path>
                <a:path w="7161530" h="157479">
                  <a:moveTo>
                    <a:pt x="7091780" y="78692"/>
                  </a:moveTo>
                  <a:lnTo>
                    <a:pt x="7061728" y="96222"/>
                  </a:lnTo>
                  <a:lnTo>
                    <a:pt x="7126732" y="96202"/>
                  </a:lnTo>
                  <a:lnTo>
                    <a:pt x="7126723" y="93789"/>
                  </a:lnTo>
                  <a:lnTo>
                    <a:pt x="7117714" y="93789"/>
                  </a:lnTo>
                  <a:lnTo>
                    <a:pt x="7091780" y="78692"/>
                  </a:lnTo>
                  <a:close/>
                </a:path>
                <a:path w="7161530" h="157479">
                  <a:moveTo>
                    <a:pt x="7117714" y="63563"/>
                  </a:moveTo>
                  <a:lnTo>
                    <a:pt x="7091780" y="78692"/>
                  </a:lnTo>
                  <a:lnTo>
                    <a:pt x="7117714" y="93789"/>
                  </a:lnTo>
                  <a:lnTo>
                    <a:pt x="7117714" y="63563"/>
                  </a:lnTo>
                  <a:close/>
                </a:path>
                <a:path w="7161530" h="157479">
                  <a:moveTo>
                    <a:pt x="7126613" y="63563"/>
                  </a:moveTo>
                  <a:lnTo>
                    <a:pt x="7117714" y="63563"/>
                  </a:lnTo>
                  <a:lnTo>
                    <a:pt x="7117714" y="93789"/>
                  </a:lnTo>
                  <a:lnTo>
                    <a:pt x="7126723" y="93789"/>
                  </a:lnTo>
                  <a:lnTo>
                    <a:pt x="7126613" y="63563"/>
                  </a:lnTo>
                  <a:close/>
                </a:path>
                <a:path w="7161530" h="157479">
                  <a:moveTo>
                    <a:pt x="7126605" y="61150"/>
                  </a:moveTo>
                  <a:lnTo>
                    <a:pt x="7061680" y="61170"/>
                  </a:lnTo>
                  <a:lnTo>
                    <a:pt x="7091780" y="78692"/>
                  </a:lnTo>
                  <a:lnTo>
                    <a:pt x="7117714" y="63563"/>
                  </a:lnTo>
                  <a:lnTo>
                    <a:pt x="7126613" y="63563"/>
                  </a:lnTo>
                  <a:lnTo>
                    <a:pt x="7126605" y="61150"/>
                  </a:lnTo>
                  <a:close/>
                </a:path>
                <a:path w="7161530" h="157479">
                  <a:moveTo>
                    <a:pt x="7023621" y="0"/>
                  </a:moveTo>
                  <a:lnTo>
                    <a:pt x="7016924" y="444"/>
                  </a:lnTo>
                  <a:lnTo>
                    <a:pt x="7010870" y="3365"/>
                  </a:lnTo>
                  <a:lnTo>
                    <a:pt x="7006208" y="8572"/>
                  </a:lnTo>
                  <a:lnTo>
                    <a:pt x="7003986" y="15162"/>
                  </a:lnTo>
                  <a:lnTo>
                    <a:pt x="7004431" y="21859"/>
                  </a:lnTo>
                  <a:lnTo>
                    <a:pt x="7007352" y="27914"/>
                  </a:lnTo>
                  <a:lnTo>
                    <a:pt x="7012558" y="32575"/>
                  </a:lnTo>
                  <a:lnTo>
                    <a:pt x="7061680" y="61170"/>
                  </a:lnTo>
                  <a:lnTo>
                    <a:pt x="7131329" y="61150"/>
                  </a:lnTo>
                  <a:lnTo>
                    <a:pt x="7030211" y="2222"/>
                  </a:lnTo>
                  <a:lnTo>
                    <a:pt x="702362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4673" y="4644389"/>
              <a:ext cx="289559" cy="28803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344673" y="4644389"/>
              <a:ext cx="289560" cy="288290"/>
            </a:xfrm>
            <a:custGeom>
              <a:avLst/>
              <a:gdLst/>
              <a:ahLst/>
              <a:cxnLst/>
              <a:rect l="l" t="t" r="r" b="b"/>
              <a:pathLst>
                <a:path w="289560" h="288289">
                  <a:moveTo>
                    <a:pt x="0" y="144018"/>
                  </a:moveTo>
                  <a:lnTo>
                    <a:pt x="7376" y="98511"/>
                  </a:lnTo>
                  <a:lnTo>
                    <a:pt x="27919" y="58978"/>
                  </a:lnTo>
                  <a:lnTo>
                    <a:pt x="59253" y="27797"/>
                  </a:lnTo>
                  <a:lnTo>
                    <a:pt x="98999" y="7345"/>
                  </a:lnTo>
                  <a:lnTo>
                    <a:pt x="144780" y="0"/>
                  </a:lnTo>
                  <a:lnTo>
                    <a:pt x="190560" y="7345"/>
                  </a:lnTo>
                  <a:lnTo>
                    <a:pt x="230306" y="27797"/>
                  </a:lnTo>
                  <a:lnTo>
                    <a:pt x="261640" y="58978"/>
                  </a:lnTo>
                  <a:lnTo>
                    <a:pt x="282183" y="98511"/>
                  </a:lnTo>
                  <a:lnTo>
                    <a:pt x="289559" y="144018"/>
                  </a:lnTo>
                  <a:lnTo>
                    <a:pt x="282183" y="189524"/>
                  </a:lnTo>
                  <a:lnTo>
                    <a:pt x="261640" y="229057"/>
                  </a:lnTo>
                  <a:lnTo>
                    <a:pt x="230306" y="260238"/>
                  </a:lnTo>
                  <a:lnTo>
                    <a:pt x="190560" y="280690"/>
                  </a:lnTo>
                  <a:lnTo>
                    <a:pt x="144780" y="288036"/>
                  </a:lnTo>
                  <a:lnTo>
                    <a:pt x="98999" y="280690"/>
                  </a:lnTo>
                  <a:lnTo>
                    <a:pt x="59253" y="260238"/>
                  </a:lnTo>
                  <a:lnTo>
                    <a:pt x="27919" y="229057"/>
                  </a:lnTo>
                  <a:lnTo>
                    <a:pt x="7376" y="189524"/>
                  </a:lnTo>
                  <a:lnTo>
                    <a:pt x="0" y="144018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13482" y="4702817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69" h="157479">
                  <a:moveTo>
                    <a:pt x="299974" y="78732"/>
                  </a:moveTo>
                  <a:lnTo>
                    <a:pt x="220725" y="124960"/>
                  </a:lnTo>
                  <a:lnTo>
                    <a:pt x="215518" y="129567"/>
                  </a:lnTo>
                  <a:lnTo>
                    <a:pt x="212597" y="135628"/>
                  </a:lnTo>
                  <a:lnTo>
                    <a:pt x="212153" y="142355"/>
                  </a:lnTo>
                  <a:lnTo>
                    <a:pt x="214375" y="148963"/>
                  </a:lnTo>
                  <a:lnTo>
                    <a:pt x="218983" y="154114"/>
                  </a:lnTo>
                  <a:lnTo>
                    <a:pt x="225044" y="157027"/>
                  </a:lnTo>
                  <a:lnTo>
                    <a:pt x="231771" y="157464"/>
                  </a:lnTo>
                  <a:lnTo>
                    <a:pt x="238379" y="155186"/>
                  </a:lnTo>
                  <a:lnTo>
                    <a:pt x="339398" y="96258"/>
                  </a:lnTo>
                  <a:lnTo>
                    <a:pt x="334644" y="96258"/>
                  </a:lnTo>
                  <a:lnTo>
                    <a:pt x="334644" y="93845"/>
                  </a:lnTo>
                  <a:lnTo>
                    <a:pt x="325881" y="93845"/>
                  </a:lnTo>
                  <a:lnTo>
                    <a:pt x="299974" y="78732"/>
                  </a:lnTo>
                  <a:close/>
                </a:path>
                <a:path w="369569" h="157479">
                  <a:moveTo>
                    <a:pt x="26992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29" y="96258"/>
                  </a:lnTo>
                  <a:lnTo>
                    <a:pt x="299974" y="78732"/>
                  </a:lnTo>
                  <a:lnTo>
                    <a:pt x="269929" y="61206"/>
                  </a:lnTo>
                  <a:close/>
                </a:path>
                <a:path w="369569" h="157479">
                  <a:moveTo>
                    <a:pt x="339398" y="61206"/>
                  </a:moveTo>
                  <a:lnTo>
                    <a:pt x="334644" y="61206"/>
                  </a:lnTo>
                  <a:lnTo>
                    <a:pt x="334644" y="96258"/>
                  </a:lnTo>
                  <a:lnTo>
                    <a:pt x="339398" y="96258"/>
                  </a:lnTo>
                  <a:lnTo>
                    <a:pt x="369443" y="78732"/>
                  </a:lnTo>
                  <a:lnTo>
                    <a:pt x="339398" y="61206"/>
                  </a:lnTo>
                  <a:close/>
                </a:path>
                <a:path w="369569" h="157479">
                  <a:moveTo>
                    <a:pt x="325881" y="63619"/>
                  </a:moveTo>
                  <a:lnTo>
                    <a:pt x="299974" y="78732"/>
                  </a:lnTo>
                  <a:lnTo>
                    <a:pt x="325881" y="93845"/>
                  </a:lnTo>
                  <a:lnTo>
                    <a:pt x="325881" y="63619"/>
                  </a:lnTo>
                  <a:close/>
                </a:path>
                <a:path w="369569" h="157479">
                  <a:moveTo>
                    <a:pt x="334644" y="63619"/>
                  </a:moveTo>
                  <a:lnTo>
                    <a:pt x="325881" y="63619"/>
                  </a:lnTo>
                  <a:lnTo>
                    <a:pt x="325881" y="93845"/>
                  </a:lnTo>
                  <a:lnTo>
                    <a:pt x="334644" y="93845"/>
                  </a:lnTo>
                  <a:lnTo>
                    <a:pt x="334644" y="63619"/>
                  </a:lnTo>
                  <a:close/>
                </a:path>
                <a:path w="369569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8" y="21836"/>
                  </a:lnTo>
                  <a:lnTo>
                    <a:pt x="215519" y="27896"/>
                  </a:lnTo>
                  <a:lnTo>
                    <a:pt x="220725" y="32504"/>
                  </a:lnTo>
                  <a:lnTo>
                    <a:pt x="299974" y="78732"/>
                  </a:lnTo>
                  <a:lnTo>
                    <a:pt x="325881" y="63619"/>
                  </a:lnTo>
                  <a:lnTo>
                    <a:pt x="334644" y="63619"/>
                  </a:lnTo>
                  <a:lnTo>
                    <a:pt x="334644" y="61206"/>
                  </a:lnTo>
                  <a:lnTo>
                    <a:pt x="339398" y="61206"/>
                  </a:lnTo>
                  <a:lnTo>
                    <a:pt x="238379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3061" y="4639817"/>
              <a:ext cx="288036" cy="28955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163061" y="4639817"/>
              <a:ext cx="288290" cy="289560"/>
            </a:xfrm>
            <a:custGeom>
              <a:avLst/>
              <a:gdLst/>
              <a:ahLst/>
              <a:cxnLst/>
              <a:rect l="l" t="t" r="r" b="b"/>
              <a:pathLst>
                <a:path w="288289" h="289560">
                  <a:moveTo>
                    <a:pt x="0" y="144779"/>
                  </a:moveTo>
                  <a:lnTo>
                    <a:pt x="7345" y="98999"/>
                  </a:lnTo>
                  <a:lnTo>
                    <a:pt x="27797" y="59253"/>
                  </a:lnTo>
                  <a:lnTo>
                    <a:pt x="58978" y="27919"/>
                  </a:lnTo>
                  <a:lnTo>
                    <a:pt x="98511" y="7376"/>
                  </a:lnTo>
                  <a:lnTo>
                    <a:pt x="144017" y="0"/>
                  </a:lnTo>
                  <a:lnTo>
                    <a:pt x="189524" y="7376"/>
                  </a:lnTo>
                  <a:lnTo>
                    <a:pt x="229057" y="27919"/>
                  </a:lnTo>
                  <a:lnTo>
                    <a:pt x="260238" y="59253"/>
                  </a:lnTo>
                  <a:lnTo>
                    <a:pt x="280690" y="98999"/>
                  </a:lnTo>
                  <a:lnTo>
                    <a:pt x="288036" y="144779"/>
                  </a:lnTo>
                  <a:lnTo>
                    <a:pt x="280690" y="190560"/>
                  </a:lnTo>
                  <a:lnTo>
                    <a:pt x="260238" y="230306"/>
                  </a:lnTo>
                  <a:lnTo>
                    <a:pt x="229057" y="261640"/>
                  </a:lnTo>
                  <a:lnTo>
                    <a:pt x="189524" y="282183"/>
                  </a:lnTo>
                  <a:lnTo>
                    <a:pt x="144017" y="289559"/>
                  </a:lnTo>
                  <a:lnTo>
                    <a:pt x="98511" y="282183"/>
                  </a:lnTo>
                  <a:lnTo>
                    <a:pt x="58978" y="261640"/>
                  </a:lnTo>
                  <a:lnTo>
                    <a:pt x="27797" y="230306"/>
                  </a:lnTo>
                  <a:lnTo>
                    <a:pt x="7345" y="190560"/>
                  </a:lnTo>
                  <a:lnTo>
                    <a:pt x="0" y="144779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6789" y="4633721"/>
              <a:ext cx="289560" cy="28803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796789" y="4633721"/>
              <a:ext cx="289560" cy="288290"/>
            </a:xfrm>
            <a:custGeom>
              <a:avLst/>
              <a:gdLst/>
              <a:ahLst/>
              <a:cxnLst/>
              <a:rect l="l" t="t" r="r" b="b"/>
              <a:pathLst>
                <a:path w="289560" h="288289">
                  <a:moveTo>
                    <a:pt x="0" y="144017"/>
                  </a:moveTo>
                  <a:lnTo>
                    <a:pt x="7376" y="98511"/>
                  </a:lnTo>
                  <a:lnTo>
                    <a:pt x="27919" y="58978"/>
                  </a:lnTo>
                  <a:lnTo>
                    <a:pt x="59253" y="27797"/>
                  </a:lnTo>
                  <a:lnTo>
                    <a:pt x="98999" y="7345"/>
                  </a:lnTo>
                  <a:lnTo>
                    <a:pt x="144780" y="0"/>
                  </a:lnTo>
                  <a:lnTo>
                    <a:pt x="190560" y="7345"/>
                  </a:lnTo>
                  <a:lnTo>
                    <a:pt x="230306" y="27797"/>
                  </a:lnTo>
                  <a:lnTo>
                    <a:pt x="261640" y="58978"/>
                  </a:lnTo>
                  <a:lnTo>
                    <a:pt x="282183" y="98511"/>
                  </a:lnTo>
                  <a:lnTo>
                    <a:pt x="289560" y="144017"/>
                  </a:lnTo>
                  <a:lnTo>
                    <a:pt x="282183" y="189524"/>
                  </a:lnTo>
                  <a:lnTo>
                    <a:pt x="261640" y="229057"/>
                  </a:lnTo>
                  <a:lnTo>
                    <a:pt x="230306" y="260238"/>
                  </a:lnTo>
                  <a:lnTo>
                    <a:pt x="190560" y="280690"/>
                  </a:lnTo>
                  <a:lnTo>
                    <a:pt x="144780" y="288035"/>
                  </a:lnTo>
                  <a:lnTo>
                    <a:pt x="98999" y="280690"/>
                  </a:lnTo>
                  <a:lnTo>
                    <a:pt x="59253" y="260238"/>
                  </a:lnTo>
                  <a:lnTo>
                    <a:pt x="27919" y="229057"/>
                  </a:lnTo>
                  <a:lnTo>
                    <a:pt x="7376" y="189524"/>
                  </a:lnTo>
                  <a:lnTo>
                    <a:pt x="0" y="144017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30345" y="4704341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74" y="78732"/>
                  </a:moveTo>
                  <a:lnTo>
                    <a:pt x="220725" y="124960"/>
                  </a:lnTo>
                  <a:lnTo>
                    <a:pt x="215518" y="129567"/>
                  </a:lnTo>
                  <a:lnTo>
                    <a:pt x="212597" y="135628"/>
                  </a:lnTo>
                  <a:lnTo>
                    <a:pt x="212153" y="142355"/>
                  </a:lnTo>
                  <a:lnTo>
                    <a:pt x="214375" y="148963"/>
                  </a:lnTo>
                  <a:lnTo>
                    <a:pt x="218983" y="154114"/>
                  </a:lnTo>
                  <a:lnTo>
                    <a:pt x="225043" y="157027"/>
                  </a:lnTo>
                  <a:lnTo>
                    <a:pt x="231771" y="157464"/>
                  </a:lnTo>
                  <a:lnTo>
                    <a:pt x="238378" y="155186"/>
                  </a:lnTo>
                  <a:lnTo>
                    <a:pt x="339398" y="96258"/>
                  </a:lnTo>
                  <a:lnTo>
                    <a:pt x="334644" y="96258"/>
                  </a:lnTo>
                  <a:lnTo>
                    <a:pt x="334644" y="93845"/>
                  </a:lnTo>
                  <a:lnTo>
                    <a:pt x="325881" y="93845"/>
                  </a:lnTo>
                  <a:lnTo>
                    <a:pt x="299974" y="78732"/>
                  </a:lnTo>
                  <a:close/>
                </a:path>
                <a:path w="369570" h="157479">
                  <a:moveTo>
                    <a:pt x="26992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29" y="96258"/>
                  </a:lnTo>
                  <a:lnTo>
                    <a:pt x="299974" y="78732"/>
                  </a:lnTo>
                  <a:lnTo>
                    <a:pt x="26992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4" y="61206"/>
                  </a:lnTo>
                  <a:lnTo>
                    <a:pt x="334644" y="96258"/>
                  </a:lnTo>
                  <a:lnTo>
                    <a:pt x="339398" y="96258"/>
                  </a:lnTo>
                  <a:lnTo>
                    <a:pt x="369442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1" y="63619"/>
                  </a:moveTo>
                  <a:lnTo>
                    <a:pt x="299974" y="78732"/>
                  </a:lnTo>
                  <a:lnTo>
                    <a:pt x="325881" y="93845"/>
                  </a:lnTo>
                  <a:lnTo>
                    <a:pt x="325881" y="63619"/>
                  </a:lnTo>
                  <a:close/>
                </a:path>
                <a:path w="369570" h="157479">
                  <a:moveTo>
                    <a:pt x="334644" y="63619"/>
                  </a:moveTo>
                  <a:lnTo>
                    <a:pt x="325881" y="63619"/>
                  </a:lnTo>
                  <a:lnTo>
                    <a:pt x="325881" y="93845"/>
                  </a:lnTo>
                  <a:lnTo>
                    <a:pt x="334644" y="93845"/>
                  </a:lnTo>
                  <a:lnTo>
                    <a:pt x="334644" y="63619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7" y="21836"/>
                  </a:lnTo>
                  <a:lnTo>
                    <a:pt x="215518" y="27896"/>
                  </a:lnTo>
                  <a:lnTo>
                    <a:pt x="220725" y="32504"/>
                  </a:lnTo>
                  <a:lnTo>
                    <a:pt x="299974" y="78732"/>
                  </a:lnTo>
                  <a:lnTo>
                    <a:pt x="325881" y="63619"/>
                  </a:lnTo>
                  <a:lnTo>
                    <a:pt x="334644" y="63619"/>
                  </a:lnTo>
                  <a:lnTo>
                    <a:pt x="334644" y="61206"/>
                  </a:lnTo>
                  <a:lnTo>
                    <a:pt x="339398" y="61206"/>
                  </a:lnTo>
                  <a:lnTo>
                    <a:pt x="238378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9926" y="4642865"/>
              <a:ext cx="288036" cy="28803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979926" y="464286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7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7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5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7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48734" y="4693678"/>
              <a:ext cx="1186815" cy="170180"/>
            </a:xfrm>
            <a:custGeom>
              <a:avLst/>
              <a:gdLst/>
              <a:ahLst/>
              <a:cxnLst/>
              <a:rect l="l" t="t" r="r" b="b"/>
              <a:pathLst>
                <a:path w="1186814" h="170179">
                  <a:moveTo>
                    <a:pt x="369443" y="78727"/>
                  </a:moveTo>
                  <a:lnTo>
                    <a:pt x="339394" y="61201"/>
                  </a:lnTo>
                  <a:lnTo>
                    <a:pt x="238379" y="2273"/>
                  </a:lnTo>
                  <a:lnTo>
                    <a:pt x="231762" y="0"/>
                  </a:lnTo>
                  <a:lnTo>
                    <a:pt x="225044" y="431"/>
                  </a:lnTo>
                  <a:lnTo>
                    <a:pt x="218973" y="3352"/>
                  </a:lnTo>
                  <a:lnTo>
                    <a:pt x="214376" y="8496"/>
                  </a:lnTo>
                  <a:lnTo>
                    <a:pt x="212153" y="15113"/>
                  </a:lnTo>
                  <a:lnTo>
                    <a:pt x="212585" y="21831"/>
                  </a:lnTo>
                  <a:lnTo>
                    <a:pt x="215519" y="27901"/>
                  </a:lnTo>
                  <a:lnTo>
                    <a:pt x="220726" y="32499"/>
                  </a:lnTo>
                  <a:lnTo>
                    <a:pt x="269925" y="61201"/>
                  </a:lnTo>
                  <a:lnTo>
                    <a:pt x="0" y="61201"/>
                  </a:lnTo>
                  <a:lnTo>
                    <a:pt x="0" y="96253"/>
                  </a:lnTo>
                  <a:lnTo>
                    <a:pt x="269925" y="96253"/>
                  </a:lnTo>
                  <a:lnTo>
                    <a:pt x="220726" y="124955"/>
                  </a:lnTo>
                  <a:lnTo>
                    <a:pt x="215519" y="129565"/>
                  </a:lnTo>
                  <a:lnTo>
                    <a:pt x="212585" y="135636"/>
                  </a:lnTo>
                  <a:lnTo>
                    <a:pt x="212153" y="142354"/>
                  </a:lnTo>
                  <a:lnTo>
                    <a:pt x="214376" y="148958"/>
                  </a:lnTo>
                  <a:lnTo>
                    <a:pt x="218973" y="154114"/>
                  </a:lnTo>
                  <a:lnTo>
                    <a:pt x="225044" y="157022"/>
                  </a:lnTo>
                  <a:lnTo>
                    <a:pt x="231762" y="157467"/>
                  </a:lnTo>
                  <a:lnTo>
                    <a:pt x="238379" y="155181"/>
                  </a:lnTo>
                  <a:lnTo>
                    <a:pt x="339394" y="96253"/>
                  </a:lnTo>
                  <a:lnTo>
                    <a:pt x="369443" y="78727"/>
                  </a:lnTo>
                  <a:close/>
                </a:path>
                <a:path w="1186814" h="170179">
                  <a:moveTo>
                    <a:pt x="1186307" y="90919"/>
                  </a:moveTo>
                  <a:lnTo>
                    <a:pt x="1156258" y="73393"/>
                  </a:lnTo>
                  <a:lnTo>
                    <a:pt x="1055243" y="14465"/>
                  </a:lnTo>
                  <a:lnTo>
                    <a:pt x="1048626" y="12192"/>
                  </a:lnTo>
                  <a:lnTo>
                    <a:pt x="1041908" y="12623"/>
                  </a:lnTo>
                  <a:lnTo>
                    <a:pt x="1035837" y="15544"/>
                  </a:lnTo>
                  <a:lnTo>
                    <a:pt x="1031240" y="20688"/>
                  </a:lnTo>
                  <a:lnTo>
                    <a:pt x="1029017" y="27305"/>
                  </a:lnTo>
                  <a:lnTo>
                    <a:pt x="1029449" y="34036"/>
                  </a:lnTo>
                  <a:lnTo>
                    <a:pt x="1032383" y="40093"/>
                  </a:lnTo>
                  <a:lnTo>
                    <a:pt x="1037590" y="44691"/>
                  </a:lnTo>
                  <a:lnTo>
                    <a:pt x="1086789" y="73393"/>
                  </a:lnTo>
                  <a:lnTo>
                    <a:pt x="816864" y="73393"/>
                  </a:lnTo>
                  <a:lnTo>
                    <a:pt x="816864" y="108445"/>
                  </a:lnTo>
                  <a:lnTo>
                    <a:pt x="1086789" y="108445"/>
                  </a:lnTo>
                  <a:lnTo>
                    <a:pt x="1037590" y="137147"/>
                  </a:lnTo>
                  <a:lnTo>
                    <a:pt x="1032383" y="141757"/>
                  </a:lnTo>
                  <a:lnTo>
                    <a:pt x="1029449" y="147828"/>
                  </a:lnTo>
                  <a:lnTo>
                    <a:pt x="1029017" y="154546"/>
                  </a:lnTo>
                  <a:lnTo>
                    <a:pt x="1031240" y="161150"/>
                  </a:lnTo>
                  <a:lnTo>
                    <a:pt x="1035837" y="166306"/>
                  </a:lnTo>
                  <a:lnTo>
                    <a:pt x="1041908" y="169214"/>
                  </a:lnTo>
                  <a:lnTo>
                    <a:pt x="1048626" y="169659"/>
                  </a:lnTo>
                  <a:lnTo>
                    <a:pt x="1055243" y="167373"/>
                  </a:lnTo>
                  <a:lnTo>
                    <a:pt x="1156258" y="108445"/>
                  </a:lnTo>
                  <a:lnTo>
                    <a:pt x="1186307" y="90919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15177" y="4644389"/>
              <a:ext cx="288036" cy="28803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615177" y="464438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8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6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8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82462" y="4695197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74" y="78732"/>
                  </a:moveTo>
                  <a:lnTo>
                    <a:pt x="220725" y="124960"/>
                  </a:lnTo>
                  <a:lnTo>
                    <a:pt x="215518" y="129567"/>
                  </a:lnTo>
                  <a:lnTo>
                    <a:pt x="212597" y="135628"/>
                  </a:lnTo>
                  <a:lnTo>
                    <a:pt x="212153" y="142355"/>
                  </a:lnTo>
                  <a:lnTo>
                    <a:pt x="214375" y="148963"/>
                  </a:lnTo>
                  <a:lnTo>
                    <a:pt x="218983" y="154114"/>
                  </a:lnTo>
                  <a:lnTo>
                    <a:pt x="225043" y="157027"/>
                  </a:lnTo>
                  <a:lnTo>
                    <a:pt x="231771" y="157464"/>
                  </a:lnTo>
                  <a:lnTo>
                    <a:pt x="238378" y="155186"/>
                  </a:lnTo>
                  <a:lnTo>
                    <a:pt x="339398" y="96258"/>
                  </a:lnTo>
                  <a:lnTo>
                    <a:pt x="334645" y="96258"/>
                  </a:lnTo>
                  <a:lnTo>
                    <a:pt x="334645" y="93845"/>
                  </a:lnTo>
                  <a:lnTo>
                    <a:pt x="325882" y="93845"/>
                  </a:lnTo>
                  <a:lnTo>
                    <a:pt x="299974" y="78732"/>
                  </a:lnTo>
                  <a:close/>
                </a:path>
                <a:path w="369570" h="157479">
                  <a:moveTo>
                    <a:pt x="26992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29" y="96258"/>
                  </a:lnTo>
                  <a:lnTo>
                    <a:pt x="299974" y="78732"/>
                  </a:lnTo>
                  <a:lnTo>
                    <a:pt x="26992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5" y="61206"/>
                  </a:lnTo>
                  <a:lnTo>
                    <a:pt x="334645" y="96258"/>
                  </a:lnTo>
                  <a:lnTo>
                    <a:pt x="339398" y="96258"/>
                  </a:lnTo>
                  <a:lnTo>
                    <a:pt x="369442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2" y="63619"/>
                  </a:moveTo>
                  <a:lnTo>
                    <a:pt x="299974" y="78732"/>
                  </a:lnTo>
                  <a:lnTo>
                    <a:pt x="325882" y="93845"/>
                  </a:lnTo>
                  <a:lnTo>
                    <a:pt x="325882" y="63619"/>
                  </a:lnTo>
                  <a:close/>
                </a:path>
                <a:path w="369570" h="157479">
                  <a:moveTo>
                    <a:pt x="334645" y="63619"/>
                  </a:moveTo>
                  <a:lnTo>
                    <a:pt x="325882" y="63619"/>
                  </a:lnTo>
                  <a:lnTo>
                    <a:pt x="325882" y="93845"/>
                  </a:lnTo>
                  <a:lnTo>
                    <a:pt x="334645" y="93845"/>
                  </a:lnTo>
                  <a:lnTo>
                    <a:pt x="334645" y="63619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7" y="21836"/>
                  </a:lnTo>
                  <a:lnTo>
                    <a:pt x="215518" y="27896"/>
                  </a:lnTo>
                  <a:lnTo>
                    <a:pt x="220725" y="32504"/>
                  </a:lnTo>
                  <a:lnTo>
                    <a:pt x="299974" y="78732"/>
                  </a:lnTo>
                  <a:lnTo>
                    <a:pt x="325882" y="63619"/>
                  </a:lnTo>
                  <a:lnTo>
                    <a:pt x="334645" y="63619"/>
                  </a:lnTo>
                  <a:lnTo>
                    <a:pt x="334645" y="61206"/>
                  </a:lnTo>
                  <a:lnTo>
                    <a:pt x="339398" y="61206"/>
                  </a:lnTo>
                  <a:lnTo>
                    <a:pt x="238378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32042" y="4633721"/>
              <a:ext cx="289560" cy="28803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432042" y="4633721"/>
              <a:ext cx="289560" cy="288290"/>
            </a:xfrm>
            <a:custGeom>
              <a:avLst/>
              <a:gdLst/>
              <a:ahLst/>
              <a:cxnLst/>
              <a:rect l="l" t="t" r="r" b="b"/>
              <a:pathLst>
                <a:path w="289559" h="288289">
                  <a:moveTo>
                    <a:pt x="0" y="144017"/>
                  </a:moveTo>
                  <a:lnTo>
                    <a:pt x="7376" y="98511"/>
                  </a:lnTo>
                  <a:lnTo>
                    <a:pt x="27919" y="58978"/>
                  </a:lnTo>
                  <a:lnTo>
                    <a:pt x="59253" y="27797"/>
                  </a:lnTo>
                  <a:lnTo>
                    <a:pt x="98999" y="7345"/>
                  </a:lnTo>
                  <a:lnTo>
                    <a:pt x="144780" y="0"/>
                  </a:lnTo>
                  <a:lnTo>
                    <a:pt x="190560" y="7345"/>
                  </a:lnTo>
                  <a:lnTo>
                    <a:pt x="230306" y="27797"/>
                  </a:lnTo>
                  <a:lnTo>
                    <a:pt x="261640" y="58978"/>
                  </a:lnTo>
                  <a:lnTo>
                    <a:pt x="282183" y="98511"/>
                  </a:lnTo>
                  <a:lnTo>
                    <a:pt x="289560" y="144017"/>
                  </a:lnTo>
                  <a:lnTo>
                    <a:pt x="282183" y="189524"/>
                  </a:lnTo>
                  <a:lnTo>
                    <a:pt x="261640" y="229057"/>
                  </a:lnTo>
                  <a:lnTo>
                    <a:pt x="230306" y="260238"/>
                  </a:lnTo>
                  <a:lnTo>
                    <a:pt x="190560" y="280690"/>
                  </a:lnTo>
                  <a:lnTo>
                    <a:pt x="144780" y="288035"/>
                  </a:lnTo>
                  <a:lnTo>
                    <a:pt x="98999" y="280690"/>
                  </a:lnTo>
                  <a:lnTo>
                    <a:pt x="59253" y="260238"/>
                  </a:lnTo>
                  <a:lnTo>
                    <a:pt x="27919" y="229057"/>
                  </a:lnTo>
                  <a:lnTo>
                    <a:pt x="7376" y="189524"/>
                  </a:lnTo>
                  <a:lnTo>
                    <a:pt x="0" y="144017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89026" y="4534865"/>
            <a:ext cx="101346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develop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endParaRPr sz="2400">
              <a:latin typeface="Calibri"/>
              <a:cs typeface="Calibri"/>
            </a:endParaRPr>
          </a:p>
          <a:p>
            <a:pPr marL="4508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feature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633726" y="5024882"/>
            <a:ext cx="208279" cy="358140"/>
          </a:xfrm>
          <a:custGeom>
            <a:avLst/>
            <a:gdLst/>
            <a:ahLst/>
            <a:cxnLst/>
            <a:rect l="l" t="t" r="r" b="b"/>
            <a:pathLst>
              <a:path w="208280" h="358139">
                <a:moveTo>
                  <a:pt x="84667" y="246127"/>
                </a:moveTo>
                <a:lnTo>
                  <a:pt x="77993" y="246395"/>
                </a:lnTo>
                <a:lnTo>
                  <a:pt x="71915" y="249164"/>
                </a:lnTo>
                <a:lnTo>
                  <a:pt x="67182" y="254254"/>
                </a:lnTo>
                <a:lnTo>
                  <a:pt x="64769" y="260772"/>
                </a:lnTo>
                <a:lnTo>
                  <a:pt x="65024" y="267446"/>
                </a:lnTo>
                <a:lnTo>
                  <a:pt x="67754" y="273524"/>
                </a:lnTo>
                <a:lnTo>
                  <a:pt x="72771" y="278257"/>
                </a:lnTo>
                <a:lnTo>
                  <a:pt x="201422" y="357886"/>
                </a:lnTo>
                <a:lnTo>
                  <a:pt x="202309" y="335407"/>
                </a:lnTo>
                <a:lnTo>
                  <a:pt x="169672" y="335407"/>
                </a:lnTo>
                <a:lnTo>
                  <a:pt x="139334" y="278364"/>
                </a:lnTo>
                <a:lnTo>
                  <a:pt x="91186" y="248539"/>
                </a:lnTo>
                <a:lnTo>
                  <a:pt x="84667" y="246127"/>
                </a:lnTo>
                <a:close/>
              </a:path>
              <a:path w="208280" h="358139">
                <a:moveTo>
                  <a:pt x="139334" y="278364"/>
                </a:moveTo>
                <a:lnTo>
                  <a:pt x="169672" y="335407"/>
                </a:lnTo>
                <a:lnTo>
                  <a:pt x="186418" y="326517"/>
                </a:lnTo>
                <a:lnTo>
                  <a:pt x="167640" y="326517"/>
                </a:lnTo>
                <a:lnTo>
                  <a:pt x="168829" y="296635"/>
                </a:lnTo>
                <a:lnTo>
                  <a:pt x="139334" y="278364"/>
                </a:lnTo>
                <a:close/>
              </a:path>
              <a:path w="208280" h="358139">
                <a:moveTo>
                  <a:pt x="180975" y="188214"/>
                </a:moveTo>
                <a:lnTo>
                  <a:pt x="172847" y="195707"/>
                </a:lnTo>
                <a:lnTo>
                  <a:pt x="170207" y="262005"/>
                </a:lnTo>
                <a:lnTo>
                  <a:pt x="200532" y="319024"/>
                </a:lnTo>
                <a:lnTo>
                  <a:pt x="169672" y="335407"/>
                </a:lnTo>
                <a:lnTo>
                  <a:pt x="202309" y="335407"/>
                </a:lnTo>
                <a:lnTo>
                  <a:pt x="207772" y="197104"/>
                </a:lnTo>
                <a:lnTo>
                  <a:pt x="200279" y="188976"/>
                </a:lnTo>
                <a:lnTo>
                  <a:pt x="180975" y="188214"/>
                </a:lnTo>
                <a:close/>
              </a:path>
              <a:path w="208280" h="358139">
                <a:moveTo>
                  <a:pt x="168829" y="296635"/>
                </a:moveTo>
                <a:lnTo>
                  <a:pt x="167640" y="326517"/>
                </a:lnTo>
                <a:lnTo>
                  <a:pt x="194310" y="312420"/>
                </a:lnTo>
                <a:lnTo>
                  <a:pt x="168829" y="296635"/>
                </a:lnTo>
                <a:close/>
              </a:path>
              <a:path w="208280" h="358139">
                <a:moveTo>
                  <a:pt x="170207" y="262005"/>
                </a:moveTo>
                <a:lnTo>
                  <a:pt x="168829" y="296635"/>
                </a:lnTo>
                <a:lnTo>
                  <a:pt x="194310" y="312420"/>
                </a:lnTo>
                <a:lnTo>
                  <a:pt x="167640" y="326517"/>
                </a:lnTo>
                <a:lnTo>
                  <a:pt x="186418" y="326517"/>
                </a:lnTo>
                <a:lnTo>
                  <a:pt x="200532" y="319024"/>
                </a:lnTo>
                <a:lnTo>
                  <a:pt x="170207" y="262005"/>
                </a:lnTo>
                <a:close/>
              </a:path>
              <a:path w="208280" h="358139">
                <a:moveTo>
                  <a:pt x="30861" y="0"/>
                </a:moveTo>
                <a:lnTo>
                  <a:pt x="0" y="16383"/>
                </a:lnTo>
                <a:lnTo>
                  <a:pt x="139334" y="278364"/>
                </a:lnTo>
                <a:lnTo>
                  <a:pt x="168829" y="296635"/>
                </a:lnTo>
                <a:lnTo>
                  <a:pt x="170207" y="262005"/>
                </a:lnTo>
                <a:lnTo>
                  <a:pt x="3086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64817" y="2578607"/>
            <a:ext cx="495300" cy="1934210"/>
          </a:xfrm>
          <a:custGeom>
            <a:avLst/>
            <a:gdLst/>
            <a:ahLst/>
            <a:cxnLst/>
            <a:rect l="l" t="t" r="r" b="b"/>
            <a:pathLst>
              <a:path w="495300" h="1934210">
                <a:moveTo>
                  <a:pt x="358600" y="1792970"/>
                </a:moveTo>
                <a:lnTo>
                  <a:pt x="351962" y="1793984"/>
                </a:lnTo>
                <a:lnTo>
                  <a:pt x="346075" y="1797558"/>
                </a:lnTo>
                <a:lnTo>
                  <a:pt x="341987" y="1803231"/>
                </a:lnTo>
                <a:lnTo>
                  <a:pt x="340423" y="1809797"/>
                </a:lnTo>
                <a:lnTo>
                  <a:pt x="341431" y="1816435"/>
                </a:lnTo>
                <a:lnTo>
                  <a:pt x="345058" y="1822322"/>
                </a:lnTo>
                <a:lnTo>
                  <a:pt x="448309" y="1933702"/>
                </a:lnTo>
                <a:lnTo>
                  <a:pt x="457943" y="1903475"/>
                </a:lnTo>
                <a:lnTo>
                  <a:pt x="423671" y="1903475"/>
                </a:lnTo>
                <a:lnTo>
                  <a:pt x="409560" y="1840327"/>
                </a:lnTo>
                <a:lnTo>
                  <a:pt x="370839" y="1798573"/>
                </a:lnTo>
                <a:lnTo>
                  <a:pt x="365166" y="1794504"/>
                </a:lnTo>
                <a:lnTo>
                  <a:pt x="358600" y="1792970"/>
                </a:lnTo>
                <a:close/>
              </a:path>
              <a:path w="495300" h="1934210">
                <a:moveTo>
                  <a:pt x="409560" y="1840327"/>
                </a:moveTo>
                <a:lnTo>
                  <a:pt x="423671" y="1903475"/>
                </a:lnTo>
                <a:lnTo>
                  <a:pt x="457834" y="1895855"/>
                </a:lnTo>
                <a:lnTo>
                  <a:pt x="457494" y="1894331"/>
                </a:lnTo>
                <a:lnTo>
                  <a:pt x="424052" y="1894331"/>
                </a:lnTo>
                <a:lnTo>
                  <a:pt x="433155" y="1865771"/>
                </a:lnTo>
                <a:lnTo>
                  <a:pt x="409560" y="1840327"/>
                </a:lnTo>
                <a:close/>
              </a:path>
              <a:path w="495300" h="1934210">
                <a:moveTo>
                  <a:pt x="476047" y="1766200"/>
                </a:moveTo>
                <a:lnTo>
                  <a:pt x="469614" y="1768094"/>
                </a:lnTo>
                <a:lnTo>
                  <a:pt x="464371" y="1772273"/>
                </a:lnTo>
                <a:lnTo>
                  <a:pt x="461009" y="1778380"/>
                </a:lnTo>
                <a:lnTo>
                  <a:pt x="443713" y="1832647"/>
                </a:lnTo>
                <a:lnTo>
                  <a:pt x="457834" y="1895855"/>
                </a:lnTo>
                <a:lnTo>
                  <a:pt x="423671" y="1903475"/>
                </a:lnTo>
                <a:lnTo>
                  <a:pt x="457943" y="1903475"/>
                </a:lnTo>
                <a:lnTo>
                  <a:pt x="494410" y="1789048"/>
                </a:lnTo>
                <a:lnTo>
                  <a:pt x="495161" y="1782113"/>
                </a:lnTo>
                <a:lnTo>
                  <a:pt x="493267" y="1775666"/>
                </a:lnTo>
                <a:lnTo>
                  <a:pt x="489088" y="1770385"/>
                </a:lnTo>
                <a:lnTo>
                  <a:pt x="482981" y="1766950"/>
                </a:lnTo>
                <a:lnTo>
                  <a:pt x="476047" y="1766200"/>
                </a:lnTo>
                <a:close/>
              </a:path>
              <a:path w="495300" h="1934210">
                <a:moveTo>
                  <a:pt x="433155" y="1865771"/>
                </a:moveTo>
                <a:lnTo>
                  <a:pt x="424052" y="1894331"/>
                </a:lnTo>
                <a:lnTo>
                  <a:pt x="453516" y="1887727"/>
                </a:lnTo>
                <a:lnTo>
                  <a:pt x="433155" y="1865771"/>
                </a:lnTo>
                <a:close/>
              </a:path>
              <a:path w="495300" h="1934210">
                <a:moveTo>
                  <a:pt x="443713" y="1832647"/>
                </a:moveTo>
                <a:lnTo>
                  <a:pt x="433155" y="1865771"/>
                </a:lnTo>
                <a:lnTo>
                  <a:pt x="453516" y="1887727"/>
                </a:lnTo>
                <a:lnTo>
                  <a:pt x="424052" y="1894331"/>
                </a:lnTo>
                <a:lnTo>
                  <a:pt x="457494" y="1894331"/>
                </a:lnTo>
                <a:lnTo>
                  <a:pt x="443713" y="1832647"/>
                </a:lnTo>
                <a:close/>
              </a:path>
              <a:path w="495300" h="1934210">
                <a:moveTo>
                  <a:pt x="34289" y="0"/>
                </a:moveTo>
                <a:lnTo>
                  <a:pt x="0" y="7619"/>
                </a:lnTo>
                <a:lnTo>
                  <a:pt x="409560" y="1840327"/>
                </a:lnTo>
                <a:lnTo>
                  <a:pt x="433155" y="1865771"/>
                </a:lnTo>
                <a:lnTo>
                  <a:pt x="443713" y="1832647"/>
                </a:lnTo>
                <a:lnTo>
                  <a:pt x="34289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1573530" y="2144267"/>
            <a:ext cx="7161530" cy="327660"/>
            <a:chOff x="1573530" y="2144267"/>
            <a:chExt cx="7161530" cy="327660"/>
          </a:xfrm>
        </p:grpSpPr>
        <p:sp>
          <p:nvSpPr>
            <p:cNvPr id="38" name="object 38"/>
            <p:cNvSpPr/>
            <p:nvPr/>
          </p:nvSpPr>
          <p:spPr>
            <a:xfrm>
              <a:off x="1573530" y="2223325"/>
              <a:ext cx="7161530" cy="157480"/>
            </a:xfrm>
            <a:custGeom>
              <a:avLst/>
              <a:gdLst/>
              <a:ahLst/>
              <a:cxnLst/>
              <a:rect l="l" t="t" r="r" b="b"/>
              <a:pathLst>
                <a:path w="7161530" h="157480">
                  <a:moveTo>
                    <a:pt x="7131329" y="61150"/>
                  </a:moveTo>
                  <a:lnTo>
                    <a:pt x="7126605" y="61150"/>
                  </a:lnTo>
                  <a:lnTo>
                    <a:pt x="7126732" y="96202"/>
                  </a:lnTo>
                  <a:lnTo>
                    <a:pt x="7061728" y="96222"/>
                  </a:lnTo>
                  <a:lnTo>
                    <a:pt x="7012559" y="124904"/>
                  </a:lnTo>
                  <a:lnTo>
                    <a:pt x="7007353" y="129565"/>
                  </a:lnTo>
                  <a:lnTo>
                    <a:pt x="7004446" y="135620"/>
                  </a:lnTo>
                  <a:lnTo>
                    <a:pt x="7004040" y="142317"/>
                  </a:lnTo>
                  <a:lnTo>
                    <a:pt x="7006336" y="148907"/>
                  </a:lnTo>
                  <a:lnTo>
                    <a:pt x="7010941" y="154114"/>
                  </a:lnTo>
                  <a:lnTo>
                    <a:pt x="7016988" y="157035"/>
                  </a:lnTo>
                  <a:lnTo>
                    <a:pt x="7023677" y="157480"/>
                  </a:lnTo>
                  <a:lnTo>
                    <a:pt x="7030212" y="155257"/>
                  </a:lnTo>
                  <a:lnTo>
                    <a:pt x="7161403" y="78676"/>
                  </a:lnTo>
                  <a:lnTo>
                    <a:pt x="7131329" y="61150"/>
                  </a:lnTo>
                  <a:close/>
                </a:path>
                <a:path w="7161530" h="157480">
                  <a:moveTo>
                    <a:pt x="7061680" y="61170"/>
                  </a:moveTo>
                  <a:lnTo>
                    <a:pt x="0" y="63309"/>
                  </a:lnTo>
                  <a:lnTo>
                    <a:pt x="0" y="98361"/>
                  </a:lnTo>
                  <a:lnTo>
                    <a:pt x="7061728" y="96222"/>
                  </a:lnTo>
                  <a:lnTo>
                    <a:pt x="7091780" y="78692"/>
                  </a:lnTo>
                  <a:lnTo>
                    <a:pt x="7061680" y="61170"/>
                  </a:lnTo>
                  <a:close/>
                </a:path>
                <a:path w="7161530" h="157480">
                  <a:moveTo>
                    <a:pt x="7091780" y="78692"/>
                  </a:moveTo>
                  <a:lnTo>
                    <a:pt x="7061728" y="96222"/>
                  </a:lnTo>
                  <a:lnTo>
                    <a:pt x="7126732" y="96202"/>
                  </a:lnTo>
                  <a:lnTo>
                    <a:pt x="7126723" y="93789"/>
                  </a:lnTo>
                  <a:lnTo>
                    <a:pt x="7117715" y="93789"/>
                  </a:lnTo>
                  <a:lnTo>
                    <a:pt x="7091780" y="78692"/>
                  </a:lnTo>
                  <a:close/>
                </a:path>
                <a:path w="7161530" h="157480">
                  <a:moveTo>
                    <a:pt x="7117715" y="63563"/>
                  </a:moveTo>
                  <a:lnTo>
                    <a:pt x="7091780" y="78692"/>
                  </a:lnTo>
                  <a:lnTo>
                    <a:pt x="7117715" y="93789"/>
                  </a:lnTo>
                  <a:lnTo>
                    <a:pt x="7117715" y="63563"/>
                  </a:lnTo>
                  <a:close/>
                </a:path>
                <a:path w="7161530" h="157480">
                  <a:moveTo>
                    <a:pt x="7126613" y="63563"/>
                  </a:moveTo>
                  <a:lnTo>
                    <a:pt x="7117715" y="63563"/>
                  </a:lnTo>
                  <a:lnTo>
                    <a:pt x="7117715" y="93789"/>
                  </a:lnTo>
                  <a:lnTo>
                    <a:pt x="7126723" y="93789"/>
                  </a:lnTo>
                  <a:lnTo>
                    <a:pt x="7126613" y="63563"/>
                  </a:lnTo>
                  <a:close/>
                </a:path>
                <a:path w="7161530" h="157480">
                  <a:moveTo>
                    <a:pt x="7126605" y="61150"/>
                  </a:moveTo>
                  <a:lnTo>
                    <a:pt x="7061680" y="61170"/>
                  </a:lnTo>
                  <a:lnTo>
                    <a:pt x="7091780" y="78692"/>
                  </a:lnTo>
                  <a:lnTo>
                    <a:pt x="7117715" y="63563"/>
                  </a:lnTo>
                  <a:lnTo>
                    <a:pt x="7126613" y="63563"/>
                  </a:lnTo>
                  <a:lnTo>
                    <a:pt x="7126605" y="61150"/>
                  </a:lnTo>
                  <a:close/>
                </a:path>
                <a:path w="7161530" h="157480">
                  <a:moveTo>
                    <a:pt x="7023621" y="0"/>
                  </a:moveTo>
                  <a:lnTo>
                    <a:pt x="7016924" y="444"/>
                  </a:lnTo>
                  <a:lnTo>
                    <a:pt x="7010870" y="3365"/>
                  </a:lnTo>
                  <a:lnTo>
                    <a:pt x="7006209" y="8572"/>
                  </a:lnTo>
                  <a:lnTo>
                    <a:pt x="7003986" y="15162"/>
                  </a:lnTo>
                  <a:lnTo>
                    <a:pt x="7004431" y="21859"/>
                  </a:lnTo>
                  <a:lnTo>
                    <a:pt x="7007352" y="27914"/>
                  </a:lnTo>
                  <a:lnTo>
                    <a:pt x="7012559" y="32575"/>
                  </a:lnTo>
                  <a:lnTo>
                    <a:pt x="7061680" y="61170"/>
                  </a:lnTo>
                  <a:lnTo>
                    <a:pt x="7131329" y="61150"/>
                  </a:lnTo>
                  <a:lnTo>
                    <a:pt x="7030212" y="2222"/>
                  </a:lnTo>
                  <a:lnTo>
                    <a:pt x="702362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785366" y="2163317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144779" y="0"/>
                  </a:moveTo>
                  <a:lnTo>
                    <a:pt x="98999" y="7376"/>
                  </a:lnTo>
                  <a:lnTo>
                    <a:pt x="59253" y="27919"/>
                  </a:lnTo>
                  <a:lnTo>
                    <a:pt x="27919" y="59253"/>
                  </a:lnTo>
                  <a:lnTo>
                    <a:pt x="7376" y="98999"/>
                  </a:lnTo>
                  <a:lnTo>
                    <a:pt x="0" y="144780"/>
                  </a:lnTo>
                  <a:lnTo>
                    <a:pt x="7376" y="190560"/>
                  </a:lnTo>
                  <a:lnTo>
                    <a:pt x="27919" y="230306"/>
                  </a:lnTo>
                  <a:lnTo>
                    <a:pt x="59253" y="261640"/>
                  </a:lnTo>
                  <a:lnTo>
                    <a:pt x="98999" y="282183"/>
                  </a:lnTo>
                  <a:lnTo>
                    <a:pt x="144779" y="289560"/>
                  </a:lnTo>
                  <a:lnTo>
                    <a:pt x="190560" y="282183"/>
                  </a:lnTo>
                  <a:lnTo>
                    <a:pt x="230306" y="261640"/>
                  </a:lnTo>
                  <a:lnTo>
                    <a:pt x="261640" y="230306"/>
                  </a:lnTo>
                  <a:lnTo>
                    <a:pt x="282183" y="190560"/>
                  </a:lnTo>
                  <a:lnTo>
                    <a:pt x="289559" y="144780"/>
                  </a:lnTo>
                  <a:lnTo>
                    <a:pt x="282183" y="98999"/>
                  </a:lnTo>
                  <a:lnTo>
                    <a:pt x="261640" y="59253"/>
                  </a:lnTo>
                  <a:lnTo>
                    <a:pt x="230306" y="27919"/>
                  </a:lnTo>
                  <a:lnTo>
                    <a:pt x="190560" y="7376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418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85366" y="2163317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80"/>
                  </a:moveTo>
                  <a:lnTo>
                    <a:pt x="7376" y="98999"/>
                  </a:lnTo>
                  <a:lnTo>
                    <a:pt x="27919" y="59253"/>
                  </a:lnTo>
                  <a:lnTo>
                    <a:pt x="59253" y="27919"/>
                  </a:lnTo>
                  <a:lnTo>
                    <a:pt x="98999" y="7376"/>
                  </a:lnTo>
                  <a:lnTo>
                    <a:pt x="144779" y="0"/>
                  </a:lnTo>
                  <a:lnTo>
                    <a:pt x="190560" y="7376"/>
                  </a:lnTo>
                  <a:lnTo>
                    <a:pt x="230306" y="27919"/>
                  </a:lnTo>
                  <a:lnTo>
                    <a:pt x="261640" y="59253"/>
                  </a:lnTo>
                  <a:lnTo>
                    <a:pt x="282183" y="98999"/>
                  </a:lnTo>
                  <a:lnTo>
                    <a:pt x="289559" y="144780"/>
                  </a:lnTo>
                  <a:lnTo>
                    <a:pt x="282183" y="190560"/>
                  </a:lnTo>
                  <a:lnTo>
                    <a:pt x="261640" y="230306"/>
                  </a:lnTo>
                  <a:lnTo>
                    <a:pt x="230306" y="261640"/>
                  </a:lnTo>
                  <a:lnTo>
                    <a:pt x="190560" y="282183"/>
                  </a:lnTo>
                  <a:lnTo>
                    <a:pt x="144779" y="289560"/>
                  </a:lnTo>
                  <a:lnTo>
                    <a:pt x="98999" y="282183"/>
                  </a:lnTo>
                  <a:lnTo>
                    <a:pt x="59253" y="261640"/>
                  </a:lnTo>
                  <a:lnTo>
                    <a:pt x="27919" y="230306"/>
                  </a:lnTo>
                  <a:lnTo>
                    <a:pt x="7376" y="190560"/>
                  </a:lnTo>
                  <a:lnTo>
                    <a:pt x="0" y="144780"/>
                  </a:lnTo>
                  <a:close/>
                </a:path>
              </a:pathLst>
            </a:custGeom>
            <a:ln w="38099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35355" y="2043429"/>
            <a:ext cx="88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master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506211" y="5032883"/>
            <a:ext cx="207645" cy="358140"/>
          </a:xfrm>
          <a:custGeom>
            <a:avLst/>
            <a:gdLst/>
            <a:ahLst/>
            <a:cxnLst/>
            <a:rect l="l" t="t" r="r" b="b"/>
            <a:pathLst>
              <a:path w="207645" h="358139">
                <a:moveTo>
                  <a:pt x="168800" y="61158"/>
                </a:moveTo>
                <a:lnTo>
                  <a:pt x="139367" y="79354"/>
                </a:lnTo>
                <a:lnTo>
                  <a:pt x="0" y="341503"/>
                </a:lnTo>
                <a:lnTo>
                  <a:pt x="30734" y="357886"/>
                </a:lnTo>
                <a:lnTo>
                  <a:pt x="170143" y="95763"/>
                </a:lnTo>
                <a:lnTo>
                  <a:pt x="168800" y="61158"/>
                </a:lnTo>
                <a:close/>
              </a:path>
              <a:path w="207645" h="358139">
                <a:moveTo>
                  <a:pt x="202177" y="22352"/>
                </a:moveTo>
                <a:lnTo>
                  <a:pt x="169672" y="22352"/>
                </a:lnTo>
                <a:lnTo>
                  <a:pt x="200405" y="38862"/>
                </a:lnTo>
                <a:lnTo>
                  <a:pt x="170143" y="95763"/>
                </a:lnTo>
                <a:lnTo>
                  <a:pt x="172720" y="162179"/>
                </a:lnTo>
                <a:lnTo>
                  <a:pt x="180848" y="169672"/>
                </a:lnTo>
                <a:lnTo>
                  <a:pt x="200151" y="168910"/>
                </a:lnTo>
                <a:lnTo>
                  <a:pt x="207645" y="160782"/>
                </a:lnTo>
                <a:lnTo>
                  <a:pt x="202177" y="22352"/>
                </a:lnTo>
                <a:close/>
              </a:path>
              <a:path w="207645" h="358139">
                <a:moveTo>
                  <a:pt x="201295" y="0"/>
                </a:moveTo>
                <a:lnTo>
                  <a:pt x="72643" y="79629"/>
                </a:lnTo>
                <a:lnTo>
                  <a:pt x="67627" y="84308"/>
                </a:lnTo>
                <a:lnTo>
                  <a:pt x="64896" y="90392"/>
                </a:lnTo>
                <a:lnTo>
                  <a:pt x="64642" y="97095"/>
                </a:lnTo>
                <a:lnTo>
                  <a:pt x="67055" y="103632"/>
                </a:lnTo>
                <a:lnTo>
                  <a:pt x="71806" y="108648"/>
                </a:lnTo>
                <a:lnTo>
                  <a:pt x="77914" y="111379"/>
                </a:lnTo>
                <a:lnTo>
                  <a:pt x="84593" y="111633"/>
                </a:lnTo>
                <a:lnTo>
                  <a:pt x="91059" y="109220"/>
                </a:lnTo>
                <a:lnTo>
                  <a:pt x="139367" y="79354"/>
                </a:lnTo>
                <a:lnTo>
                  <a:pt x="169672" y="22352"/>
                </a:lnTo>
                <a:lnTo>
                  <a:pt x="202177" y="22352"/>
                </a:lnTo>
                <a:lnTo>
                  <a:pt x="201295" y="0"/>
                </a:lnTo>
                <a:close/>
              </a:path>
              <a:path w="207645" h="358139">
                <a:moveTo>
                  <a:pt x="186221" y="31242"/>
                </a:moveTo>
                <a:lnTo>
                  <a:pt x="167639" y="31242"/>
                </a:lnTo>
                <a:lnTo>
                  <a:pt x="194183" y="45466"/>
                </a:lnTo>
                <a:lnTo>
                  <a:pt x="168800" y="61158"/>
                </a:lnTo>
                <a:lnTo>
                  <a:pt x="170143" y="95763"/>
                </a:lnTo>
                <a:lnTo>
                  <a:pt x="200405" y="38862"/>
                </a:lnTo>
                <a:lnTo>
                  <a:pt x="186221" y="31242"/>
                </a:lnTo>
                <a:close/>
              </a:path>
              <a:path w="207645" h="358139">
                <a:moveTo>
                  <a:pt x="169672" y="22352"/>
                </a:moveTo>
                <a:lnTo>
                  <a:pt x="139367" y="79354"/>
                </a:lnTo>
                <a:lnTo>
                  <a:pt x="168800" y="61158"/>
                </a:lnTo>
                <a:lnTo>
                  <a:pt x="167639" y="31242"/>
                </a:lnTo>
                <a:lnTo>
                  <a:pt x="186221" y="31242"/>
                </a:lnTo>
                <a:lnTo>
                  <a:pt x="169672" y="22352"/>
                </a:lnTo>
                <a:close/>
              </a:path>
              <a:path w="207645" h="358139">
                <a:moveTo>
                  <a:pt x="167639" y="31242"/>
                </a:moveTo>
                <a:lnTo>
                  <a:pt x="168800" y="61158"/>
                </a:lnTo>
                <a:lnTo>
                  <a:pt x="194183" y="45466"/>
                </a:lnTo>
                <a:lnTo>
                  <a:pt x="167639" y="3124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8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51710">
              <a:lnSpc>
                <a:spcPct val="100000"/>
              </a:lnSpc>
              <a:spcBef>
                <a:spcPts val="95"/>
              </a:spcBef>
            </a:pPr>
            <a:r>
              <a:rPr dirty="0"/>
              <a:t>Fluxo</a:t>
            </a:r>
            <a:r>
              <a:rPr spc="-9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30" dirty="0"/>
              <a:t>Trabalho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85722" y="5439155"/>
            <a:ext cx="7161530" cy="338455"/>
            <a:chOff x="1585722" y="5439155"/>
            <a:chExt cx="7161530" cy="338455"/>
          </a:xfrm>
        </p:grpSpPr>
        <p:sp>
          <p:nvSpPr>
            <p:cNvPr id="4" name="object 4"/>
            <p:cNvSpPr/>
            <p:nvPr/>
          </p:nvSpPr>
          <p:spPr>
            <a:xfrm>
              <a:off x="1585722" y="5528881"/>
              <a:ext cx="7161530" cy="157480"/>
            </a:xfrm>
            <a:custGeom>
              <a:avLst/>
              <a:gdLst/>
              <a:ahLst/>
              <a:cxnLst/>
              <a:rect l="l" t="t" r="r" b="b"/>
              <a:pathLst>
                <a:path w="7161530" h="157479">
                  <a:moveTo>
                    <a:pt x="7131351" y="61163"/>
                  </a:moveTo>
                  <a:lnTo>
                    <a:pt x="7126605" y="61163"/>
                  </a:lnTo>
                  <a:lnTo>
                    <a:pt x="7126732" y="96215"/>
                  </a:lnTo>
                  <a:lnTo>
                    <a:pt x="7061719" y="96234"/>
                  </a:lnTo>
                  <a:lnTo>
                    <a:pt x="7012558" y="124929"/>
                  </a:lnTo>
                  <a:lnTo>
                    <a:pt x="7007353" y="129556"/>
                  </a:lnTo>
                  <a:lnTo>
                    <a:pt x="7004446" y="135607"/>
                  </a:lnTo>
                  <a:lnTo>
                    <a:pt x="7004040" y="142310"/>
                  </a:lnTo>
                  <a:lnTo>
                    <a:pt x="7006335" y="148894"/>
                  </a:lnTo>
                  <a:lnTo>
                    <a:pt x="7010941" y="154090"/>
                  </a:lnTo>
                  <a:lnTo>
                    <a:pt x="7016988" y="157006"/>
                  </a:lnTo>
                  <a:lnTo>
                    <a:pt x="7023677" y="157442"/>
                  </a:lnTo>
                  <a:lnTo>
                    <a:pt x="7030211" y="155193"/>
                  </a:lnTo>
                  <a:lnTo>
                    <a:pt x="7161403" y="78676"/>
                  </a:lnTo>
                  <a:lnTo>
                    <a:pt x="7131351" y="61163"/>
                  </a:lnTo>
                  <a:close/>
                </a:path>
                <a:path w="7161530" h="157479">
                  <a:moveTo>
                    <a:pt x="7061671" y="61182"/>
                  </a:moveTo>
                  <a:lnTo>
                    <a:pt x="0" y="63322"/>
                  </a:lnTo>
                  <a:lnTo>
                    <a:pt x="0" y="98374"/>
                  </a:lnTo>
                  <a:lnTo>
                    <a:pt x="7061719" y="96234"/>
                  </a:lnTo>
                  <a:lnTo>
                    <a:pt x="7091752" y="78704"/>
                  </a:lnTo>
                  <a:lnTo>
                    <a:pt x="7061671" y="61182"/>
                  </a:lnTo>
                  <a:close/>
                </a:path>
                <a:path w="7161530" h="157479">
                  <a:moveTo>
                    <a:pt x="7091752" y="78704"/>
                  </a:moveTo>
                  <a:lnTo>
                    <a:pt x="7061719" y="96234"/>
                  </a:lnTo>
                  <a:lnTo>
                    <a:pt x="7126732" y="96215"/>
                  </a:lnTo>
                  <a:lnTo>
                    <a:pt x="7126723" y="93827"/>
                  </a:lnTo>
                  <a:lnTo>
                    <a:pt x="7117714" y="93827"/>
                  </a:lnTo>
                  <a:lnTo>
                    <a:pt x="7091752" y="78704"/>
                  </a:lnTo>
                  <a:close/>
                </a:path>
                <a:path w="7161530" h="157479">
                  <a:moveTo>
                    <a:pt x="7117714" y="63550"/>
                  </a:moveTo>
                  <a:lnTo>
                    <a:pt x="7091752" y="78704"/>
                  </a:lnTo>
                  <a:lnTo>
                    <a:pt x="7117714" y="93827"/>
                  </a:lnTo>
                  <a:lnTo>
                    <a:pt x="7117714" y="63550"/>
                  </a:lnTo>
                  <a:close/>
                </a:path>
                <a:path w="7161530" h="157479">
                  <a:moveTo>
                    <a:pt x="7126613" y="63550"/>
                  </a:moveTo>
                  <a:lnTo>
                    <a:pt x="7117714" y="63550"/>
                  </a:lnTo>
                  <a:lnTo>
                    <a:pt x="7117714" y="93827"/>
                  </a:lnTo>
                  <a:lnTo>
                    <a:pt x="7126723" y="93827"/>
                  </a:lnTo>
                  <a:lnTo>
                    <a:pt x="7126613" y="63550"/>
                  </a:lnTo>
                  <a:close/>
                </a:path>
                <a:path w="7161530" h="157479">
                  <a:moveTo>
                    <a:pt x="7126605" y="61163"/>
                  </a:moveTo>
                  <a:lnTo>
                    <a:pt x="7061671" y="61182"/>
                  </a:lnTo>
                  <a:lnTo>
                    <a:pt x="7091752" y="78704"/>
                  </a:lnTo>
                  <a:lnTo>
                    <a:pt x="7117714" y="63550"/>
                  </a:lnTo>
                  <a:lnTo>
                    <a:pt x="7126613" y="63550"/>
                  </a:lnTo>
                  <a:lnTo>
                    <a:pt x="7126605" y="61163"/>
                  </a:lnTo>
                  <a:close/>
                </a:path>
                <a:path w="7161530" h="157479">
                  <a:moveTo>
                    <a:pt x="7023621" y="0"/>
                  </a:moveTo>
                  <a:lnTo>
                    <a:pt x="7016924" y="444"/>
                  </a:lnTo>
                  <a:lnTo>
                    <a:pt x="7010870" y="3365"/>
                  </a:lnTo>
                  <a:lnTo>
                    <a:pt x="7006208" y="8572"/>
                  </a:lnTo>
                  <a:lnTo>
                    <a:pt x="7003986" y="15162"/>
                  </a:lnTo>
                  <a:lnTo>
                    <a:pt x="7004431" y="21859"/>
                  </a:lnTo>
                  <a:lnTo>
                    <a:pt x="7007352" y="27914"/>
                  </a:lnTo>
                  <a:lnTo>
                    <a:pt x="7012558" y="32575"/>
                  </a:lnTo>
                  <a:lnTo>
                    <a:pt x="7061671" y="61182"/>
                  </a:lnTo>
                  <a:lnTo>
                    <a:pt x="7131351" y="61163"/>
                  </a:lnTo>
                  <a:lnTo>
                    <a:pt x="7030211" y="2222"/>
                  </a:lnTo>
                  <a:lnTo>
                    <a:pt x="702362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30830" y="546582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39"/>
                  </a:lnTo>
                  <a:lnTo>
                    <a:pt x="27797" y="229073"/>
                  </a:lnTo>
                  <a:lnTo>
                    <a:pt x="58978" y="260249"/>
                  </a:lnTo>
                  <a:lnTo>
                    <a:pt x="98511" y="280693"/>
                  </a:lnTo>
                  <a:lnTo>
                    <a:pt x="144018" y="288036"/>
                  </a:lnTo>
                  <a:lnTo>
                    <a:pt x="189524" y="280693"/>
                  </a:lnTo>
                  <a:lnTo>
                    <a:pt x="229057" y="260249"/>
                  </a:lnTo>
                  <a:lnTo>
                    <a:pt x="260238" y="229073"/>
                  </a:lnTo>
                  <a:lnTo>
                    <a:pt x="280690" y="189539"/>
                  </a:lnTo>
                  <a:lnTo>
                    <a:pt x="288036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30830" y="546582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8"/>
                  </a:lnTo>
                  <a:lnTo>
                    <a:pt x="280690" y="189539"/>
                  </a:lnTo>
                  <a:lnTo>
                    <a:pt x="260238" y="229073"/>
                  </a:lnTo>
                  <a:lnTo>
                    <a:pt x="229057" y="260249"/>
                  </a:lnTo>
                  <a:lnTo>
                    <a:pt x="189524" y="280693"/>
                  </a:lnTo>
                  <a:lnTo>
                    <a:pt x="144018" y="288036"/>
                  </a:lnTo>
                  <a:lnTo>
                    <a:pt x="98511" y="280693"/>
                  </a:lnTo>
                  <a:lnTo>
                    <a:pt x="58978" y="260249"/>
                  </a:lnTo>
                  <a:lnTo>
                    <a:pt x="27797" y="229073"/>
                  </a:lnTo>
                  <a:lnTo>
                    <a:pt x="7345" y="189539"/>
                  </a:lnTo>
                  <a:lnTo>
                    <a:pt x="0" y="144018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99638" y="5524253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52" y="78738"/>
                  </a:moveTo>
                  <a:lnTo>
                    <a:pt x="220725" y="124934"/>
                  </a:lnTo>
                  <a:lnTo>
                    <a:pt x="215519" y="129561"/>
                  </a:lnTo>
                  <a:lnTo>
                    <a:pt x="212598" y="135612"/>
                  </a:lnTo>
                  <a:lnTo>
                    <a:pt x="212153" y="142315"/>
                  </a:lnTo>
                  <a:lnTo>
                    <a:pt x="214375" y="148899"/>
                  </a:lnTo>
                  <a:lnTo>
                    <a:pt x="218983" y="154102"/>
                  </a:lnTo>
                  <a:lnTo>
                    <a:pt x="225043" y="157022"/>
                  </a:lnTo>
                  <a:lnTo>
                    <a:pt x="231771" y="157459"/>
                  </a:lnTo>
                  <a:lnTo>
                    <a:pt x="238378" y="155211"/>
                  </a:lnTo>
                  <a:lnTo>
                    <a:pt x="339408" y="96258"/>
                  </a:lnTo>
                  <a:lnTo>
                    <a:pt x="334645" y="96258"/>
                  </a:lnTo>
                  <a:lnTo>
                    <a:pt x="334645" y="93870"/>
                  </a:lnTo>
                  <a:lnTo>
                    <a:pt x="325882" y="93870"/>
                  </a:lnTo>
                  <a:lnTo>
                    <a:pt x="299952" y="78738"/>
                  </a:lnTo>
                  <a:close/>
                </a:path>
                <a:path w="369570" h="157479">
                  <a:moveTo>
                    <a:pt x="26990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06" y="96258"/>
                  </a:lnTo>
                  <a:lnTo>
                    <a:pt x="299952" y="78738"/>
                  </a:lnTo>
                  <a:lnTo>
                    <a:pt x="26990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5" y="61206"/>
                  </a:lnTo>
                  <a:lnTo>
                    <a:pt x="334645" y="96258"/>
                  </a:lnTo>
                  <a:lnTo>
                    <a:pt x="339408" y="96258"/>
                  </a:lnTo>
                  <a:lnTo>
                    <a:pt x="369442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2" y="63619"/>
                  </a:moveTo>
                  <a:lnTo>
                    <a:pt x="299952" y="78738"/>
                  </a:lnTo>
                  <a:lnTo>
                    <a:pt x="325882" y="93870"/>
                  </a:lnTo>
                  <a:lnTo>
                    <a:pt x="325882" y="63619"/>
                  </a:lnTo>
                  <a:close/>
                </a:path>
                <a:path w="369570" h="157479">
                  <a:moveTo>
                    <a:pt x="334645" y="63619"/>
                  </a:moveTo>
                  <a:lnTo>
                    <a:pt x="325882" y="63619"/>
                  </a:lnTo>
                  <a:lnTo>
                    <a:pt x="325882" y="93870"/>
                  </a:lnTo>
                  <a:lnTo>
                    <a:pt x="334645" y="93870"/>
                  </a:lnTo>
                  <a:lnTo>
                    <a:pt x="334645" y="63619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8" y="21836"/>
                  </a:lnTo>
                  <a:lnTo>
                    <a:pt x="215519" y="27896"/>
                  </a:lnTo>
                  <a:lnTo>
                    <a:pt x="220725" y="32504"/>
                  </a:lnTo>
                  <a:lnTo>
                    <a:pt x="299963" y="78732"/>
                  </a:lnTo>
                  <a:lnTo>
                    <a:pt x="325882" y="63619"/>
                  </a:lnTo>
                  <a:lnTo>
                    <a:pt x="334645" y="63619"/>
                  </a:lnTo>
                  <a:lnTo>
                    <a:pt x="334645" y="61206"/>
                  </a:lnTo>
                  <a:lnTo>
                    <a:pt x="339398" y="61206"/>
                  </a:lnTo>
                  <a:lnTo>
                    <a:pt x="238378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7694" y="5461253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144779" y="0"/>
                  </a:moveTo>
                  <a:lnTo>
                    <a:pt x="98999" y="7376"/>
                  </a:lnTo>
                  <a:lnTo>
                    <a:pt x="59253" y="27919"/>
                  </a:lnTo>
                  <a:lnTo>
                    <a:pt x="27919" y="59253"/>
                  </a:lnTo>
                  <a:lnTo>
                    <a:pt x="7376" y="98999"/>
                  </a:lnTo>
                  <a:lnTo>
                    <a:pt x="0" y="144780"/>
                  </a:lnTo>
                  <a:lnTo>
                    <a:pt x="7376" y="190541"/>
                  </a:lnTo>
                  <a:lnTo>
                    <a:pt x="27919" y="230284"/>
                  </a:lnTo>
                  <a:lnTo>
                    <a:pt x="59253" y="261625"/>
                  </a:lnTo>
                  <a:lnTo>
                    <a:pt x="98999" y="282178"/>
                  </a:lnTo>
                  <a:lnTo>
                    <a:pt x="144779" y="289560"/>
                  </a:lnTo>
                  <a:lnTo>
                    <a:pt x="190560" y="282178"/>
                  </a:lnTo>
                  <a:lnTo>
                    <a:pt x="230306" y="261625"/>
                  </a:lnTo>
                  <a:lnTo>
                    <a:pt x="261640" y="230284"/>
                  </a:lnTo>
                  <a:lnTo>
                    <a:pt x="282183" y="190541"/>
                  </a:lnTo>
                  <a:lnTo>
                    <a:pt x="289559" y="144780"/>
                  </a:lnTo>
                  <a:lnTo>
                    <a:pt x="282183" y="98999"/>
                  </a:lnTo>
                  <a:lnTo>
                    <a:pt x="261640" y="59253"/>
                  </a:lnTo>
                  <a:lnTo>
                    <a:pt x="230306" y="27919"/>
                  </a:lnTo>
                  <a:lnTo>
                    <a:pt x="190560" y="7376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47694" y="5461253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80"/>
                  </a:moveTo>
                  <a:lnTo>
                    <a:pt x="7376" y="98999"/>
                  </a:lnTo>
                  <a:lnTo>
                    <a:pt x="27919" y="59253"/>
                  </a:lnTo>
                  <a:lnTo>
                    <a:pt x="59253" y="27919"/>
                  </a:lnTo>
                  <a:lnTo>
                    <a:pt x="98999" y="7376"/>
                  </a:lnTo>
                  <a:lnTo>
                    <a:pt x="144779" y="0"/>
                  </a:lnTo>
                  <a:lnTo>
                    <a:pt x="190560" y="7376"/>
                  </a:lnTo>
                  <a:lnTo>
                    <a:pt x="230306" y="27919"/>
                  </a:lnTo>
                  <a:lnTo>
                    <a:pt x="261640" y="59253"/>
                  </a:lnTo>
                  <a:lnTo>
                    <a:pt x="282183" y="98999"/>
                  </a:lnTo>
                  <a:lnTo>
                    <a:pt x="289559" y="144780"/>
                  </a:lnTo>
                  <a:lnTo>
                    <a:pt x="282183" y="190541"/>
                  </a:lnTo>
                  <a:lnTo>
                    <a:pt x="261640" y="230284"/>
                  </a:lnTo>
                  <a:lnTo>
                    <a:pt x="230306" y="261625"/>
                  </a:lnTo>
                  <a:lnTo>
                    <a:pt x="190560" y="282178"/>
                  </a:lnTo>
                  <a:lnTo>
                    <a:pt x="144779" y="289560"/>
                  </a:lnTo>
                  <a:lnTo>
                    <a:pt x="98999" y="282178"/>
                  </a:lnTo>
                  <a:lnTo>
                    <a:pt x="59253" y="261625"/>
                  </a:lnTo>
                  <a:lnTo>
                    <a:pt x="27919" y="230284"/>
                  </a:lnTo>
                  <a:lnTo>
                    <a:pt x="7376" y="190541"/>
                  </a:lnTo>
                  <a:lnTo>
                    <a:pt x="0" y="144780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6501" y="5519681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52" y="78738"/>
                  </a:moveTo>
                  <a:lnTo>
                    <a:pt x="220725" y="124934"/>
                  </a:lnTo>
                  <a:lnTo>
                    <a:pt x="215519" y="129561"/>
                  </a:lnTo>
                  <a:lnTo>
                    <a:pt x="212598" y="135612"/>
                  </a:lnTo>
                  <a:lnTo>
                    <a:pt x="212153" y="142315"/>
                  </a:lnTo>
                  <a:lnTo>
                    <a:pt x="214375" y="148899"/>
                  </a:lnTo>
                  <a:lnTo>
                    <a:pt x="218983" y="154102"/>
                  </a:lnTo>
                  <a:lnTo>
                    <a:pt x="225043" y="157022"/>
                  </a:lnTo>
                  <a:lnTo>
                    <a:pt x="231771" y="157459"/>
                  </a:lnTo>
                  <a:lnTo>
                    <a:pt x="238378" y="155211"/>
                  </a:lnTo>
                  <a:lnTo>
                    <a:pt x="339408" y="96258"/>
                  </a:lnTo>
                  <a:lnTo>
                    <a:pt x="334645" y="96258"/>
                  </a:lnTo>
                  <a:lnTo>
                    <a:pt x="334645" y="93870"/>
                  </a:lnTo>
                  <a:lnTo>
                    <a:pt x="325882" y="93870"/>
                  </a:lnTo>
                  <a:lnTo>
                    <a:pt x="299952" y="78738"/>
                  </a:lnTo>
                  <a:close/>
                </a:path>
                <a:path w="369570" h="157479">
                  <a:moveTo>
                    <a:pt x="26990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06" y="96258"/>
                  </a:lnTo>
                  <a:lnTo>
                    <a:pt x="299952" y="78738"/>
                  </a:lnTo>
                  <a:lnTo>
                    <a:pt x="26990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5" y="61206"/>
                  </a:lnTo>
                  <a:lnTo>
                    <a:pt x="334645" y="96258"/>
                  </a:lnTo>
                  <a:lnTo>
                    <a:pt x="339408" y="96258"/>
                  </a:lnTo>
                  <a:lnTo>
                    <a:pt x="369443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2" y="63619"/>
                  </a:moveTo>
                  <a:lnTo>
                    <a:pt x="299952" y="78738"/>
                  </a:lnTo>
                  <a:lnTo>
                    <a:pt x="325882" y="93870"/>
                  </a:lnTo>
                  <a:lnTo>
                    <a:pt x="325882" y="63619"/>
                  </a:lnTo>
                  <a:close/>
                </a:path>
                <a:path w="369570" h="157479">
                  <a:moveTo>
                    <a:pt x="334645" y="63619"/>
                  </a:moveTo>
                  <a:lnTo>
                    <a:pt x="325882" y="63619"/>
                  </a:lnTo>
                  <a:lnTo>
                    <a:pt x="325882" y="93870"/>
                  </a:lnTo>
                  <a:lnTo>
                    <a:pt x="334645" y="93870"/>
                  </a:lnTo>
                  <a:lnTo>
                    <a:pt x="334645" y="63619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8" y="21836"/>
                  </a:lnTo>
                  <a:lnTo>
                    <a:pt x="215519" y="27896"/>
                  </a:lnTo>
                  <a:lnTo>
                    <a:pt x="220725" y="32504"/>
                  </a:lnTo>
                  <a:lnTo>
                    <a:pt x="299963" y="78732"/>
                  </a:lnTo>
                  <a:lnTo>
                    <a:pt x="325882" y="63619"/>
                  </a:lnTo>
                  <a:lnTo>
                    <a:pt x="334645" y="63619"/>
                  </a:lnTo>
                  <a:lnTo>
                    <a:pt x="334645" y="61206"/>
                  </a:lnTo>
                  <a:lnTo>
                    <a:pt x="339398" y="61206"/>
                  </a:lnTo>
                  <a:lnTo>
                    <a:pt x="238378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66082" y="545820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7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39"/>
                  </a:lnTo>
                  <a:lnTo>
                    <a:pt x="27797" y="229073"/>
                  </a:lnTo>
                  <a:lnTo>
                    <a:pt x="58978" y="260249"/>
                  </a:lnTo>
                  <a:lnTo>
                    <a:pt x="98511" y="280693"/>
                  </a:lnTo>
                  <a:lnTo>
                    <a:pt x="144017" y="288036"/>
                  </a:lnTo>
                  <a:lnTo>
                    <a:pt x="189524" y="280693"/>
                  </a:lnTo>
                  <a:lnTo>
                    <a:pt x="229057" y="260249"/>
                  </a:lnTo>
                  <a:lnTo>
                    <a:pt x="260238" y="229073"/>
                  </a:lnTo>
                  <a:lnTo>
                    <a:pt x="280690" y="189539"/>
                  </a:lnTo>
                  <a:lnTo>
                    <a:pt x="288035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66082" y="545820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7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5" y="144018"/>
                  </a:lnTo>
                  <a:lnTo>
                    <a:pt x="280690" y="189539"/>
                  </a:lnTo>
                  <a:lnTo>
                    <a:pt x="260238" y="229073"/>
                  </a:lnTo>
                  <a:lnTo>
                    <a:pt x="229057" y="260249"/>
                  </a:lnTo>
                  <a:lnTo>
                    <a:pt x="189524" y="280693"/>
                  </a:lnTo>
                  <a:lnTo>
                    <a:pt x="144017" y="288036"/>
                  </a:lnTo>
                  <a:lnTo>
                    <a:pt x="98511" y="280693"/>
                  </a:lnTo>
                  <a:lnTo>
                    <a:pt x="58978" y="260249"/>
                  </a:lnTo>
                  <a:lnTo>
                    <a:pt x="27797" y="229073"/>
                  </a:lnTo>
                  <a:lnTo>
                    <a:pt x="7345" y="189539"/>
                  </a:lnTo>
                  <a:lnTo>
                    <a:pt x="0" y="144018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33366" y="5530349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35" y="78728"/>
                  </a:moveTo>
                  <a:lnTo>
                    <a:pt x="220725" y="124934"/>
                  </a:lnTo>
                  <a:lnTo>
                    <a:pt x="215519" y="129561"/>
                  </a:lnTo>
                  <a:lnTo>
                    <a:pt x="212598" y="135612"/>
                  </a:lnTo>
                  <a:lnTo>
                    <a:pt x="212153" y="142315"/>
                  </a:lnTo>
                  <a:lnTo>
                    <a:pt x="214375" y="148899"/>
                  </a:lnTo>
                  <a:lnTo>
                    <a:pt x="218983" y="154102"/>
                  </a:lnTo>
                  <a:lnTo>
                    <a:pt x="225043" y="157022"/>
                  </a:lnTo>
                  <a:lnTo>
                    <a:pt x="231771" y="157459"/>
                  </a:lnTo>
                  <a:lnTo>
                    <a:pt x="238379" y="155211"/>
                  </a:lnTo>
                  <a:lnTo>
                    <a:pt x="339408" y="96258"/>
                  </a:lnTo>
                  <a:lnTo>
                    <a:pt x="334645" y="96258"/>
                  </a:lnTo>
                  <a:lnTo>
                    <a:pt x="334645" y="93870"/>
                  </a:lnTo>
                  <a:lnTo>
                    <a:pt x="325882" y="93870"/>
                  </a:lnTo>
                  <a:lnTo>
                    <a:pt x="299935" y="78728"/>
                  </a:lnTo>
                  <a:close/>
                </a:path>
                <a:path w="369570" h="157479">
                  <a:moveTo>
                    <a:pt x="26990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885" y="96258"/>
                  </a:lnTo>
                  <a:lnTo>
                    <a:pt x="299935" y="78728"/>
                  </a:lnTo>
                  <a:lnTo>
                    <a:pt x="26990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5" y="61206"/>
                  </a:lnTo>
                  <a:lnTo>
                    <a:pt x="334645" y="96258"/>
                  </a:lnTo>
                  <a:lnTo>
                    <a:pt x="339408" y="96258"/>
                  </a:lnTo>
                  <a:lnTo>
                    <a:pt x="369443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2" y="63593"/>
                  </a:moveTo>
                  <a:lnTo>
                    <a:pt x="299935" y="78728"/>
                  </a:lnTo>
                  <a:lnTo>
                    <a:pt x="325882" y="93870"/>
                  </a:lnTo>
                  <a:lnTo>
                    <a:pt x="325882" y="63593"/>
                  </a:lnTo>
                  <a:close/>
                </a:path>
                <a:path w="369570" h="157479">
                  <a:moveTo>
                    <a:pt x="334645" y="63593"/>
                  </a:moveTo>
                  <a:lnTo>
                    <a:pt x="325882" y="63593"/>
                  </a:lnTo>
                  <a:lnTo>
                    <a:pt x="325882" y="93870"/>
                  </a:lnTo>
                  <a:lnTo>
                    <a:pt x="334645" y="93870"/>
                  </a:lnTo>
                  <a:lnTo>
                    <a:pt x="334645" y="63593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8" y="21836"/>
                  </a:lnTo>
                  <a:lnTo>
                    <a:pt x="215519" y="27896"/>
                  </a:lnTo>
                  <a:lnTo>
                    <a:pt x="220725" y="32504"/>
                  </a:lnTo>
                  <a:lnTo>
                    <a:pt x="299935" y="78728"/>
                  </a:lnTo>
                  <a:lnTo>
                    <a:pt x="325882" y="63593"/>
                  </a:lnTo>
                  <a:lnTo>
                    <a:pt x="334645" y="63593"/>
                  </a:lnTo>
                  <a:lnTo>
                    <a:pt x="334645" y="61206"/>
                  </a:lnTo>
                  <a:lnTo>
                    <a:pt x="339398" y="61206"/>
                  </a:lnTo>
                  <a:lnTo>
                    <a:pt x="238379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82945" y="5468873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144779" y="0"/>
                  </a:moveTo>
                  <a:lnTo>
                    <a:pt x="98999" y="7376"/>
                  </a:lnTo>
                  <a:lnTo>
                    <a:pt x="59253" y="27919"/>
                  </a:lnTo>
                  <a:lnTo>
                    <a:pt x="27919" y="59253"/>
                  </a:lnTo>
                  <a:lnTo>
                    <a:pt x="7376" y="98999"/>
                  </a:lnTo>
                  <a:lnTo>
                    <a:pt x="0" y="144779"/>
                  </a:lnTo>
                  <a:lnTo>
                    <a:pt x="7376" y="190541"/>
                  </a:lnTo>
                  <a:lnTo>
                    <a:pt x="27919" y="230284"/>
                  </a:lnTo>
                  <a:lnTo>
                    <a:pt x="59253" y="261625"/>
                  </a:lnTo>
                  <a:lnTo>
                    <a:pt x="98999" y="282178"/>
                  </a:lnTo>
                  <a:lnTo>
                    <a:pt x="144779" y="289559"/>
                  </a:lnTo>
                  <a:lnTo>
                    <a:pt x="190560" y="282178"/>
                  </a:lnTo>
                  <a:lnTo>
                    <a:pt x="230306" y="261625"/>
                  </a:lnTo>
                  <a:lnTo>
                    <a:pt x="261640" y="230284"/>
                  </a:lnTo>
                  <a:lnTo>
                    <a:pt x="282183" y="190541"/>
                  </a:lnTo>
                  <a:lnTo>
                    <a:pt x="289559" y="144779"/>
                  </a:lnTo>
                  <a:lnTo>
                    <a:pt x="282183" y="98999"/>
                  </a:lnTo>
                  <a:lnTo>
                    <a:pt x="261640" y="59253"/>
                  </a:lnTo>
                  <a:lnTo>
                    <a:pt x="230306" y="27919"/>
                  </a:lnTo>
                  <a:lnTo>
                    <a:pt x="190560" y="7376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82945" y="5468873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79"/>
                  </a:moveTo>
                  <a:lnTo>
                    <a:pt x="7376" y="98999"/>
                  </a:lnTo>
                  <a:lnTo>
                    <a:pt x="27919" y="59253"/>
                  </a:lnTo>
                  <a:lnTo>
                    <a:pt x="59253" y="27919"/>
                  </a:lnTo>
                  <a:lnTo>
                    <a:pt x="98999" y="7376"/>
                  </a:lnTo>
                  <a:lnTo>
                    <a:pt x="144779" y="0"/>
                  </a:lnTo>
                  <a:lnTo>
                    <a:pt x="190560" y="7376"/>
                  </a:lnTo>
                  <a:lnTo>
                    <a:pt x="230306" y="27919"/>
                  </a:lnTo>
                  <a:lnTo>
                    <a:pt x="261640" y="59253"/>
                  </a:lnTo>
                  <a:lnTo>
                    <a:pt x="282183" y="98999"/>
                  </a:lnTo>
                  <a:lnTo>
                    <a:pt x="289559" y="144779"/>
                  </a:lnTo>
                  <a:lnTo>
                    <a:pt x="282183" y="190541"/>
                  </a:lnTo>
                  <a:lnTo>
                    <a:pt x="261640" y="230284"/>
                  </a:lnTo>
                  <a:lnTo>
                    <a:pt x="230306" y="261625"/>
                  </a:lnTo>
                  <a:lnTo>
                    <a:pt x="190560" y="282178"/>
                  </a:lnTo>
                  <a:lnTo>
                    <a:pt x="144779" y="289559"/>
                  </a:lnTo>
                  <a:lnTo>
                    <a:pt x="98999" y="282178"/>
                  </a:lnTo>
                  <a:lnTo>
                    <a:pt x="59253" y="261625"/>
                  </a:lnTo>
                  <a:lnTo>
                    <a:pt x="27919" y="230284"/>
                  </a:lnTo>
                  <a:lnTo>
                    <a:pt x="7376" y="190541"/>
                  </a:lnTo>
                  <a:lnTo>
                    <a:pt x="0" y="144779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585722" y="4614671"/>
            <a:ext cx="7161530" cy="337185"/>
            <a:chOff x="1585722" y="4614671"/>
            <a:chExt cx="7161530" cy="337185"/>
          </a:xfrm>
        </p:grpSpPr>
        <p:sp>
          <p:nvSpPr>
            <p:cNvPr id="17" name="object 17"/>
            <p:cNvSpPr/>
            <p:nvPr/>
          </p:nvSpPr>
          <p:spPr>
            <a:xfrm>
              <a:off x="1585722" y="4702873"/>
              <a:ext cx="7161530" cy="157480"/>
            </a:xfrm>
            <a:custGeom>
              <a:avLst/>
              <a:gdLst/>
              <a:ahLst/>
              <a:cxnLst/>
              <a:rect l="l" t="t" r="r" b="b"/>
              <a:pathLst>
                <a:path w="7161530" h="157479">
                  <a:moveTo>
                    <a:pt x="7131329" y="61150"/>
                  </a:moveTo>
                  <a:lnTo>
                    <a:pt x="7126605" y="61150"/>
                  </a:lnTo>
                  <a:lnTo>
                    <a:pt x="7126732" y="96202"/>
                  </a:lnTo>
                  <a:lnTo>
                    <a:pt x="7061728" y="96222"/>
                  </a:lnTo>
                  <a:lnTo>
                    <a:pt x="7012558" y="124904"/>
                  </a:lnTo>
                  <a:lnTo>
                    <a:pt x="7007353" y="129565"/>
                  </a:lnTo>
                  <a:lnTo>
                    <a:pt x="7004446" y="135620"/>
                  </a:lnTo>
                  <a:lnTo>
                    <a:pt x="7004040" y="142317"/>
                  </a:lnTo>
                  <a:lnTo>
                    <a:pt x="7006335" y="148907"/>
                  </a:lnTo>
                  <a:lnTo>
                    <a:pt x="7010941" y="154114"/>
                  </a:lnTo>
                  <a:lnTo>
                    <a:pt x="7016988" y="157035"/>
                  </a:lnTo>
                  <a:lnTo>
                    <a:pt x="7023677" y="157480"/>
                  </a:lnTo>
                  <a:lnTo>
                    <a:pt x="7030211" y="155257"/>
                  </a:lnTo>
                  <a:lnTo>
                    <a:pt x="7161403" y="78676"/>
                  </a:lnTo>
                  <a:lnTo>
                    <a:pt x="7131329" y="61150"/>
                  </a:lnTo>
                  <a:close/>
                </a:path>
                <a:path w="7161530" h="157479">
                  <a:moveTo>
                    <a:pt x="7061680" y="61170"/>
                  </a:moveTo>
                  <a:lnTo>
                    <a:pt x="0" y="63309"/>
                  </a:lnTo>
                  <a:lnTo>
                    <a:pt x="0" y="98361"/>
                  </a:lnTo>
                  <a:lnTo>
                    <a:pt x="7061728" y="96222"/>
                  </a:lnTo>
                  <a:lnTo>
                    <a:pt x="7091780" y="78692"/>
                  </a:lnTo>
                  <a:lnTo>
                    <a:pt x="7061680" y="61170"/>
                  </a:lnTo>
                  <a:close/>
                </a:path>
                <a:path w="7161530" h="157479">
                  <a:moveTo>
                    <a:pt x="7091780" y="78692"/>
                  </a:moveTo>
                  <a:lnTo>
                    <a:pt x="7061728" y="96222"/>
                  </a:lnTo>
                  <a:lnTo>
                    <a:pt x="7126732" y="96202"/>
                  </a:lnTo>
                  <a:lnTo>
                    <a:pt x="7126723" y="93789"/>
                  </a:lnTo>
                  <a:lnTo>
                    <a:pt x="7117714" y="93789"/>
                  </a:lnTo>
                  <a:lnTo>
                    <a:pt x="7091780" y="78692"/>
                  </a:lnTo>
                  <a:close/>
                </a:path>
                <a:path w="7161530" h="157479">
                  <a:moveTo>
                    <a:pt x="7117714" y="63563"/>
                  </a:moveTo>
                  <a:lnTo>
                    <a:pt x="7091780" y="78692"/>
                  </a:lnTo>
                  <a:lnTo>
                    <a:pt x="7117714" y="93789"/>
                  </a:lnTo>
                  <a:lnTo>
                    <a:pt x="7117714" y="63563"/>
                  </a:lnTo>
                  <a:close/>
                </a:path>
                <a:path w="7161530" h="157479">
                  <a:moveTo>
                    <a:pt x="7126613" y="63563"/>
                  </a:moveTo>
                  <a:lnTo>
                    <a:pt x="7117714" y="63563"/>
                  </a:lnTo>
                  <a:lnTo>
                    <a:pt x="7117714" y="93789"/>
                  </a:lnTo>
                  <a:lnTo>
                    <a:pt x="7126723" y="93789"/>
                  </a:lnTo>
                  <a:lnTo>
                    <a:pt x="7126613" y="63563"/>
                  </a:lnTo>
                  <a:close/>
                </a:path>
                <a:path w="7161530" h="157479">
                  <a:moveTo>
                    <a:pt x="7126605" y="61150"/>
                  </a:moveTo>
                  <a:lnTo>
                    <a:pt x="7061680" y="61170"/>
                  </a:lnTo>
                  <a:lnTo>
                    <a:pt x="7091780" y="78692"/>
                  </a:lnTo>
                  <a:lnTo>
                    <a:pt x="7117714" y="63563"/>
                  </a:lnTo>
                  <a:lnTo>
                    <a:pt x="7126613" y="63563"/>
                  </a:lnTo>
                  <a:lnTo>
                    <a:pt x="7126605" y="61150"/>
                  </a:lnTo>
                  <a:close/>
                </a:path>
                <a:path w="7161530" h="157479">
                  <a:moveTo>
                    <a:pt x="7023621" y="0"/>
                  </a:moveTo>
                  <a:lnTo>
                    <a:pt x="7016924" y="444"/>
                  </a:lnTo>
                  <a:lnTo>
                    <a:pt x="7010870" y="3365"/>
                  </a:lnTo>
                  <a:lnTo>
                    <a:pt x="7006208" y="8572"/>
                  </a:lnTo>
                  <a:lnTo>
                    <a:pt x="7003986" y="15162"/>
                  </a:lnTo>
                  <a:lnTo>
                    <a:pt x="7004431" y="21859"/>
                  </a:lnTo>
                  <a:lnTo>
                    <a:pt x="7007352" y="27914"/>
                  </a:lnTo>
                  <a:lnTo>
                    <a:pt x="7012558" y="32575"/>
                  </a:lnTo>
                  <a:lnTo>
                    <a:pt x="7061680" y="61170"/>
                  </a:lnTo>
                  <a:lnTo>
                    <a:pt x="7131329" y="61150"/>
                  </a:lnTo>
                  <a:lnTo>
                    <a:pt x="7030211" y="2222"/>
                  </a:lnTo>
                  <a:lnTo>
                    <a:pt x="702362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4673" y="4644389"/>
              <a:ext cx="289559" cy="28803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344673" y="4644389"/>
              <a:ext cx="289560" cy="288290"/>
            </a:xfrm>
            <a:custGeom>
              <a:avLst/>
              <a:gdLst/>
              <a:ahLst/>
              <a:cxnLst/>
              <a:rect l="l" t="t" r="r" b="b"/>
              <a:pathLst>
                <a:path w="289560" h="288289">
                  <a:moveTo>
                    <a:pt x="0" y="144018"/>
                  </a:moveTo>
                  <a:lnTo>
                    <a:pt x="7376" y="98511"/>
                  </a:lnTo>
                  <a:lnTo>
                    <a:pt x="27919" y="58978"/>
                  </a:lnTo>
                  <a:lnTo>
                    <a:pt x="59253" y="27797"/>
                  </a:lnTo>
                  <a:lnTo>
                    <a:pt x="98999" y="7345"/>
                  </a:lnTo>
                  <a:lnTo>
                    <a:pt x="144780" y="0"/>
                  </a:lnTo>
                  <a:lnTo>
                    <a:pt x="190560" y="7345"/>
                  </a:lnTo>
                  <a:lnTo>
                    <a:pt x="230306" y="27797"/>
                  </a:lnTo>
                  <a:lnTo>
                    <a:pt x="261640" y="58978"/>
                  </a:lnTo>
                  <a:lnTo>
                    <a:pt x="282183" y="98511"/>
                  </a:lnTo>
                  <a:lnTo>
                    <a:pt x="289559" y="144018"/>
                  </a:lnTo>
                  <a:lnTo>
                    <a:pt x="282183" y="189524"/>
                  </a:lnTo>
                  <a:lnTo>
                    <a:pt x="261640" y="229057"/>
                  </a:lnTo>
                  <a:lnTo>
                    <a:pt x="230306" y="260238"/>
                  </a:lnTo>
                  <a:lnTo>
                    <a:pt x="190560" y="280690"/>
                  </a:lnTo>
                  <a:lnTo>
                    <a:pt x="144780" y="288036"/>
                  </a:lnTo>
                  <a:lnTo>
                    <a:pt x="98999" y="280690"/>
                  </a:lnTo>
                  <a:lnTo>
                    <a:pt x="59253" y="260238"/>
                  </a:lnTo>
                  <a:lnTo>
                    <a:pt x="27919" y="229057"/>
                  </a:lnTo>
                  <a:lnTo>
                    <a:pt x="7376" y="189524"/>
                  </a:lnTo>
                  <a:lnTo>
                    <a:pt x="0" y="144018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13482" y="4702817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69" h="157479">
                  <a:moveTo>
                    <a:pt x="299974" y="78732"/>
                  </a:moveTo>
                  <a:lnTo>
                    <a:pt x="220725" y="124960"/>
                  </a:lnTo>
                  <a:lnTo>
                    <a:pt x="215518" y="129567"/>
                  </a:lnTo>
                  <a:lnTo>
                    <a:pt x="212597" y="135628"/>
                  </a:lnTo>
                  <a:lnTo>
                    <a:pt x="212153" y="142355"/>
                  </a:lnTo>
                  <a:lnTo>
                    <a:pt x="214375" y="148963"/>
                  </a:lnTo>
                  <a:lnTo>
                    <a:pt x="218983" y="154114"/>
                  </a:lnTo>
                  <a:lnTo>
                    <a:pt x="225044" y="157027"/>
                  </a:lnTo>
                  <a:lnTo>
                    <a:pt x="231771" y="157464"/>
                  </a:lnTo>
                  <a:lnTo>
                    <a:pt x="238379" y="155186"/>
                  </a:lnTo>
                  <a:lnTo>
                    <a:pt x="339398" y="96258"/>
                  </a:lnTo>
                  <a:lnTo>
                    <a:pt x="334644" y="96258"/>
                  </a:lnTo>
                  <a:lnTo>
                    <a:pt x="334644" y="93845"/>
                  </a:lnTo>
                  <a:lnTo>
                    <a:pt x="325881" y="93845"/>
                  </a:lnTo>
                  <a:lnTo>
                    <a:pt x="299974" y="78732"/>
                  </a:lnTo>
                  <a:close/>
                </a:path>
                <a:path w="369569" h="157479">
                  <a:moveTo>
                    <a:pt x="26992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29" y="96258"/>
                  </a:lnTo>
                  <a:lnTo>
                    <a:pt x="299974" y="78732"/>
                  </a:lnTo>
                  <a:lnTo>
                    <a:pt x="269929" y="61206"/>
                  </a:lnTo>
                  <a:close/>
                </a:path>
                <a:path w="369569" h="157479">
                  <a:moveTo>
                    <a:pt x="339398" y="61206"/>
                  </a:moveTo>
                  <a:lnTo>
                    <a:pt x="334644" y="61206"/>
                  </a:lnTo>
                  <a:lnTo>
                    <a:pt x="334644" y="96258"/>
                  </a:lnTo>
                  <a:lnTo>
                    <a:pt x="339398" y="96258"/>
                  </a:lnTo>
                  <a:lnTo>
                    <a:pt x="369443" y="78732"/>
                  </a:lnTo>
                  <a:lnTo>
                    <a:pt x="339398" y="61206"/>
                  </a:lnTo>
                  <a:close/>
                </a:path>
                <a:path w="369569" h="157479">
                  <a:moveTo>
                    <a:pt x="325881" y="63619"/>
                  </a:moveTo>
                  <a:lnTo>
                    <a:pt x="299974" y="78732"/>
                  </a:lnTo>
                  <a:lnTo>
                    <a:pt x="325881" y="93845"/>
                  </a:lnTo>
                  <a:lnTo>
                    <a:pt x="325881" y="63619"/>
                  </a:lnTo>
                  <a:close/>
                </a:path>
                <a:path w="369569" h="157479">
                  <a:moveTo>
                    <a:pt x="334644" y="63619"/>
                  </a:moveTo>
                  <a:lnTo>
                    <a:pt x="325881" y="63619"/>
                  </a:lnTo>
                  <a:lnTo>
                    <a:pt x="325881" y="93845"/>
                  </a:lnTo>
                  <a:lnTo>
                    <a:pt x="334644" y="93845"/>
                  </a:lnTo>
                  <a:lnTo>
                    <a:pt x="334644" y="63619"/>
                  </a:lnTo>
                  <a:close/>
                </a:path>
                <a:path w="369569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8" y="21836"/>
                  </a:lnTo>
                  <a:lnTo>
                    <a:pt x="215519" y="27896"/>
                  </a:lnTo>
                  <a:lnTo>
                    <a:pt x="220725" y="32504"/>
                  </a:lnTo>
                  <a:lnTo>
                    <a:pt x="299974" y="78732"/>
                  </a:lnTo>
                  <a:lnTo>
                    <a:pt x="325881" y="63619"/>
                  </a:lnTo>
                  <a:lnTo>
                    <a:pt x="334644" y="63619"/>
                  </a:lnTo>
                  <a:lnTo>
                    <a:pt x="334644" y="61206"/>
                  </a:lnTo>
                  <a:lnTo>
                    <a:pt x="339398" y="61206"/>
                  </a:lnTo>
                  <a:lnTo>
                    <a:pt x="238379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3061" y="4639817"/>
              <a:ext cx="288036" cy="28955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163061" y="4639817"/>
              <a:ext cx="288290" cy="289560"/>
            </a:xfrm>
            <a:custGeom>
              <a:avLst/>
              <a:gdLst/>
              <a:ahLst/>
              <a:cxnLst/>
              <a:rect l="l" t="t" r="r" b="b"/>
              <a:pathLst>
                <a:path w="288289" h="289560">
                  <a:moveTo>
                    <a:pt x="0" y="144779"/>
                  </a:moveTo>
                  <a:lnTo>
                    <a:pt x="7345" y="98999"/>
                  </a:lnTo>
                  <a:lnTo>
                    <a:pt x="27797" y="59253"/>
                  </a:lnTo>
                  <a:lnTo>
                    <a:pt x="58978" y="27919"/>
                  </a:lnTo>
                  <a:lnTo>
                    <a:pt x="98511" y="7376"/>
                  </a:lnTo>
                  <a:lnTo>
                    <a:pt x="144017" y="0"/>
                  </a:lnTo>
                  <a:lnTo>
                    <a:pt x="189524" y="7376"/>
                  </a:lnTo>
                  <a:lnTo>
                    <a:pt x="229057" y="27919"/>
                  </a:lnTo>
                  <a:lnTo>
                    <a:pt x="260238" y="59253"/>
                  </a:lnTo>
                  <a:lnTo>
                    <a:pt x="280690" y="98999"/>
                  </a:lnTo>
                  <a:lnTo>
                    <a:pt x="288036" y="144779"/>
                  </a:lnTo>
                  <a:lnTo>
                    <a:pt x="280690" y="190560"/>
                  </a:lnTo>
                  <a:lnTo>
                    <a:pt x="260238" y="230306"/>
                  </a:lnTo>
                  <a:lnTo>
                    <a:pt x="229057" y="261640"/>
                  </a:lnTo>
                  <a:lnTo>
                    <a:pt x="189524" y="282183"/>
                  </a:lnTo>
                  <a:lnTo>
                    <a:pt x="144017" y="289559"/>
                  </a:lnTo>
                  <a:lnTo>
                    <a:pt x="98511" y="282183"/>
                  </a:lnTo>
                  <a:lnTo>
                    <a:pt x="58978" y="261640"/>
                  </a:lnTo>
                  <a:lnTo>
                    <a:pt x="27797" y="230306"/>
                  </a:lnTo>
                  <a:lnTo>
                    <a:pt x="7345" y="190560"/>
                  </a:lnTo>
                  <a:lnTo>
                    <a:pt x="0" y="144779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6789" y="4633721"/>
              <a:ext cx="289560" cy="28803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796789" y="4633721"/>
              <a:ext cx="289560" cy="288290"/>
            </a:xfrm>
            <a:custGeom>
              <a:avLst/>
              <a:gdLst/>
              <a:ahLst/>
              <a:cxnLst/>
              <a:rect l="l" t="t" r="r" b="b"/>
              <a:pathLst>
                <a:path w="289560" h="288289">
                  <a:moveTo>
                    <a:pt x="0" y="144017"/>
                  </a:moveTo>
                  <a:lnTo>
                    <a:pt x="7376" y="98511"/>
                  </a:lnTo>
                  <a:lnTo>
                    <a:pt x="27919" y="58978"/>
                  </a:lnTo>
                  <a:lnTo>
                    <a:pt x="59253" y="27797"/>
                  </a:lnTo>
                  <a:lnTo>
                    <a:pt x="98999" y="7345"/>
                  </a:lnTo>
                  <a:lnTo>
                    <a:pt x="144780" y="0"/>
                  </a:lnTo>
                  <a:lnTo>
                    <a:pt x="190560" y="7345"/>
                  </a:lnTo>
                  <a:lnTo>
                    <a:pt x="230306" y="27797"/>
                  </a:lnTo>
                  <a:lnTo>
                    <a:pt x="261640" y="58978"/>
                  </a:lnTo>
                  <a:lnTo>
                    <a:pt x="282183" y="98511"/>
                  </a:lnTo>
                  <a:lnTo>
                    <a:pt x="289560" y="144017"/>
                  </a:lnTo>
                  <a:lnTo>
                    <a:pt x="282183" y="189524"/>
                  </a:lnTo>
                  <a:lnTo>
                    <a:pt x="261640" y="229057"/>
                  </a:lnTo>
                  <a:lnTo>
                    <a:pt x="230306" y="260238"/>
                  </a:lnTo>
                  <a:lnTo>
                    <a:pt x="190560" y="280690"/>
                  </a:lnTo>
                  <a:lnTo>
                    <a:pt x="144780" y="288035"/>
                  </a:lnTo>
                  <a:lnTo>
                    <a:pt x="98999" y="280690"/>
                  </a:lnTo>
                  <a:lnTo>
                    <a:pt x="59253" y="260238"/>
                  </a:lnTo>
                  <a:lnTo>
                    <a:pt x="27919" y="229057"/>
                  </a:lnTo>
                  <a:lnTo>
                    <a:pt x="7376" y="189524"/>
                  </a:lnTo>
                  <a:lnTo>
                    <a:pt x="0" y="144017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65598" y="4705865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74" y="78732"/>
                  </a:moveTo>
                  <a:lnTo>
                    <a:pt x="220725" y="124960"/>
                  </a:lnTo>
                  <a:lnTo>
                    <a:pt x="215518" y="129567"/>
                  </a:lnTo>
                  <a:lnTo>
                    <a:pt x="212597" y="135628"/>
                  </a:lnTo>
                  <a:lnTo>
                    <a:pt x="212153" y="142355"/>
                  </a:lnTo>
                  <a:lnTo>
                    <a:pt x="214375" y="148963"/>
                  </a:lnTo>
                  <a:lnTo>
                    <a:pt x="218983" y="154114"/>
                  </a:lnTo>
                  <a:lnTo>
                    <a:pt x="225043" y="157027"/>
                  </a:lnTo>
                  <a:lnTo>
                    <a:pt x="231771" y="157464"/>
                  </a:lnTo>
                  <a:lnTo>
                    <a:pt x="238378" y="155186"/>
                  </a:lnTo>
                  <a:lnTo>
                    <a:pt x="339398" y="96258"/>
                  </a:lnTo>
                  <a:lnTo>
                    <a:pt x="334644" y="96258"/>
                  </a:lnTo>
                  <a:lnTo>
                    <a:pt x="334644" y="93845"/>
                  </a:lnTo>
                  <a:lnTo>
                    <a:pt x="325881" y="93845"/>
                  </a:lnTo>
                  <a:lnTo>
                    <a:pt x="299974" y="78732"/>
                  </a:lnTo>
                  <a:close/>
                </a:path>
                <a:path w="369570" h="157479">
                  <a:moveTo>
                    <a:pt x="26992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29" y="96258"/>
                  </a:lnTo>
                  <a:lnTo>
                    <a:pt x="299974" y="78732"/>
                  </a:lnTo>
                  <a:lnTo>
                    <a:pt x="26992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4" y="61206"/>
                  </a:lnTo>
                  <a:lnTo>
                    <a:pt x="334644" y="96258"/>
                  </a:lnTo>
                  <a:lnTo>
                    <a:pt x="339398" y="96258"/>
                  </a:lnTo>
                  <a:lnTo>
                    <a:pt x="369442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1" y="63619"/>
                  </a:moveTo>
                  <a:lnTo>
                    <a:pt x="299974" y="78732"/>
                  </a:lnTo>
                  <a:lnTo>
                    <a:pt x="325881" y="93845"/>
                  </a:lnTo>
                  <a:lnTo>
                    <a:pt x="325881" y="63619"/>
                  </a:lnTo>
                  <a:close/>
                </a:path>
                <a:path w="369570" h="157479">
                  <a:moveTo>
                    <a:pt x="334644" y="63619"/>
                  </a:moveTo>
                  <a:lnTo>
                    <a:pt x="325881" y="63619"/>
                  </a:lnTo>
                  <a:lnTo>
                    <a:pt x="325881" y="93845"/>
                  </a:lnTo>
                  <a:lnTo>
                    <a:pt x="334644" y="93845"/>
                  </a:lnTo>
                  <a:lnTo>
                    <a:pt x="334644" y="63619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7" y="21836"/>
                  </a:lnTo>
                  <a:lnTo>
                    <a:pt x="215518" y="27896"/>
                  </a:lnTo>
                  <a:lnTo>
                    <a:pt x="220725" y="32504"/>
                  </a:lnTo>
                  <a:lnTo>
                    <a:pt x="299974" y="78732"/>
                  </a:lnTo>
                  <a:lnTo>
                    <a:pt x="325881" y="63619"/>
                  </a:lnTo>
                  <a:lnTo>
                    <a:pt x="334644" y="63619"/>
                  </a:lnTo>
                  <a:lnTo>
                    <a:pt x="334644" y="61206"/>
                  </a:lnTo>
                  <a:lnTo>
                    <a:pt x="339398" y="61206"/>
                  </a:lnTo>
                  <a:lnTo>
                    <a:pt x="238378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5177" y="4644389"/>
              <a:ext cx="288036" cy="28803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615177" y="464438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8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6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8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82462" y="4695197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74" y="78732"/>
                  </a:moveTo>
                  <a:lnTo>
                    <a:pt x="220725" y="124960"/>
                  </a:lnTo>
                  <a:lnTo>
                    <a:pt x="215518" y="129567"/>
                  </a:lnTo>
                  <a:lnTo>
                    <a:pt x="212597" y="135628"/>
                  </a:lnTo>
                  <a:lnTo>
                    <a:pt x="212153" y="142355"/>
                  </a:lnTo>
                  <a:lnTo>
                    <a:pt x="214375" y="148963"/>
                  </a:lnTo>
                  <a:lnTo>
                    <a:pt x="218983" y="154114"/>
                  </a:lnTo>
                  <a:lnTo>
                    <a:pt x="225043" y="157027"/>
                  </a:lnTo>
                  <a:lnTo>
                    <a:pt x="231771" y="157464"/>
                  </a:lnTo>
                  <a:lnTo>
                    <a:pt x="238378" y="155186"/>
                  </a:lnTo>
                  <a:lnTo>
                    <a:pt x="339398" y="96258"/>
                  </a:lnTo>
                  <a:lnTo>
                    <a:pt x="334645" y="96258"/>
                  </a:lnTo>
                  <a:lnTo>
                    <a:pt x="334645" y="93845"/>
                  </a:lnTo>
                  <a:lnTo>
                    <a:pt x="325882" y="93845"/>
                  </a:lnTo>
                  <a:lnTo>
                    <a:pt x="299974" y="78732"/>
                  </a:lnTo>
                  <a:close/>
                </a:path>
                <a:path w="369570" h="157479">
                  <a:moveTo>
                    <a:pt x="26992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29" y="96258"/>
                  </a:lnTo>
                  <a:lnTo>
                    <a:pt x="299974" y="78732"/>
                  </a:lnTo>
                  <a:lnTo>
                    <a:pt x="26992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5" y="61206"/>
                  </a:lnTo>
                  <a:lnTo>
                    <a:pt x="334645" y="96258"/>
                  </a:lnTo>
                  <a:lnTo>
                    <a:pt x="339398" y="96258"/>
                  </a:lnTo>
                  <a:lnTo>
                    <a:pt x="369442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2" y="63619"/>
                  </a:moveTo>
                  <a:lnTo>
                    <a:pt x="299974" y="78732"/>
                  </a:lnTo>
                  <a:lnTo>
                    <a:pt x="325882" y="93845"/>
                  </a:lnTo>
                  <a:lnTo>
                    <a:pt x="325882" y="63619"/>
                  </a:lnTo>
                  <a:close/>
                </a:path>
                <a:path w="369570" h="157479">
                  <a:moveTo>
                    <a:pt x="334645" y="63619"/>
                  </a:moveTo>
                  <a:lnTo>
                    <a:pt x="325882" y="63619"/>
                  </a:lnTo>
                  <a:lnTo>
                    <a:pt x="325882" y="93845"/>
                  </a:lnTo>
                  <a:lnTo>
                    <a:pt x="334645" y="93845"/>
                  </a:lnTo>
                  <a:lnTo>
                    <a:pt x="334645" y="63619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7" y="21836"/>
                  </a:lnTo>
                  <a:lnTo>
                    <a:pt x="215518" y="27896"/>
                  </a:lnTo>
                  <a:lnTo>
                    <a:pt x="220725" y="32504"/>
                  </a:lnTo>
                  <a:lnTo>
                    <a:pt x="299974" y="78732"/>
                  </a:lnTo>
                  <a:lnTo>
                    <a:pt x="325882" y="63619"/>
                  </a:lnTo>
                  <a:lnTo>
                    <a:pt x="334645" y="63619"/>
                  </a:lnTo>
                  <a:lnTo>
                    <a:pt x="334645" y="61206"/>
                  </a:lnTo>
                  <a:lnTo>
                    <a:pt x="339398" y="61206"/>
                  </a:lnTo>
                  <a:lnTo>
                    <a:pt x="238378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2042" y="4633721"/>
              <a:ext cx="289560" cy="28803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432042" y="4633721"/>
              <a:ext cx="289560" cy="288290"/>
            </a:xfrm>
            <a:custGeom>
              <a:avLst/>
              <a:gdLst/>
              <a:ahLst/>
              <a:cxnLst/>
              <a:rect l="l" t="t" r="r" b="b"/>
              <a:pathLst>
                <a:path w="289559" h="288289">
                  <a:moveTo>
                    <a:pt x="0" y="144017"/>
                  </a:moveTo>
                  <a:lnTo>
                    <a:pt x="7376" y="98511"/>
                  </a:lnTo>
                  <a:lnTo>
                    <a:pt x="27919" y="58978"/>
                  </a:lnTo>
                  <a:lnTo>
                    <a:pt x="59253" y="27797"/>
                  </a:lnTo>
                  <a:lnTo>
                    <a:pt x="98999" y="7345"/>
                  </a:lnTo>
                  <a:lnTo>
                    <a:pt x="144780" y="0"/>
                  </a:lnTo>
                  <a:lnTo>
                    <a:pt x="190560" y="7345"/>
                  </a:lnTo>
                  <a:lnTo>
                    <a:pt x="230306" y="27797"/>
                  </a:lnTo>
                  <a:lnTo>
                    <a:pt x="261640" y="58978"/>
                  </a:lnTo>
                  <a:lnTo>
                    <a:pt x="282183" y="98511"/>
                  </a:lnTo>
                  <a:lnTo>
                    <a:pt x="289560" y="144017"/>
                  </a:lnTo>
                  <a:lnTo>
                    <a:pt x="282183" y="189524"/>
                  </a:lnTo>
                  <a:lnTo>
                    <a:pt x="261640" y="229057"/>
                  </a:lnTo>
                  <a:lnTo>
                    <a:pt x="230306" y="260238"/>
                  </a:lnTo>
                  <a:lnTo>
                    <a:pt x="190560" y="280690"/>
                  </a:lnTo>
                  <a:lnTo>
                    <a:pt x="144780" y="288035"/>
                  </a:lnTo>
                  <a:lnTo>
                    <a:pt x="98999" y="280690"/>
                  </a:lnTo>
                  <a:lnTo>
                    <a:pt x="59253" y="260238"/>
                  </a:lnTo>
                  <a:lnTo>
                    <a:pt x="27919" y="229057"/>
                  </a:lnTo>
                  <a:lnTo>
                    <a:pt x="7376" y="189524"/>
                  </a:lnTo>
                  <a:lnTo>
                    <a:pt x="0" y="144017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30345" y="4704341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74" y="78732"/>
                  </a:moveTo>
                  <a:lnTo>
                    <a:pt x="220725" y="124960"/>
                  </a:lnTo>
                  <a:lnTo>
                    <a:pt x="215518" y="129567"/>
                  </a:lnTo>
                  <a:lnTo>
                    <a:pt x="212597" y="135628"/>
                  </a:lnTo>
                  <a:lnTo>
                    <a:pt x="212153" y="142355"/>
                  </a:lnTo>
                  <a:lnTo>
                    <a:pt x="214375" y="148963"/>
                  </a:lnTo>
                  <a:lnTo>
                    <a:pt x="218983" y="154114"/>
                  </a:lnTo>
                  <a:lnTo>
                    <a:pt x="225043" y="157027"/>
                  </a:lnTo>
                  <a:lnTo>
                    <a:pt x="231771" y="157464"/>
                  </a:lnTo>
                  <a:lnTo>
                    <a:pt x="238378" y="155186"/>
                  </a:lnTo>
                  <a:lnTo>
                    <a:pt x="339398" y="96258"/>
                  </a:lnTo>
                  <a:lnTo>
                    <a:pt x="334644" y="96258"/>
                  </a:lnTo>
                  <a:lnTo>
                    <a:pt x="334644" y="93845"/>
                  </a:lnTo>
                  <a:lnTo>
                    <a:pt x="325881" y="93845"/>
                  </a:lnTo>
                  <a:lnTo>
                    <a:pt x="299974" y="78732"/>
                  </a:lnTo>
                  <a:close/>
                </a:path>
                <a:path w="369570" h="157479">
                  <a:moveTo>
                    <a:pt x="26992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29" y="96258"/>
                  </a:lnTo>
                  <a:lnTo>
                    <a:pt x="299974" y="78732"/>
                  </a:lnTo>
                  <a:lnTo>
                    <a:pt x="26992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4" y="61206"/>
                  </a:lnTo>
                  <a:lnTo>
                    <a:pt x="334644" y="96258"/>
                  </a:lnTo>
                  <a:lnTo>
                    <a:pt x="339398" y="96258"/>
                  </a:lnTo>
                  <a:lnTo>
                    <a:pt x="369442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1" y="63619"/>
                  </a:moveTo>
                  <a:lnTo>
                    <a:pt x="299974" y="78732"/>
                  </a:lnTo>
                  <a:lnTo>
                    <a:pt x="325881" y="93845"/>
                  </a:lnTo>
                  <a:lnTo>
                    <a:pt x="325881" y="63619"/>
                  </a:lnTo>
                  <a:close/>
                </a:path>
                <a:path w="369570" h="157479">
                  <a:moveTo>
                    <a:pt x="334644" y="63619"/>
                  </a:moveTo>
                  <a:lnTo>
                    <a:pt x="325881" y="63619"/>
                  </a:lnTo>
                  <a:lnTo>
                    <a:pt x="325881" y="93845"/>
                  </a:lnTo>
                  <a:lnTo>
                    <a:pt x="334644" y="93845"/>
                  </a:lnTo>
                  <a:lnTo>
                    <a:pt x="334644" y="63619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7" y="21836"/>
                  </a:lnTo>
                  <a:lnTo>
                    <a:pt x="215518" y="27896"/>
                  </a:lnTo>
                  <a:lnTo>
                    <a:pt x="220725" y="32504"/>
                  </a:lnTo>
                  <a:lnTo>
                    <a:pt x="299974" y="78732"/>
                  </a:lnTo>
                  <a:lnTo>
                    <a:pt x="325881" y="63619"/>
                  </a:lnTo>
                  <a:lnTo>
                    <a:pt x="334644" y="63619"/>
                  </a:lnTo>
                  <a:lnTo>
                    <a:pt x="334644" y="61206"/>
                  </a:lnTo>
                  <a:lnTo>
                    <a:pt x="339398" y="61206"/>
                  </a:lnTo>
                  <a:lnTo>
                    <a:pt x="238378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79926" y="4642865"/>
              <a:ext cx="288036" cy="28803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979926" y="464286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7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7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5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7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48733" y="4693673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74" y="78732"/>
                  </a:moveTo>
                  <a:lnTo>
                    <a:pt x="220725" y="124960"/>
                  </a:lnTo>
                  <a:lnTo>
                    <a:pt x="215518" y="129567"/>
                  </a:lnTo>
                  <a:lnTo>
                    <a:pt x="212597" y="135628"/>
                  </a:lnTo>
                  <a:lnTo>
                    <a:pt x="212153" y="142355"/>
                  </a:lnTo>
                  <a:lnTo>
                    <a:pt x="214375" y="148963"/>
                  </a:lnTo>
                  <a:lnTo>
                    <a:pt x="218983" y="154114"/>
                  </a:lnTo>
                  <a:lnTo>
                    <a:pt x="225043" y="157027"/>
                  </a:lnTo>
                  <a:lnTo>
                    <a:pt x="231771" y="157464"/>
                  </a:lnTo>
                  <a:lnTo>
                    <a:pt x="238378" y="155186"/>
                  </a:lnTo>
                  <a:lnTo>
                    <a:pt x="339398" y="96258"/>
                  </a:lnTo>
                  <a:lnTo>
                    <a:pt x="334644" y="96258"/>
                  </a:lnTo>
                  <a:lnTo>
                    <a:pt x="334644" y="93845"/>
                  </a:lnTo>
                  <a:lnTo>
                    <a:pt x="325881" y="93845"/>
                  </a:lnTo>
                  <a:lnTo>
                    <a:pt x="299974" y="78732"/>
                  </a:lnTo>
                  <a:close/>
                </a:path>
                <a:path w="369570" h="157479">
                  <a:moveTo>
                    <a:pt x="26992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29" y="96258"/>
                  </a:lnTo>
                  <a:lnTo>
                    <a:pt x="299974" y="78732"/>
                  </a:lnTo>
                  <a:lnTo>
                    <a:pt x="26992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4" y="61206"/>
                  </a:lnTo>
                  <a:lnTo>
                    <a:pt x="334644" y="96258"/>
                  </a:lnTo>
                  <a:lnTo>
                    <a:pt x="339398" y="96258"/>
                  </a:lnTo>
                  <a:lnTo>
                    <a:pt x="369442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1" y="63619"/>
                  </a:moveTo>
                  <a:lnTo>
                    <a:pt x="299974" y="78732"/>
                  </a:lnTo>
                  <a:lnTo>
                    <a:pt x="325881" y="93845"/>
                  </a:lnTo>
                  <a:lnTo>
                    <a:pt x="325881" y="63619"/>
                  </a:lnTo>
                  <a:close/>
                </a:path>
                <a:path w="369570" h="157479">
                  <a:moveTo>
                    <a:pt x="334644" y="63619"/>
                  </a:moveTo>
                  <a:lnTo>
                    <a:pt x="325881" y="63619"/>
                  </a:lnTo>
                  <a:lnTo>
                    <a:pt x="325881" y="93845"/>
                  </a:lnTo>
                  <a:lnTo>
                    <a:pt x="334644" y="93845"/>
                  </a:lnTo>
                  <a:lnTo>
                    <a:pt x="334644" y="63619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7" y="21836"/>
                  </a:lnTo>
                  <a:lnTo>
                    <a:pt x="215518" y="27896"/>
                  </a:lnTo>
                  <a:lnTo>
                    <a:pt x="220725" y="32504"/>
                  </a:lnTo>
                  <a:lnTo>
                    <a:pt x="299974" y="78732"/>
                  </a:lnTo>
                  <a:lnTo>
                    <a:pt x="325881" y="63619"/>
                  </a:lnTo>
                  <a:lnTo>
                    <a:pt x="334644" y="63619"/>
                  </a:lnTo>
                  <a:lnTo>
                    <a:pt x="334644" y="61206"/>
                  </a:lnTo>
                  <a:lnTo>
                    <a:pt x="339398" y="61206"/>
                  </a:lnTo>
                  <a:lnTo>
                    <a:pt x="238378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1573530" y="2144267"/>
            <a:ext cx="7178675" cy="2368550"/>
            <a:chOff x="1573530" y="2144267"/>
            <a:chExt cx="7178675" cy="2368550"/>
          </a:xfrm>
        </p:grpSpPr>
        <p:sp>
          <p:nvSpPr>
            <p:cNvPr id="36" name="object 36"/>
            <p:cNvSpPr/>
            <p:nvPr/>
          </p:nvSpPr>
          <p:spPr>
            <a:xfrm>
              <a:off x="1590294" y="3037141"/>
              <a:ext cx="7161530" cy="157480"/>
            </a:xfrm>
            <a:custGeom>
              <a:avLst/>
              <a:gdLst/>
              <a:ahLst/>
              <a:cxnLst/>
              <a:rect l="l" t="t" r="r" b="b"/>
              <a:pathLst>
                <a:path w="7161530" h="157480">
                  <a:moveTo>
                    <a:pt x="7131329" y="61150"/>
                  </a:moveTo>
                  <a:lnTo>
                    <a:pt x="7126605" y="61150"/>
                  </a:lnTo>
                  <a:lnTo>
                    <a:pt x="7126732" y="96202"/>
                  </a:lnTo>
                  <a:lnTo>
                    <a:pt x="7061728" y="96222"/>
                  </a:lnTo>
                  <a:lnTo>
                    <a:pt x="7012558" y="124904"/>
                  </a:lnTo>
                  <a:lnTo>
                    <a:pt x="7007353" y="129565"/>
                  </a:lnTo>
                  <a:lnTo>
                    <a:pt x="7004446" y="135620"/>
                  </a:lnTo>
                  <a:lnTo>
                    <a:pt x="7004040" y="142317"/>
                  </a:lnTo>
                  <a:lnTo>
                    <a:pt x="7006335" y="148907"/>
                  </a:lnTo>
                  <a:lnTo>
                    <a:pt x="7010941" y="154114"/>
                  </a:lnTo>
                  <a:lnTo>
                    <a:pt x="7016988" y="157035"/>
                  </a:lnTo>
                  <a:lnTo>
                    <a:pt x="7023677" y="157480"/>
                  </a:lnTo>
                  <a:lnTo>
                    <a:pt x="7030211" y="155257"/>
                  </a:lnTo>
                  <a:lnTo>
                    <a:pt x="7161403" y="78676"/>
                  </a:lnTo>
                  <a:lnTo>
                    <a:pt x="7131329" y="61150"/>
                  </a:lnTo>
                  <a:close/>
                </a:path>
                <a:path w="7161530" h="157480">
                  <a:moveTo>
                    <a:pt x="7061680" y="61170"/>
                  </a:moveTo>
                  <a:lnTo>
                    <a:pt x="0" y="63309"/>
                  </a:lnTo>
                  <a:lnTo>
                    <a:pt x="0" y="98361"/>
                  </a:lnTo>
                  <a:lnTo>
                    <a:pt x="7061728" y="96222"/>
                  </a:lnTo>
                  <a:lnTo>
                    <a:pt x="7091780" y="78692"/>
                  </a:lnTo>
                  <a:lnTo>
                    <a:pt x="7061680" y="61170"/>
                  </a:lnTo>
                  <a:close/>
                </a:path>
                <a:path w="7161530" h="157480">
                  <a:moveTo>
                    <a:pt x="7091780" y="78692"/>
                  </a:moveTo>
                  <a:lnTo>
                    <a:pt x="7061728" y="96222"/>
                  </a:lnTo>
                  <a:lnTo>
                    <a:pt x="7126732" y="96202"/>
                  </a:lnTo>
                  <a:lnTo>
                    <a:pt x="7126723" y="93789"/>
                  </a:lnTo>
                  <a:lnTo>
                    <a:pt x="7117714" y="93789"/>
                  </a:lnTo>
                  <a:lnTo>
                    <a:pt x="7091780" y="78692"/>
                  </a:lnTo>
                  <a:close/>
                </a:path>
                <a:path w="7161530" h="157480">
                  <a:moveTo>
                    <a:pt x="7117714" y="63563"/>
                  </a:moveTo>
                  <a:lnTo>
                    <a:pt x="7091780" y="78692"/>
                  </a:lnTo>
                  <a:lnTo>
                    <a:pt x="7117714" y="93789"/>
                  </a:lnTo>
                  <a:lnTo>
                    <a:pt x="7117714" y="63563"/>
                  </a:lnTo>
                  <a:close/>
                </a:path>
                <a:path w="7161530" h="157480">
                  <a:moveTo>
                    <a:pt x="7126613" y="63563"/>
                  </a:moveTo>
                  <a:lnTo>
                    <a:pt x="7117714" y="63563"/>
                  </a:lnTo>
                  <a:lnTo>
                    <a:pt x="7117714" y="93789"/>
                  </a:lnTo>
                  <a:lnTo>
                    <a:pt x="7126723" y="93789"/>
                  </a:lnTo>
                  <a:lnTo>
                    <a:pt x="7126613" y="63563"/>
                  </a:lnTo>
                  <a:close/>
                </a:path>
                <a:path w="7161530" h="157480">
                  <a:moveTo>
                    <a:pt x="7126605" y="61150"/>
                  </a:moveTo>
                  <a:lnTo>
                    <a:pt x="7061680" y="61170"/>
                  </a:lnTo>
                  <a:lnTo>
                    <a:pt x="7091780" y="78692"/>
                  </a:lnTo>
                  <a:lnTo>
                    <a:pt x="7117714" y="63563"/>
                  </a:lnTo>
                  <a:lnTo>
                    <a:pt x="7126613" y="63563"/>
                  </a:lnTo>
                  <a:lnTo>
                    <a:pt x="7126605" y="61150"/>
                  </a:lnTo>
                  <a:close/>
                </a:path>
                <a:path w="7161530" h="157480">
                  <a:moveTo>
                    <a:pt x="7023621" y="0"/>
                  </a:moveTo>
                  <a:lnTo>
                    <a:pt x="7016924" y="444"/>
                  </a:lnTo>
                  <a:lnTo>
                    <a:pt x="7010870" y="3365"/>
                  </a:lnTo>
                  <a:lnTo>
                    <a:pt x="7006208" y="8572"/>
                  </a:lnTo>
                  <a:lnTo>
                    <a:pt x="7003986" y="15162"/>
                  </a:lnTo>
                  <a:lnTo>
                    <a:pt x="7004431" y="21859"/>
                  </a:lnTo>
                  <a:lnTo>
                    <a:pt x="7007352" y="27914"/>
                  </a:lnTo>
                  <a:lnTo>
                    <a:pt x="7012558" y="32575"/>
                  </a:lnTo>
                  <a:lnTo>
                    <a:pt x="7061680" y="61170"/>
                  </a:lnTo>
                  <a:lnTo>
                    <a:pt x="7131329" y="61150"/>
                  </a:lnTo>
                  <a:lnTo>
                    <a:pt x="7030211" y="2222"/>
                  </a:lnTo>
                  <a:lnTo>
                    <a:pt x="7023621" y="0"/>
                  </a:lnTo>
                  <a:close/>
                </a:path>
              </a:pathLst>
            </a:custGeom>
            <a:solidFill>
              <a:srgbClr val="D9D9D9">
                <a:alpha val="8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64817" y="2578607"/>
              <a:ext cx="495300" cy="1934210"/>
            </a:xfrm>
            <a:custGeom>
              <a:avLst/>
              <a:gdLst/>
              <a:ahLst/>
              <a:cxnLst/>
              <a:rect l="l" t="t" r="r" b="b"/>
              <a:pathLst>
                <a:path w="495300" h="1934210">
                  <a:moveTo>
                    <a:pt x="358600" y="1792970"/>
                  </a:moveTo>
                  <a:lnTo>
                    <a:pt x="351962" y="1793984"/>
                  </a:lnTo>
                  <a:lnTo>
                    <a:pt x="346075" y="1797558"/>
                  </a:lnTo>
                  <a:lnTo>
                    <a:pt x="341987" y="1803231"/>
                  </a:lnTo>
                  <a:lnTo>
                    <a:pt x="340423" y="1809797"/>
                  </a:lnTo>
                  <a:lnTo>
                    <a:pt x="341431" y="1816435"/>
                  </a:lnTo>
                  <a:lnTo>
                    <a:pt x="345058" y="1822322"/>
                  </a:lnTo>
                  <a:lnTo>
                    <a:pt x="448309" y="1933702"/>
                  </a:lnTo>
                  <a:lnTo>
                    <a:pt x="457943" y="1903475"/>
                  </a:lnTo>
                  <a:lnTo>
                    <a:pt x="423671" y="1903475"/>
                  </a:lnTo>
                  <a:lnTo>
                    <a:pt x="409560" y="1840327"/>
                  </a:lnTo>
                  <a:lnTo>
                    <a:pt x="370839" y="1798573"/>
                  </a:lnTo>
                  <a:lnTo>
                    <a:pt x="365166" y="1794504"/>
                  </a:lnTo>
                  <a:lnTo>
                    <a:pt x="358600" y="1792970"/>
                  </a:lnTo>
                  <a:close/>
                </a:path>
                <a:path w="495300" h="1934210">
                  <a:moveTo>
                    <a:pt x="409560" y="1840327"/>
                  </a:moveTo>
                  <a:lnTo>
                    <a:pt x="423671" y="1903475"/>
                  </a:lnTo>
                  <a:lnTo>
                    <a:pt x="457834" y="1895855"/>
                  </a:lnTo>
                  <a:lnTo>
                    <a:pt x="457494" y="1894331"/>
                  </a:lnTo>
                  <a:lnTo>
                    <a:pt x="424052" y="1894331"/>
                  </a:lnTo>
                  <a:lnTo>
                    <a:pt x="433155" y="1865771"/>
                  </a:lnTo>
                  <a:lnTo>
                    <a:pt x="409560" y="1840327"/>
                  </a:lnTo>
                  <a:close/>
                </a:path>
                <a:path w="495300" h="1934210">
                  <a:moveTo>
                    <a:pt x="476047" y="1766200"/>
                  </a:moveTo>
                  <a:lnTo>
                    <a:pt x="469614" y="1768094"/>
                  </a:lnTo>
                  <a:lnTo>
                    <a:pt x="464371" y="1772273"/>
                  </a:lnTo>
                  <a:lnTo>
                    <a:pt x="461009" y="1778380"/>
                  </a:lnTo>
                  <a:lnTo>
                    <a:pt x="443713" y="1832647"/>
                  </a:lnTo>
                  <a:lnTo>
                    <a:pt x="457834" y="1895855"/>
                  </a:lnTo>
                  <a:lnTo>
                    <a:pt x="423671" y="1903475"/>
                  </a:lnTo>
                  <a:lnTo>
                    <a:pt x="457943" y="1903475"/>
                  </a:lnTo>
                  <a:lnTo>
                    <a:pt x="494410" y="1789048"/>
                  </a:lnTo>
                  <a:lnTo>
                    <a:pt x="495161" y="1782113"/>
                  </a:lnTo>
                  <a:lnTo>
                    <a:pt x="493267" y="1775666"/>
                  </a:lnTo>
                  <a:lnTo>
                    <a:pt x="489088" y="1770385"/>
                  </a:lnTo>
                  <a:lnTo>
                    <a:pt x="482981" y="1766950"/>
                  </a:lnTo>
                  <a:lnTo>
                    <a:pt x="476047" y="1766200"/>
                  </a:lnTo>
                  <a:close/>
                </a:path>
                <a:path w="495300" h="1934210">
                  <a:moveTo>
                    <a:pt x="433155" y="1865771"/>
                  </a:moveTo>
                  <a:lnTo>
                    <a:pt x="424052" y="1894331"/>
                  </a:lnTo>
                  <a:lnTo>
                    <a:pt x="453516" y="1887727"/>
                  </a:lnTo>
                  <a:lnTo>
                    <a:pt x="433155" y="1865771"/>
                  </a:lnTo>
                  <a:close/>
                </a:path>
                <a:path w="495300" h="1934210">
                  <a:moveTo>
                    <a:pt x="443713" y="1832647"/>
                  </a:moveTo>
                  <a:lnTo>
                    <a:pt x="433155" y="1865771"/>
                  </a:lnTo>
                  <a:lnTo>
                    <a:pt x="453516" y="1887727"/>
                  </a:lnTo>
                  <a:lnTo>
                    <a:pt x="424052" y="1894331"/>
                  </a:lnTo>
                  <a:lnTo>
                    <a:pt x="457494" y="1894331"/>
                  </a:lnTo>
                  <a:lnTo>
                    <a:pt x="443713" y="1832647"/>
                  </a:lnTo>
                  <a:close/>
                </a:path>
                <a:path w="495300" h="1934210">
                  <a:moveTo>
                    <a:pt x="34289" y="0"/>
                  </a:moveTo>
                  <a:lnTo>
                    <a:pt x="0" y="7619"/>
                  </a:lnTo>
                  <a:lnTo>
                    <a:pt x="409560" y="1840327"/>
                  </a:lnTo>
                  <a:lnTo>
                    <a:pt x="433155" y="1865771"/>
                  </a:lnTo>
                  <a:lnTo>
                    <a:pt x="443713" y="1832647"/>
                  </a:lnTo>
                  <a:lnTo>
                    <a:pt x="34289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73530" y="2223325"/>
              <a:ext cx="7161530" cy="157480"/>
            </a:xfrm>
            <a:custGeom>
              <a:avLst/>
              <a:gdLst/>
              <a:ahLst/>
              <a:cxnLst/>
              <a:rect l="l" t="t" r="r" b="b"/>
              <a:pathLst>
                <a:path w="7161530" h="157480">
                  <a:moveTo>
                    <a:pt x="7131329" y="61150"/>
                  </a:moveTo>
                  <a:lnTo>
                    <a:pt x="7126605" y="61150"/>
                  </a:lnTo>
                  <a:lnTo>
                    <a:pt x="7126732" y="96202"/>
                  </a:lnTo>
                  <a:lnTo>
                    <a:pt x="7061728" y="96222"/>
                  </a:lnTo>
                  <a:lnTo>
                    <a:pt x="7012559" y="124904"/>
                  </a:lnTo>
                  <a:lnTo>
                    <a:pt x="7007353" y="129565"/>
                  </a:lnTo>
                  <a:lnTo>
                    <a:pt x="7004446" y="135620"/>
                  </a:lnTo>
                  <a:lnTo>
                    <a:pt x="7004040" y="142317"/>
                  </a:lnTo>
                  <a:lnTo>
                    <a:pt x="7006336" y="148907"/>
                  </a:lnTo>
                  <a:lnTo>
                    <a:pt x="7010941" y="154114"/>
                  </a:lnTo>
                  <a:lnTo>
                    <a:pt x="7016988" y="157035"/>
                  </a:lnTo>
                  <a:lnTo>
                    <a:pt x="7023677" y="157480"/>
                  </a:lnTo>
                  <a:lnTo>
                    <a:pt x="7030212" y="155257"/>
                  </a:lnTo>
                  <a:lnTo>
                    <a:pt x="7161403" y="78676"/>
                  </a:lnTo>
                  <a:lnTo>
                    <a:pt x="7131329" y="61150"/>
                  </a:lnTo>
                  <a:close/>
                </a:path>
                <a:path w="7161530" h="157480">
                  <a:moveTo>
                    <a:pt x="7061680" y="61170"/>
                  </a:moveTo>
                  <a:lnTo>
                    <a:pt x="0" y="63309"/>
                  </a:lnTo>
                  <a:lnTo>
                    <a:pt x="0" y="98361"/>
                  </a:lnTo>
                  <a:lnTo>
                    <a:pt x="7061728" y="96222"/>
                  </a:lnTo>
                  <a:lnTo>
                    <a:pt x="7091780" y="78692"/>
                  </a:lnTo>
                  <a:lnTo>
                    <a:pt x="7061680" y="61170"/>
                  </a:lnTo>
                  <a:close/>
                </a:path>
                <a:path w="7161530" h="157480">
                  <a:moveTo>
                    <a:pt x="7091780" y="78692"/>
                  </a:moveTo>
                  <a:lnTo>
                    <a:pt x="7061728" y="96222"/>
                  </a:lnTo>
                  <a:lnTo>
                    <a:pt x="7126732" y="96202"/>
                  </a:lnTo>
                  <a:lnTo>
                    <a:pt x="7126723" y="93789"/>
                  </a:lnTo>
                  <a:lnTo>
                    <a:pt x="7117715" y="93789"/>
                  </a:lnTo>
                  <a:lnTo>
                    <a:pt x="7091780" y="78692"/>
                  </a:lnTo>
                  <a:close/>
                </a:path>
                <a:path w="7161530" h="157480">
                  <a:moveTo>
                    <a:pt x="7117715" y="63563"/>
                  </a:moveTo>
                  <a:lnTo>
                    <a:pt x="7091780" y="78692"/>
                  </a:lnTo>
                  <a:lnTo>
                    <a:pt x="7117715" y="93789"/>
                  </a:lnTo>
                  <a:lnTo>
                    <a:pt x="7117715" y="63563"/>
                  </a:lnTo>
                  <a:close/>
                </a:path>
                <a:path w="7161530" h="157480">
                  <a:moveTo>
                    <a:pt x="7126613" y="63563"/>
                  </a:moveTo>
                  <a:lnTo>
                    <a:pt x="7117715" y="63563"/>
                  </a:lnTo>
                  <a:lnTo>
                    <a:pt x="7117715" y="93789"/>
                  </a:lnTo>
                  <a:lnTo>
                    <a:pt x="7126723" y="93789"/>
                  </a:lnTo>
                  <a:lnTo>
                    <a:pt x="7126613" y="63563"/>
                  </a:lnTo>
                  <a:close/>
                </a:path>
                <a:path w="7161530" h="157480">
                  <a:moveTo>
                    <a:pt x="7126605" y="61150"/>
                  </a:moveTo>
                  <a:lnTo>
                    <a:pt x="7061680" y="61170"/>
                  </a:lnTo>
                  <a:lnTo>
                    <a:pt x="7091780" y="78692"/>
                  </a:lnTo>
                  <a:lnTo>
                    <a:pt x="7117715" y="63563"/>
                  </a:lnTo>
                  <a:lnTo>
                    <a:pt x="7126613" y="63563"/>
                  </a:lnTo>
                  <a:lnTo>
                    <a:pt x="7126605" y="61150"/>
                  </a:lnTo>
                  <a:close/>
                </a:path>
                <a:path w="7161530" h="157480">
                  <a:moveTo>
                    <a:pt x="7023621" y="0"/>
                  </a:moveTo>
                  <a:lnTo>
                    <a:pt x="7016924" y="444"/>
                  </a:lnTo>
                  <a:lnTo>
                    <a:pt x="7010870" y="3365"/>
                  </a:lnTo>
                  <a:lnTo>
                    <a:pt x="7006209" y="8572"/>
                  </a:lnTo>
                  <a:lnTo>
                    <a:pt x="7003986" y="15162"/>
                  </a:lnTo>
                  <a:lnTo>
                    <a:pt x="7004431" y="21859"/>
                  </a:lnTo>
                  <a:lnTo>
                    <a:pt x="7007352" y="27914"/>
                  </a:lnTo>
                  <a:lnTo>
                    <a:pt x="7012559" y="32575"/>
                  </a:lnTo>
                  <a:lnTo>
                    <a:pt x="7061680" y="61170"/>
                  </a:lnTo>
                  <a:lnTo>
                    <a:pt x="7131329" y="61150"/>
                  </a:lnTo>
                  <a:lnTo>
                    <a:pt x="7030212" y="2222"/>
                  </a:lnTo>
                  <a:lnTo>
                    <a:pt x="702362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785366" y="2163317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144779" y="0"/>
                  </a:moveTo>
                  <a:lnTo>
                    <a:pt x="98999" y="7376"/>
                  </a:lnTo>
                  <a:lnTo>
                    <a:pt x="59253" y="27919"/>
                  </a:lnTo>
                  <a:lnTo>
                    <a:pt x="27919" y="59253"/>
                  </a:lnTo>
                  <a:lnTo>
                    <a:pt x="7376" y="98999"/>
                  </a:lnTo>
                  <a:lnTo>
                    <a:pt x="0" y="144780"/>
                  </a:lnTo>
                  <a:lnTo>
                    <a:pt x="7376" y="190560"/>
                  </a:lnTo>
                  <a:lnTo>
                    <a:pt x="27919" y="230306"/>
                  </a:lnTo>
                  <a:lnTo>
                    <a:pt x="59253" y="261640"/>
                  </a:lnTo>
                  <a:lnTo>
                    <a:pt x="98999" y="282183"/>
                  </a:lnTo>
                  <a:lnTo>
                    <a:pt x="144779" y="289560"/>
                  </a:lnTo>
                  <a:lnTo>
                    <a:pt x="190560" y="282183"/>
                  </a:lnTo>
                  <a:lnTo>
                    <a:pt x="230306" y="261640"/>
                  </a:lnTo>
                  <a:lnTo>
                    <a:pt x="261640" y="230306"/>
                  </a:lnTo>
                  <a:lnTo>
                    <a:pt x="282183" y="190560"/>
                  </a:lnTo>
                  <a:lnTo>
                    <a:pt x="289559" y="144780"/>
                  </a:lnTo>
                  <a:lnTo>
                    <a:pt x="282183" y="98999"/>
                  </a:lnTo>
                  <a:lnTo>
                    <a:pt x="261640" y="59253"/>
                  </a:lnTo>
                  <a:lnTo>
                    <a:pt x="230306" y="27919"/>
                  </a:lnTo>
                  <a:lnTo>
                    <a:pt x="190560" y="7376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418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85366" y="2163317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80"/>
                  </a:moveTo>
                  <a:lnTo>
                    <a:pt x="7376" y="98999"/>
                  </a:lnTo>
                  <a:lnTo>
                    <a:pt x="27919" y="59253"/>
                  </a:lnTo>
                  <a:lnTo>
                    <a:pt x="59253" y="27919"/>
                  </a:lnTo>
                  <a:lnTo>
                    <a:pt x="98999" y="7376"/>
                  </a:lnTo>
                  <a:lnTo>
                    <a:pt x="144779" y="0"/>
                  </a:lnTo>
                  <a:lnTo>
                    <a:pt x="190560" y="7376"/>
                  </a:lnTo>
                  <a:lnTo>
                    <a:pt x="230306" y="27919"/>
                  </a:lnTo>
                  <a:lnTo>
                    <a:pt x="261640" y="59253"/>
                  </a:lnTo>
                  <a:lnTo>
                    <a:pt x="282183" y="98999"/>
                  </a:lnTo>
                  <a:lnTo>
                    <a:pt x="289559" y="144780"/>
                  </a:lnTo>
                  <a:lnTo>
                    <a:pt x="282183" y="190560"/>
                  </a:lnTo>
                  <a:lnTo>
                    <a:pt x="261640" y="230306"/>
                  </a:lnTo>
                  <a:lnTo>
                    <a:pt x="230306" y="261640"/>
                  </a:lnTo>
                  <a:lnTo>
                    <a:pt x="190560" y="282183"/>
                  </a:lnTo>
                  <a:lnTo>
                    <a:pt x="144779" y="289560"/>
                  </a:lnTo>
                  <a:lnTo>
                    <a:pt x="98999" y="282183"/>
                  </a:lnTo>
                  <a:lnTo>
                    <a:pt x="59253" y="261640"/>
                  </a:lnTo>
                  <a:lnTo>
                    <a:pt x="27919" y="230306"/>
                  </a:lnTo>
                  <a:lnTo>
                    <a:pt x="7376" y="190560"/>
                  </a:lnTo>
                  <a:lnTo>
                    <a:pt x="0" y="144780"/>
                  </a:lnTo>
                  <a:close/>
                </a:path>
              </a:pathLst>
            </a:custGeom>
            <a:ln w="38099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979925" y="2978657"/>
              <a:ext cx="288290" cy="289560"/>
            </a:xfrm>
            <a:custGeom>
              <a:avLst/>
              <a:gdLst/>
              <a:ahLst/>
              <a:cxnLst/>
              <a:rect l="l" t="t" r="r" b="b"/>
              <a:pathLst>
                <a:path w="288289" h="289560">
                  <a:moveTo>
                    <a:pt x="144018" y="0"/>
                  </a:moveTo>
                  <a:lnTo>
                    <a:pt x="98511" y="7376"/>
                  </a:lnTo>
                  <a:lnTo>
                    <a:pt x="58978" y="27919"/>
                  </a:lnTo>
                  <a:lnTo>
                    <a:pt x="27797" y="59253"/>
                  </a:lnTo>
                  <a:lnTo>
                    <a:pt x="7345" y="98999"/>
                  </a:lnTo>
                  <a:lnTo>
                    <a:pt x="0" y="144779"/>
                  </a:lnTo>
                  <a:lnTo>
                    <a:pt x="7345" y="190560"/>
                  </a:lnTo>
                  <a:lnTo>
                    <a:pt x="27797" y="230306"/>
                  </a:lnTo>
                  <a:lnTo>
                    <a:pt x="58978" y="261640"/>
                  </a:lnTo>
                  <a:lnTo>
                    <a:pt x="98511" y="282183"/>
                  </a:lnTo>
                  <a:lnTo>
                    <a:pt x="144018" y="289559"/>
                  </a:lnTo>
                  <a:lnTo>
                    <a:pt x="189524" y="282183"/>
                  </a:lnTo>
                  <a:lnTo>
                    <a:pt x="229057" y="261640"/>
                  </a:lnTo>
                  <a:lnTo>
                    <a:pt x="260238" y="230306"/>
                  </a:lnTo>
                  <a:lnTo>
                    <a:pt x="280690" y="190560"/>
                  </a:lnTo>
                  <a:lnTo>
                    <a:pt x="288036" y="144779"/>
                  </a:lnTo>
                  <a:lnTo>
                    <a:pt x="280690" y="98999"/>
                  </a:lnTo>
                  <a:lnTo>
                    <a:pt x="260238" y="59253"/>
                  </a:lnTo>
                  <a:lnTo>
                    <a:pt x="229057" y="27919"/>
                  </a:lnTo>
                  <a:lnTo>
                    <a:pt x="189524" y="7376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979925" y="2978657"/>
              <a:ext cx="288290" cy="289560"/>
            </a:xfrm>
            <a:custGeom>
              <a:avLst/>
              <a:gdLst/>
              <a:ahLst/>
              <a:cxnLst/>
              <a:rect l="l" t="t" r="r" b="b"/>
              <a:pathLst>
                <a:path w="288289" h="289560">
                  <a:moveTo>
                    <a:pt x="0" y="144779"/>
                  </a:moveTo>
                  <a:lnTo>
                    <a:pt x="7345" y="98999"/>
                  </a:lnTo>
                  <a:lnTo>
                    <a:pt x="27797" y="59253"/>
                  </a:lnTo>
                  <a:lnTo>
                    <a:pt x="58978" y="27919"/>
                  </a:lnTo>
                  <a:lnTo>
                    <a:pt x="98511" y="7376"/>
                  </a:lnTo>
                  <a:lnTo>
                    <a:pt x="144018" y="0"/>
                  </a:lnTo>
                  <a:lnTo>
                    <a:pt x="189524" y="7376"/>
                  </a:lnTo>
                  <a:lnTo>
                    <a:pt x="229057" y="27919"/>
                  </a:lnTo>
                  <a:lnTo>
                    <a:pt x="260238" y="59253"/>
                  </a:lnTo>
                  <a:lnTo>
                    <a:pt x="280690" y="98999"/>
                  </a:lnTo>
                  <a:lnTo>
                    <a:pt x="288036" y="144779"/>
                  </a:lnTo>
                  <a:lnTo>
                    <a:pt x="280690" y="190560"/>
                  </a:lnTo>
                  <a:lnTo>
                    <a:pt x="260238" y="230306"/>
                  </a:lnTo>
                  <a:lnTo>
                    <a:pt x="229057" y="261640"/>
                  </a:lnTo>
                  <a:lnTo>
                    <a:pt x="189524" y="282183"/>
                  </a:lnTo>
                  <a:lnTo>
                    <a:pt x="144018" y="289559"/>
                  </a:lnTo>
                  <a:lnTo>
                    <a:pt x="98511" y="282183"/>
                  </a:lnTo>
                  <a:lnTo>
                    <a:pt x="58978" y="261640"/>
                  </a:lnTo>
                  <a:lnTo>
                    <a:pt x="27797" y="230306"/>
                  </a:lnTo>
                  <a:lnTo>
                    <a:pt x="7345" y="190560"/>
                  </a:lnTo>
                  <a:lnTo>
                    <a:pt x="0" y="144779"/>
                  </a:lnTo>
                  <a:close/>
                </a:path>
              </a:pathLst>
            </a:custGeom>
            <a:ln w="38099">
              <a:solidFill>
                <a:srgbClr val="A2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41347" y="2434589"/>
              <a:ext cx="1758314" cy="598170"/>
            </a:xfrm>
            <a:custGeom>
              <a:avLst/>
              <a:gdLst/>
              <a:ahLst/>
              <a:cxnLst/>
              <a:rect l="l" t="t" r="r" b="b"/>
              <a:pathLst>
                <a:path w="1758314" h="598169">
                  <a:moveTo>
                    <a:pt x="1658173" y="550582"/>
                  </a:moveTo>
                  <a:lnTo>
                    <a:pt x="1602613" y="563372"/>
                  </a:lnTo>
                  <a:lnTo>
                    <a:pt x="1596227" y="566235"/>
                  </a:lnTo>
                  <a:lnTo>
                    <a:pt x="1591627" y="571134"/>
                  </a:lnTo>
                  <a:lnTo>
                    <a:pt x="1589218" y="577391"/>
                  </a:lnTo>
                  <a:lnTo>
                    <a:pt x="1589404" y="584326"/>
                  </a:lnTo>
                  <a:lnTo>
                    <a:pt x="1592270" y="590659"/>
                  </a:lnTo>
                  <a:lnTo>
                    <a:pt x="1597183" y="595264"/>
                  </a:lnTo>
                  <a:lnTo>
                    <a:pt x="1603478" y="597703"/>
                  </a:lnTo>
                  <a:lnTo>
                    <a:pt x="1610487" y="597535"/>
                  </a:lnTo>
                  <a:lnTo>
                    <a:pt x="1730735" y="569849"/>
                  </a:lnTo>
                  <a:lnTo>
                    <a:pt x="1719961" y="569849"/>
                  </a:lnTo>
                  <a:lnTo>
                    <a:pt x="1658173" y="550582"/>
                  </a:lnTo>
                  <a:close/>
                </a:path>
                <a:path w="1758314" h="598169">
                  <a:moveTo>
                    <a:pt x="1691918" y="542814"/>
                  </a:moveTo>
                  <a:lnTo>
                    <a:pt x="1658173" y="550582"/>
                  </a:lnTo>
                  <a:lnTo>
                    <a:pt x="1719961" y="569849"/>
                  </a:lnTo>
                  <a:lnTo>
                    <a:pt x="1721465" y="565023"/>
                  </a:lnTo>
                  <a:lnTo>
                    <a:pt x="1712214" y="565023"/>
                  </a:lnTo>
                  <a:lnTo>
                    <a:pt x="1691918" y="542814"/>
                  </a:lnTo>
                  <a:close/>
                </a:path>
                <a:path w="1758314" h="598169">
                  <a:moveTo>
                    <a:pt x="1643808" y="445817"/>
                  </a:moveTo>
                  <a:lnTo>
                    <a:pt x="1637147" y="446787"/>
                  </a:lnTo>
                  <a:lnTo>
                    <a:pt x="1631188" y="450342"/>
                  </a:lnTo>
                  <a:lnTo>
                    <a:pt x="1627098" y="455943"/>
                  </a:lnTo>
                  <a:lnTo>
                    <a:pt x="1625520" y="462486"/>
                  </a:lnTo>
                  <a:lnTo>
                    <a:pt x="1626490" y="469147"/>
                  </a:lnTo>
                  <a:lnTo>
                    <a:pt x="1630044" y="475107"/>
                  </a:lnTo>
                  <a:lnTo>
                    <a:pt x="1668451" y="517134"/>
                  </a:lnTo>
                  <a:lnTo>
                    <a:pt x="1730375" y="536448"/>
                  </a:lnTo>
                  <a:lnTo>
                    <a:pt x="1719961" y="569849"/>
                  </a:lnTo>
                  <a:lnTo>
                    <a:pt x="1730735" y="569849"/>
                  </a:lnTo>
                  <a:lnTo>
                    <a:pt x="1758314" y="563499"/>
                  </a:lnTo>
                  <a:lnTo>
                    <a:pt x="1655952" y="451485"/>
                  </a:lnTo>
                  <a:lnTo>
                    <a:pt x="1650351" y="447395"/>
                  </a:lnTo>
                  <a:lnTo>
                    <a:pt x="1643808" y="445817"/>
                  </a:lnTo>
                  <a:close/>
                </a:path>
                <a:path w="1758314" h="598169">
                  <a:moveTo>
                    <a:pt x="1721230" y="536067"/>
                  </a:moveTo>
                  <a:lnTo>
                    <a:pt x="1691918" y="542814"/>
                  </a:lnTo>
                  <a:lnTo>
                    <a:pt x="1712214" y="565023"/>
                  </a:lnTo>
                  <a:lnTo>
                    <a:pt x="1721230" y="536067"/>
                  </a:lnTo>
                  <a:close/>
                </a:path>
                <a:path w="1758314" h="598169">
                  <a:moveTo>
                    <a:pt x="1729153" y="536067"/>
                  </a:moveTo>
                  <a:lnTo>
                    <a:pt x="1721230" y="536067"/>
                  </a:lnTo>
                  <a:lnTo>
                    <a:pt x="1712214" y="565023"/>
                  </a:lnTo>
                  <a:lnTo>
                    <a:pt x="1721465" y="565023"/>
                  </a:lnTo>
                  <a:lnTo>
                    <a:pt x="1730375" y="536448"/>
                  </a:lnTo>
                  <a:lnTo>
                    <a:pt x="1729153" y="536067"/>
                  </a:lnTo>
                  <a:close/>
                </a:path>
                <a:path w="1758314" h="598169">
                  <a:moveTo>
                    <a:pt x="10413" y="0"/>
                  </a:moveTo>
                  <a:lnTo>
                    <a:pt x="0" y="33527"/>
                  </a:lnTo>
                  <a:lnTo>
                    <a:pt x="1658173" y="550582"/>
                  </a:lnTo>
                  <a:lnTo>
                    <a:pt x="1691918" y="542814"/>
                  </a:lnTo>
                  <a:lnTo>
                    <a:pt x="1668451" y="517134"/>
                  </a:lnTo>
                  <a:lnTo>
                    <a:pt x="10413" y="0"/>
                  </a:lnTo>
                  <a:close/>
                </a:path>
                <a:path w="1758314" h="598169">
                  <a:moveTo>
                    <a:pt x="1668451" y="517134"/>
                  </a:moveTo>
                  <a:lnTo>
                    <a:pt x="1691918" y="542814"/>
                  </a:lnTo>
                  <a:lnTo>
                    <a:pt x="1721230" y="536067"/>
                  </a:lnTo>
                  <a:lnTo>
                    <a:pt x="1729153" y="536067"/>
                  </a:lnTo>
                  <a:lnTo>
                    <a:pt x="1668451" y="517134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35355" y="2043429"/>
            <a:ext cx="889000" cy="1205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master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2400">
              <a:latin typeface="Calibri"/>
              <a:cs typeface="Calibri"/>
            </a:endParaRPr>
          </a:p>
          <a:p>
            <a:pPr marL="1016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hotfix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89026" y="4534865"/>
            <a:ext cx="101346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develop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endParaRPr sz="2400">
              <a:latin typeface="Calibri"/>
              <a:cs typeface="Calibri"/>
            </a:endParaRPr>
          </a:p>
          <a:p>
            <a:pPr marL="4508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feature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506211" y="5032883"/>
            <a:ext cx="207645" cy="358140"/>
          </a:xfrm>
          <a:custGeom>
            <a:avLst/>
            <a:gdLst/>
            <a:ahLst/>
            <a:cxnLst/>
            <a:rect l="l" t="t" r="r" b="b"/>
            <a:pathLst>
              <a:path w="207645" h="358139">
                <a:moveTo>
                  <a:pt x="168800" y="61158"/>
                </a:moveTo>
                <a:lnTo>
                  <a:pt x="139367" y="79354"/>
                </a:lnTo>
                <a:lnTo>
                  <a:pt x="0" y="341503"/>
                </a:lnTo>
                <a:lnTo>
                  <a:pt x="30734" y="357886"/>
                </a:lnTo>
                <a:lnTo>
                  <a:pt x="170143" y="95763"/>
                </a:lnTo>
                <a:lnTo>
                  <a:pt x="168800" y="61158"/>
                </a:lnTo>
                <a:close/>
              </a:path>
              <a:path w="207645" h="358139">
                <a:moveTo>
                  <a:pt x="202177" y="22352"/>
                </a:moveTo>
                <a:lnTo>
                  <a:pt x="169672" y="22352"/>
                </a:lnTo>
                <a:lnTo>
                  <a:pt x="200405" y="38862"/>
                </a:lnTo>
                <a:lnTo>
                  <a:pt x="170143" y="95763"/>
                </a:lnTo>
                <a:lnTo>
                  <a:pt x="172720" y="162179"/>
                </a:lnTo>
                <a:lnTo>
                  <a:pt x="180848" y="169672"/>
                </a:lnTo>
                <a:lnTo>
                  <a:pt x="200151" y="168910"/>
                </a:lnTo>
                <a:lnTo>
                  <a:pt x="207645" y="160782"/>
                </a:lnTo>
                <a:lnTo>
                  <a:pt x="202177" y="22352"/>
                </a:lnTo>
                <a:close/>
              </a:path>
              <a:path w="207645" h="358139">
                <a:moveTo>
                  <a:pt x="201295" y="0"/>
                </a:moveTo>
                <a:lnTo>
                  <a:pt x="72643" y="79629"/>
                </a:lnTo>
                <a:lnTo>
                  <a:pt x="67627" y="84308"/>
                </a:lnTo>
                <a:lnTo>
                  <a:pt x="64896" y="90392"/>
                </a:lnTo>
                <a:lnTo>
                  <a:pt x="64642" y="97095"/>
                </a:lnTo>
                <a:lnTo>
                  <a:pt x="67055" y="103632"/>
                </a:lnTo>
                <a:lnTo>
                  <a:pt x="71806" y="108648"/>
                </a:lnTo>
                <a:lnTo>
                  <a:pt x="77914" y="111379"/>
                </a:lnTo>
                <a:lnTo>
                  <a:pt x="84593" y="111633"/>
                </a:lnTo>
                <a:lnTo>
                  <a:pt x="91059" y="109220"/>
                </a:lnTo>
                <a:lnTo>
                  <a:pt x="139367" y="79354"/>
                </a:lnTo>
                <a:lnTo>
                  <a:pt x="169672" y="22352"/>
                </a:lnTo>
                <a:lnTo>
                  <a:pt x="202177" y="22352"/>
                </a:lnTo>
                <a:lnTo>
                  <a:pt x="201295" y="0"/>
                </a:lnTo>
                <a:close/>
              </a:path>
              <a:path w="207645" h="358139">
                <a:moveTo>
                  <a:pt x="186221" y="31242"/>
                </a:moveTo>
                <a:lnTo>
                  <a:pt x="167639" y="31242"/>
                </a:lnTo>
                <a:lnTo>
                  <a:pt x="194183" y="45466"/>
                </a:lnTo>
                <a:lnTo>
                  <a:pt x="168800" y="61158"/>
                </a:lnTo>
                <a:lnTo>
                  <a:pt x="170143" y="95763"/>
                </a:lnTo>
                <a:lnTo>
                  <a:pt x="200405" y="38862"/>
                </a:lnTo>
                <a:lnTo>
                  <a:pt x="186221" y="31242"/>
                </a:lnTo>
                <a:close/>
              </a:path>
              <a:path w="207645" h="358139">
                <a:moveTo>
                  <a:pt x="169672" y="22352"/>
                </a:moveTo>
                <a:lnTo>
                  <a:pt x="139367" y="79354"/>
                </a:lnTo>
                <a:lnTo>
                  <a:pt x="168800" y="61158"/>
                </a:lnTo>
                <a:lnTo>
                  <a:pt x="167639" y="31242"/>
                </a:lnTo>
                <a:lnTo>
                  <a:pt x="186221" y="31242"/>
                </a:lnTo>
                <a:lnTo>
                  <a:pt x="169672" y="22352"/>
                </a:lnTo>
                <a:close/>
              </a:path>
              <a:path w="207645" h="358139">
                <a:moveTo>
                  <a:pt x="167639" y="31242"/>
                </a:moveTo>
                <a:lnTo>
                  <a:pt x="168800" y="61158"/>
                </a:lnTo>
                <a:lnTo>
                  <a:pt x="194183" y="45466"/>
                </a:lnTo>
                <a:lnTo>
                  <a:pt x="167639" y="3124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33726" y="5024882"/>
            <a:ext cx="208279" cy="358140"/>
          </a:xfrm>
          <a:custGeom>
            <a:avLst/>
            <a:gdLst/>
            <a:ahLst/>
            <a:cxnLst/>
            <a:rect l="l" t="t" r="r" b="b"/>
            <a:pathLst>
              <a:path w="208280" h="358139">
                <a:moveTo>
                  <a:pt x="84667" y="246127"/>
                </a:moveTo>
                <a:lnTo>
                  <a:pt x="77993" y="246395"/>
                </a:lnTo>
                <a:lnTo>
                  <a:pt x="71915" y="249164"/>
                </a:lnTo>
                <a:lnTo>
                  <a:pt x="67182" y="254254"/>
                </a:lnTo>
                <a:lnTo>
                  <a:pt x="64769" y="260772"/>
                </a:lnTo>
                <a:lnTo>
                  <a:pt x="65024" y="267446"/>
                </a:lnTo>
                <a:lnTo>
                  <a:pt x="67754" y="273524"/>
                </a:lnTo>
                <a:lnTo>
                  <a:pt x="72771" y="278257"/>
                </a:lnTo>
                <a:lnTo>
                  <a:pt x="201422" y="357886"/>
                </a:lnTo>
                <a:lnTo>
                  <a:pt x="202309" y="335407"/>
                </a:lnTo>
                <a:lnTo>
                  <a:pt x="169672" y="335407"/>
                </a:lnTo>
                <a:lnTo>
                  <a:pt x="139334" y="278364"/>
                </a:lnTo>
                <a:lnTo>
                  <a:pt x="91186" y="248539"/>
                </a:lnTo>
                <a:lnTo>
                  <a:pt x="84667" y="246127"/>
                </a:lnTo>
                <a:close/>
              </a:path>
              <a:path w="208280" h="358139">
                <a:moveTo>
                  <a:pt x="139334" y="278364"/>
                </a:moveTo>
                <a:lnTo>
                  <a:pt x="169672" y="335407"/>
                </a:lnTo>
                <a:lnTo>
                  <a:pt x="186418" y="326517"/>
                </a:lnTo>
                <a:lnTo>
                  <a:pt x="167640" y="326517"/>
                </a:lnTo>
                <a:lnTo>
                  <a:pt x="168829" y="296635"/>
                </a:lnTo>
                <a:lnTo>
                  <a:pt x="139334" y="278364"/>
                </a:lnTo>
                <a:close/>
              </a:path>
              <a:path w="208280" h="358139">
                <a:moveTo>
                  <a:pt x="180975" y="188214"/>
                </a:moveTo>
                <a:lnTo>
                  <a:pt x="172847" y="195707"/>
                </a:lnTo>
                <a:lnTo>
                  <a:pt x="170207" y="262005"/>
                </a:lnTo>
                <a:lnTo>
                  <a:pt x="200532" y="319024"/>
                </a:lnTo>
                <a:lnTo>
                  <a:pt x="169672" y="335407"/>
                </a:lnTo>
                <a:lnTo>
                  <a:pt x="202309" y="335407"/>
                </a:lnTo>
                <a:lnTo>
                  <a:pt x="207772" y="197104"/>
                </a:lnTo>
                <a:lnTo>
                  <a:pt x="200279" y="188976"/>
                </a:lnTo>
                <a:lnTo>
                  <a:pt x="180975" y="188214"/>
                </a:lnTo>
                <a:close/>
              </a:path>
              <a:path w="208280" h="358139">
                <a:moveTo>
                  <a:pt x="168829" y="296635"/>
                </a:moveTo>
                <a:lnTo>
                  <a:pt x="167640" y="326517"/>
                </a:lnTo>
                <a:lnTo>
                  <a:pt x="194310" y="312420"/>
                </a:lnTo>
                <a:lnTo>
                  <a:pt x="168829" y="296635"/>
                </a:lnTo>
                <a:close/>
              </a:path>
              <a:path w="208280" h="358139">
                <a:moveTo>
                  <a:pt x="170207" y="262005"/>
                </a:moveTo>
                <a:lnTo>
                  <a:pt x="168829" y="296635"/>
                </a:lnTo>
                <a:lnTo>
                  <a:pt x="194310" y="312420"/>
                </a:lnTo>
                <a:lnTo>
                  <a:pt x="167640" y="326517"/>
                </a:lnTo>
                <a:lnTo>
                  <a:pt x="186418" y="326517"/>
                </a:lnTo>
                <a:lnTo>
                  <a:pt x="200532" y="319024"/>
                </a:lnTo>
                <a:lnTo>
                  <a:pt x="170207" y="262005"/>
                </a:lnTo>
                <a:close/>
              </a:path>
              <a:path w="208280" h="358139">
                <a:moveTo>
                  <a:pt x="30861" y="0"/>
                </a:moveTo>
                <a:lnTo>
                  <a:pt x="0" y="16383"/>
                </a:lnTo>
                <a:lnTo>
                  <a:pt x="139334" y="278364"/>
                </a:lnTo>
                <a:lnTo>
                  <a:pt x="168829" y="296635"/>
                </a:lnTo>
                <a:lnTo>
                  <a:pt x="170207" y="262005"/>
                </a:lnTo>
                <a:lnTo>
                  <a:pt x="3086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8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51710">
              <a:lnSpc>
                <a:spcPct val="100000"/>
              </a:lnSpc>
              <a:spcBef>
                <a:spcPts val="95"/>
              </a:spcBef>
            </a:pPr>
            <a:r>
              <a:rPr dirty="0"/>
              <a:t>Fluxo</a:t>
            </a:r>
            <a:r>
              <a:rPr spc="-9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30" dirty="0"/>
              <a:t>Trabalho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85722" y="5439155"/>
            <a:ext cx="7161530" cy="338455"/>
            <a:chOff x="1585722" y="5439155"/>
            <a:chExt cx="7161530" cy="338455"/>
          </a:xfrm>
        </p:grpSpPr>
        <p:sp>
          <p:nvSpPr>
            <p:cNvPr id="4" name="object 4"/>
            <p:cNvSpPr/>
            <p:nvPr/>
          </p:nvSpPr>
          <p:spPr>
            <a:xfrm>
              <a:off x="1585722" y="5528881"/>
              <a:ext cx="7161530" cy="157480"/>
            </a:xfrm>
            <a:custGeom>
              <a:avLst/>
              <a:gdLst/>
              <a:ahLst/>
              <a:cxnLst/>
              <a:rect l="l" t="t" r="r" b="b"/>
              <a:pathLst>
                <a:path w="7161530" h="157479">
                  <a:moveTo>
                    <a:pt x="7131351" y="61163"/>
                  </a:moveTo>
                  <a:lnTo>
                    <a:pt x="7126605" y="61163"/>
                  </a:lnTo>
                  <a:lnTo>
                    <a:pt x="7126732" y="96215"/>
                  </a:lnTo>
                  <a:lnTo>
                    <a:pt x="7061719" y="96234"/>
                  </a:lnTo>
                  <a:lnTo>
                    <a:pt x="7012558" y="124929"/>
                  </a:lnTo>
                  <a:lnTo>
                    <a:pt x="7007353" y="129556"/>
                  </a:lnTo>
                  <a:lnTo>
                    <a:pt x="7004446" y="135607"/>
                  </a:lnTo>
                  <a:lnTo>
                    <a:pt x="7004040" y="142310"/>
                  </a:lnTo>
                  <a:lnTo>
                    <a:pt x="7006335" y="148894"/>
                  </a:lnTo>
                  <a:lnTo>
                    <a:pt x="7010941" y="154090"/>
                  </a:lnTo>
                  <a:lnTo>
                    <a:pt x="7016988" y="157006"/>
                  </a:lnTo>
                  <a:lnTo>
                    <a:pt x="7023677" y="157442"/>
                  </a:lnTo>
                  <a:lnTo>
                    <a:pt x="7030211" y="155193"/>
                  </a:lnTo>
                  <a:lnTo>
                    <a:pt x="7161403" y="78676"/>
                  </a:lnTo>
                  <a:lnTo>
                    <a:pt x="7131351" y="61163"/>
                  </a:lnTo>
                  <a:close/>
                </a:path>
                <a:path w="7161530" h="157479">
                  <a:moveTo>
                    <a:pt x="7061671" y="61182"/>
                  </a:moveTo>
                  <a:lnTo>
                    <a:pt x="0" y="63322"/>
                  </a:lnTo>
                  <a:lnTo>
                    <a:pt x="0" y="98374"/>
                  </a:lnTo>
                  <a:lnTo>
                    <a:pt x="7061719" y="96234"/>
                  </a:lnTo>
                  <a:lnTo>
                    <a:pt x="7091752" y="78704"/>
                  </a:lnTo>
                  <a:lnTo>
                    <a:pt x="7061671" y="61182"/>
                  </a:lnTo>
                  <a:close/>
                </a:path>
                <a:path w="7161530" h="157479">
                  <a:moveTo>
                    <a:pt x="7091752" y="78704"/>
                  </a:moveTo>
                  <a:lnTo>
                    <a:pt x="7061719" y="96234"/>
                  </a:lnTo>
                  <a:lnTo>
                    <a:pt x="7126732" y="96215"/>
                  </a:lnTo>
                  <a:lnTo>
                    <a:pt x="7126723" y="93827"/>
                  </a:lnTo>
                  <a:lnTo>
                    <a:pt x="7117714" y="93827"/>
                  </a:lnTo>
                  <a:lnTo>
                    <a:pt x="7091752" y="78704"/>
                  </a:lnTo>
                  <a:close/>
                </a:path>
                <a:path w="7161530" h="157479">
                  <a:moveTo>
                    <a:pt x="7117714" y="63550"/>
                  </a:moveTo>
                  <a:lnTo>
                    <a:pt x="7091752" y="78704"/>
                  </a:lnTo>
                  <a:lnTo>
                    <a:pt x="7117714" y="93827"/>
                  </a:lnTo>
                  <a:lnTo>
                    <a:pt x="7117714" y="63550"/>
                  </a:lnTo>
                  <a:close/>
                </a:path>
                <a:path w="7161530" h="157479">
                  <a:moveTo>
                    <a:pt x="7126613" y="63550"/>
                  </a:moveTo>
                  <a:lnTo>
                    <a:pt x="7117714" y="63550"/>
                  </a:lnTo>
                  <a:lnTo>
                    <a:pt x="7117714" y="93827"/>
                  </a:lnTo>
                  <a:lnTo>
                    <a:pt x="7126723" y="93827"/>
                  </a:lnTo>
                  <a:lnTo>
                    <a:pt x="7126613" y="63550"/>
                  </a:lnTo>
                  <a:close/>
                </a:path>
                <a:path w="7161530" h="157479">
                  <a:moveTo>
                    <a:pt x="7126605" y="61163"/>
                  </a:moveTo>
                  <a:lnTo>
                    <a:pt x="7061671" y="61182"/>
                  </a:lnTo>
                  <a:lnTo>
                    <a:pt x="7091752" y="78704"/>
                  </a:lnTo>
                  <a:lnTo>
                    <a:pt x="7117714" y="63550"/>
                  </a:lnTo>
                  <a:lnTo>
                    <a:pt x="7126613" y="63550"/>
                  </a:lnTo>
                  <a:lnTo>
                    <a:pt x="7126605" y="61163"/>
                  </a:lnTo>
                  <a:close/>
                </a:path>
                <a:path w="7161530" h="157479">
                  <a:moveTo>
                    <a:pt x="7023621" y="0"/>
                  </a:moveTo>
                  <a:lnTo>
                    <a:pt x="7016924" y="444"/>
                  </a:lnTo>
                  <a:lnTo>
                    <a:pt x="7010870" y="3365"/>
                  </a:lnTo>
                  <a:lnTo>
                    <a:pt x="7006208" y="8572"/>
                  </a:lnTo>
                  <a:lnTo>
                    <a:pt x="7003986" y="15162"/>
                  </a:lnTo>
                  <a:lnTo>
                    <a:pt x="7004431" y="21859"/>
                  </a:lnTo>
                  <a:lnTo>
                    <a:pt x="7007352" y="27914"/>
                  </a:lnTo>
                  <a:lnTo>
                    <a:pt x="7012558" y="32575"/>
                  </a:lnTo>
                  <a:lnTo>
                    <a:pt x="7061671" y="61182"/>
                  </a:lnTo>
                  <a:lnTo>
                    <a:pt x="7131351" y="61163"/>
                  </a:lnTo>
                  <a:lnTo>
                    <a:pt x="7030211" y="2222"/>
                  </a:lnTo>
                  <a:lnTo>
                    <a:pt x="702362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30830" y="546582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39"/>
                  </a:lnTo>
                  <a:lnTo>
                    <a:pt x="27797" y="229073"/>
                  </a:lnTo>
                  <a:lnTo>
                    <a:pt x="58978" y="260249"/>
                  </a:lnTo>
                  <a:lnTo>
                    <a:pt x="98511" y="280693"/>
                  </a:lnTo>
                  <a:lnTo>
                    <a:pt x="144018" y="288036"/>
                  </a:lnTo>
                  <a:lnTo>
                    <a:pt x="189524" y="280693"/>
                  </a:lnTo>
                  <a:lnTo>
                    <a:pt x="229057" y="260249"/>
                  </a:lnTo>
                  <a:lnTo>
                    <a:pt x="260238" y="229073"/>
                  </a:lnTo>
                  <a:lnTo>
                    <a:pt x="280690" y="189539"/>
                  </a:lnTo>
                  <a:lnTo>
                    <a:pt x="288036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30830" y="546582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8"/>
                  </a:lnTo>
                  <a:lnTo>
                    <a:pt x="280690" y="189539"/>
                  </a:lnTo>
                  <a:lnTo>
                    <a:pt x="260238" y="229073"/>
                  </a:lnTo>
                  <a:lnTo>
                    <a:pt x="229057" y="260249"/>
                  </a:lnTo>
                  <a:lnTo>
                    <a:pt x="189524" y="280693"/>
                  </a:lnTo>
                  <a:lnTo>
                    <a:pt x="144018" y="288036"/>
                  </a:lnTo>
                  <a:lnTo>
                    <a:pt x="98511" y="280693"/>
                  </a:lnTo>
                  <a:lnTo>
                    <a:pt x="58978" y="260249"/>
                  </a:lnTo>
                  <a:lnTo>
                    <a:pt x="27797" y="229073"/>
                  </a:lnTo>
                  <a:lnTo>
                    <a:pt x="7345" y="189539"/>
                  </a:lnTo>
                  <a:lnTo>
                    <a:pt x="0" y="144018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99638" y="5524253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52" y="78738"/>
                  </a:moveTo>
                  <a:lnTo>
                    <a:pt x="220725" y="124934"/>
                  </a:lnTo>
                  <a:lnTo>
                    <a:pt x="215519" y="129561"/>
                  </a:lnTo>
                  <a:lnTo>
                    <a:pt x="212598" y="135612"/>
                  </a:lnTo>
                  <a:lnTo>
                    <a:pt x="212153" y="142315"/>
                  </a:lnTo>
                  <a:lnTo>
                    <a:pt x="214375" y="148899"/>
                  </a:lnTo>
                  <a:lnTo>
                    <a:pt x="218983" y="154102"/>
                  </a:lnTo>
                  <a:lnTo>
                    <a:pt x="225043" y="157022"/>
                  </a:lnTo>
                  <a:lnTo>
                    <a:pt x="231771" y="157459"/>
                  </a:lnTo>
                  <a:lnTo>
                    <a:pt x="238378" y="155211"/>
                  </a:lnTo>
                  <a:lnTo>
                    <a:pt x="339408" y="96258"/>
                  </a:lnTo>
                  <a:lnTo>
                    <a:pt x="334645" y="96258"/>
                  </a:lnTo>
                  <a:lnTo>
                    <a:pt x="334645" y="93870"/>
                  </a:lnTo>
                  <a:lnTo>
                    <a:pt x="325882" y="93870"/>
                  </a:lnTo>
                  <a:lnTo>
                    <a:pt x="299952" y="78738"/>
                  </a:lnTo>
                  <a:close/>
                </a:path>
                <a:path w="369570" h="157479">
                  <a:moveTo>
                    <a:pt x="26990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06" y="96258"/>
                  </a:lnTo>
                  <a:lnTo>
                    <a:pt x="299952" y="78738"/>
                  </a:lnTo>
                  <a:lnTo>
                    <a:pt x="26990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5" y="61206"/>
                  </a:lnTo>
                  <a:lnTo>
                    <a:pt x="334645" y="96258"/>
                  </a:lnTo>
                  <a:lnTo>
                    <a:pt x="339408" y="96258"/>
                  </a:lnTo>
                  <a:lnTo>
                    <a:pt x="369442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2" y="63619"/>
                  </a:moveTo>
                  <a:lnTo>
                    <a:pt x="299952" y="78738"/>
                  </a:lnTo>
                  <a:lnTo>
                    <a:pt x="325882" y="93870"/>
                  </a:lnTo>
                  <a:lnTo>
                    <a:pt x="325882" y="63619"/>
                  </a:lnTo>
                  <a:close/>
                </a:path>
                <a:path w="369570" h="157479">
                  <a:moveTo>
                    <a:pt x="334645" y="63619"/>
                  </a:moveTo>
                  <a:lnTo>
                    <a:pt x="325882" y="63619"/>
                  </a:lnTo>
                  <a:lnTo>
                    <a:pt x="325882" y="93870"/>
                  </a:lnTo>
                  <a:lnTo>
                    <a:pt x="334645" y="93870"/>
                  </a:lnTo>
                  <a:lnTo>
                    <a:pt x="334645" y="63619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8" y="21836"/>
                  </a:lnTo>
                  <a:lnTo>
                    <a:pt x="215519" y="27896"/>
                  </a:lnTo>
                  <a:lnTo>
                    <a:pt x="220725" y="32504"/>
                  </a:lnTo>
                  <a:lnTo>
                    <a:pt x="299963" y="78732"/>
                  </a:lnTo>
                  <a:lnTo>
                    <a:pt x="325882" y="63619"/>
                  </a:lnTo>
                  <a:lnTo>
                    <a:pt x="334645" y="63619"/>
                  </a:lnTo>
                  <a:lnTo>
                    <a:pt x="334645" y="61206"/>
                  </a:lnTo>
                  <a:lnTo>
                    <a:pt x="339398" y="61206"/>
                  </a:lnTo>
                  <a:lnTo>
                    <a:pt x="238378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7694" y="5461253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144779" y="0"/>
                  </a:moveTo>
                  <a:lnTo>
                    <a:pt x="98999" y="7376"/>
                  </a:lnTo>
                  <a:lnTo>
                    <a:pt x="59253" y="27919"/>
                  </a:lnTo>
                  <a:lnTo>
                    <a:pt x="27919" y="59253"/>
                  </a:lnTo>
                  <a:lnTo>
                    <a:pt x="7376" y="98999"/>
                  </a:lnTo>
                  <a:lnTo>
                    <a:pt x="0" y="144780"/>
                  </a:lnTo>
                  <a:lnTo>
                    <a:pt x="7376" y="190541"/>
                  </a:lnTo>
                  <a:lnTo>
                    <a:pt x="27919" y="230284"/>
                  </a:lnTo>
                  <a:lnTo>
                    <a:pt x="59253" y="261625"/>
                  </a:lnTo>
                  <a:lnTo>
                    <a:pt x="98999" y="282178"/>
                  </a:lnTo>
                  <a:lnTo>
                    <a:pt x="144779" y="289560"/>
                  </a:lnTo>
                  <a:lnTo>
                    <a:pt x="190560" y="282178"/>
                  </a:lnTo>
                  <a:lnTo>
                    <a:pt x="230306" y="261625"/>
                  </a:lnTo>
                  <a:lnTo>
                    <a:pt x="261640" y="230284"/>
                  </a:lnTo>
                  <a:lnTo>
                    <a:pt x="282183" y="190541"/>
                  </a:lnTo>
                  <a:lnTo>
                    <a:pt x="289559" y="144780"/>
                  </a:lnTo>
                  <a:lnTo>
                    <a:pt x="282183" y="98999"/>
                  </a:lnTo>
                  <a:lnTo>
                    <a:pt x="261640" y="59253"/>
                  </a:lnTo>
                  <a:lnTo>
                    <a:pt x="230306" y="27919"/>
                  </a:lnTo>
                  <a:lnTo>
                    <a:pt x="190560" y="7376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47694" y="5461253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80"/>
                  </a:moveTo>
                  <a:lnTo>
                    <a:pt x="7376" y="98999"/>
                  </a:lnTo>
                  <a:lnTo>
                    <a:pt x="27919" y="59253"/>
                  </a:lnTo>
                  <a:lnTo>
                    <a:pt x="59253" y="27919"/>
                  </a:lnTo>
                  <a:lnTo>
                    <a:pt x="98999" y="7376"/>
                  </a:lnTo>
                  <a:lnTo>
                    <a:pt x="144779" y="0"/>
                  </a:lnTo>
                  <a:lnTo>
                    <a:pt x="190560" y="7376"/>
                  </a:lnTo>
                  <a:lnTo>
                    <a:pt x="230306" y="27919"/>
                  </a:lnTo>
                  <a:lnTo>
                    <a:pt x="261640" y="59253"/>
                  </a:lnTo>
                  <a:lnTo>
                    <a:pt x="282183" y="98999"/>
                  </a:lnTo>
                  <a:lnTo>
                    <a:pt x="289559" y="144780"/>
                  </a:lnTo>
                  <a:lnTo>
                    <a:pt x="282183" y="190541"/>
                  </a:lnTo>
                  <a:lnTo>
                    <a:pt x="261640" y="230284"/>
                  </a:lnTo>
                  <a:lnTo>
                    <a:pt x="230306" y="261625"/>
                  </a:lnTo>
                  <a:lnTo>
                    <a:pt x="190560" y="282178"/>
                  </a:lnTo>
                  <a:lnTo>
                    <a:pt x="144779" y="289560"/>
                  </a:lnTo>
                  <a:lnTo>
                    <a:pt x="98999" y="282178"/>
                  </a:lnTo>
                  <a:lnTo>
                    <a:pt x="59253" y="261625"/>
                  </a:lnTo>
                  <a:lnTo>
                    <a:pt x="27919" y="230284"/>
                  </a:lnTo>
                  <a:lnTo>
                    <a:pt x="7376" y="190541"/>
                  </a:lnTo>
                  <a:lnTo>
                    <a:pt x="0" y="144780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6501" y="5519681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52" y="78738"/>
                  </a:moveTo>
                  <a:lnTo>
                    <a:pt x="220725" y="124934"/>
                  </a:lnTo>
                  <a:lnTo>
                    <a:pt x="215519" y="129561"/>
                  </a:lnTo>
                  <a:lnTo>
                    <a:pt x="212598" y="135612"/>
                  </a:lnTo>
                  <a:lnTo>
                    <a:pt x="212153" y="142315"/>
                  </a:lnTo>
                  <a:lnTo>
                    <a:pt x="214375" y="148899"/>
                  </a:lnTo>
                  <a:lnTo>
                    <a:pt x="218983" y="154102"/>
                  </a:lnTo>
                  <a:lnTo>
                    <a:pt x="225043" y="157022"/>
                  </a:lnTo>
                  <a:lnTo>
                    <a:pt x="231771" y="157459"/>
                  </a:lnTo>
                  <a:lnTo>
                    <a:pt x="238378" y="155211"/>
                  </a:lnTo>
                  <a:lnTo>
                    <a:pt x="339408" y="96258"/>
                  </a:lnTo>
                  <a:lnTo>
                    <a:pt x="334645" y="96258"/>
                  </a:lnTo>
                  <a:lnTo>
                    <a:pt x="334645" y="93870"/>
                  </a:lnTo>
                  <a:lnTo>
                    <a:pt x="325882" y="93870"/>
                  </a:lnTo>
                  <a:lnTo>
                    <a:pt x="299952" y="78738"/>
                  </a:lnTo>
                  <a:close/>
                </a:path>
                <a:path w="369570" h="157479">
                  <a:moveTo>
                    <a:pt x="26990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06" y="96258"/>
                  </a:lnTo>
                  <a:lnTo>
                    <a:pt x="299952" y="78738"/>
                  </a:lnTo>
                  <a:lnTo>
                    <a:pt x="26990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5" y="61206"/>
                  </a:lnTo>
                  <a:lnTo>
                    <a:pt x="334645" y="96258"/>
                  </a:lnTo>
                  <a:lnTo>
                    <a:pt x="339408" y="96258"/>
                  </a:lnTo>
                  <a:lnTo>
                    <a:pt x="369443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2" y="63619"/>
                  </a:moveTo>
                  <a:lnTo>
                    <a:pt x="299952" y="78738"/>
                  </a:lnTo>
                  <a:lnTo>
                    <a:pt x="325882" y="93870"/>
                  </a:lnTo>
                  <a:lnTo>
                    <a:pt x="325882" y="63619"/>
                  </a:lnTo>
                  <a:close/>
                </a:path>
                <a:path w="369570" h="157479">
                  <a:moveTo>
                    <a:pt x="334645" y="63619"/>
                  </a:moveTo>
                  <a:lnTo>
                    <a:pt x="325882" y="63619"/>
                  </a:lnTo>
                  <a:lnTo>
                    <a:pt x="325882" y="93870"/>
                  </a:lnTo>
                  <a:lnTo>
                    <a:pt x="334645" y="93870"/>
                  </a:lnTo>
                  <a:lnTo>
                    <a:pt x="334645" y="63619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8" y="21836"/>
                  </a:lnTo>
                  <a:lnTo>
                    <a:pt x="215519" y="27896"/>
                  </a:lnTo>
                  <a:lnTo>
                    <a:pt x="220725" y="32504"/>
                  </a:lnTo>
                  <a:lnTo>
                    <a:pt x="299963" y="78732"/>
                  </a:lnTo>
                  <a:lnTo>
                    <a:pt x="325882" y="63619"/>
                  </a:lnTo>
                  <a:lnTo>
                    <a:pt x="334645" y="63619"/>
                  </a:lnTo>
                  <a:lnTo>
                    <a:pt x="334645" y="61206"/>
                  </a:lnTo>
                  <a:lnTo>
                    <a:pt x="339398" y="61206"/>
                  </a:lnTo>
                  <a:lnTo>
                    <a:pt x="238378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66082" y="545820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7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39"/>
                  </a:lnTo>
                  <a:lnTo>
                    <a:pt x="27797" y="229073"/>
                  </a:lnTo>
                  <a:lnTo>
                    <a:pt x="58978" y="260249"/>
                  </a:lnTo>
                  <a:lnTo>
                    <a:pt x="98511" y="280693"/>
                  </a:lnTo>
                  <a:lnTo>
                    <a:pt x="144017" y="288036"/>
                  </a:lnTo>
                  <a:lnTo>
                    <a:pt x="189524" y="280693"/>
                  </a:lnTo>
                  <a:lnTo>
                    <a:pt x="229057" y="260249"/>
                  </a:lnTo>
                  <a:lnTo>
                    <a:pt x="260238" y="229073"/>
                  </a:lnTo>
                  <a:lnTo>
                    <a:pt x="280690" y="189539"/>
                  </a:lnTo>
                  <a:lnTo>
                    <a:pt x="288035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66082" y="545820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7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5" y="144018"/>
                  </a:lnTo>
                  <a:lnTo>
                    <a:pt x="280690" y="189539"/>
                  </a:lnTo>
                  <a:lnTo>
                    <a:pt x="260238" y="229073"/>
                  </a:lnTo>
                  <a:lnTo>
                    <a:pt x="229057" y="260249"/>
                  </a:lnTo>
                  <a:lnTo>
                    <a:pt x="189524" y="280693"/>
                  </a:lnTo>
                  <a:lnTo>
                    <a:pt x="144017" y="288036"/>
                  </a:lnTo>
                  <a:lnTo>
                    <a:pt x="98511" y="280693"/>
                  </a:lnTo>
                  <a:lnTo>
                    <a:pt x="58978" y="260249"/>
                  </a:lnTo>
                  <a:lnTo>
                    <a:pt x="27797" y="229073"/>
                  </a:lnTo>
                  <a:lnTo>
                    <a:pt x="7345" y="189539"/>
                  </a:lnTo>
                  <a:lnTo>
                    <a:pt x="0" y="144018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33366" y="5530349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35" y="78728"/>
                  </a:moveTo>
                  <a:lnTo>
                    <a:pt x="220725" y="124934"/>
                  </a:lnTo>
                  <a:lnTo>
                    <a:pt x="215519" y="129561"/>
                  </a:lnTo>
                  <a:lnTo>
                    <a:pt x="212598" y="135612"/>
                  </a:lnTo>
                  <a:lnTo>
                    <a:pt x="212153" y="142315"/>
                  </a:lnTo>
                  <a:lnTo>
                    <a:pt x="214375" y="148899"/>
                  </a:lnTo>
                  <a:lnTo>
                    <a:pt x="218983" y="154102"/>
                  </a:lnTo>
                  <a:lnTo>
                    <a:pt x="225043" y="157022"/>
                  </a:lnTo>
                  <a:lnTo>
                    <a:pt x="231771" y="157459"/>
                  </a:lnTo>
                  <a:lnTo>
                    <a:pt x="238379" y="155211"/>
                  </a:lnTo>
                  <a:lnTo>
                    <a:pt x="339408" y="96258"/>
                  </a:lnTo>
                  <a:lnTo>
                    <a:pt x="334645" y="96258"/>
                  </a:lnTo>
                  <a:lnTo>
                    <a:pt x="334645" y="93870"/>
                  </a:lnTo>
                  <a:lnTo>
                    <a:pt x="325882" y="93870"/>
                  </a:lnTo>
                  <a:lnTo>
                    <a:pt x="299935" y="78728"/>
                  </a:lnTo>
                  <a:close/>
                </a:path>
                <a:path w="369570" h="157479">
                  <a:moveTo>
                    <a:pt x="26990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885" y="96258"/>
                  </a:lnTo>
                  <a:lnTo>
                    <a:pt x="299935" y="78728"/>
                  </a:lnTo>
                  <a:lnTo>
                    <a:pt x="26990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5" y="61206"/>
                  </a:lnTo>
                  <a:lnTo>
                    <a:pt x="334645" y="96258"/>
                  </a:lnTo>
                  <a:lnTo>
                    <a:pt x="339408" y="96258"/>
                  </a:lnTo>
                  <a:lnTo>
                    <a:pt x="369443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2" y="63593"/>
                  </a:moveTo>
                  <a:lnTo>
                    <a:pt x="299935" y="78728"/>
                  </a:lnTo>
                  <a:lnTo>
                    <a:pt x="325882" y="93870"/>
                  </a:lnTo>
                  <a:lnTo>
                    <a:pt x="325882" y="63593"/>
                  </a:lnTo>
                  <a:close/>
                </a:path>
                <a:path w="369570" h="157479">
                  <a:moveTo>
                    <a:pt x="334645" y="63593"/>
                  </a:moveTo>
                  <a:lnTo>
                    <a:pt x="325882" y="63593"/>
                  </a:lnTo>
                  <a:lnTo>
                    <a:pt x="325882" y="93870"/>
                  </a:lnTo>
                  <a:lnTo>
                    <a:pt x="334645" y="93870"/>
                  </a:lnTo>
                  <a:lnTo>
                    <a:pt x="334645" y="63593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8" y="21836"/>
                  </a:lnTo>
                  <a:lnTo>
                    <a:pt x="215519" y="27896"/>
                  </a:lnTo>
                  <a:lnTo>
                    <a:pt x="220725" y="32504"/>
                  </a:lnTo>
                  <a:lnTo>
                    <a:pt x="299935" y="78728"/>
                  </a:lnTo>
                  <a:lnTo>
                    <a:pt x="325882" y="63593"/>
                  </a:lnTo>
                  <a:lnTo>
                    <a:pt x="334645" y="63593"/>
                  </a:lnTo>
                  <a:lnTo>
                    <a:pt x="334645" y="61206"/>
                  </a:lnTo>
                  <a:lnTo>
                    <a:pt x="339398" y="61206"/>
                  </a:lnTo>
                  <a:lnTo>
                    <a:pt x="238379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82945" y="5468873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144779" y="0"/>
                  </a:moveTo>
                  <a:lnTo>
                    <a:pt x="98999" y="7376"/>
                  </a:lnTo>
                  <a:lnTo>
                    <a:pt x="59253" y="27919"/>
                  </a:lnTo>
                  <a:lnTo>
                    <a:pt x="27919" y="59253"/>
                  </a:lnTo>
                  <a:lnTo>
                    <a:pt x="7376" y="98999"/>
                  </a:lnTo>
                  <a:lnTo>
                    <a:pt x="0" y="144779"/>
                  </a:lnTo>
                  <a:lnTo>
                    <a:pt x="7376" y="190541"/>
                  </a:lnTo>
                  <a:lnTo>
                    <a:pt x="27919" y="230284"/>
                  </a:lnTo>
                  <a:lnTo>
                    <a:pt x="59253" y="261625"/>
                  </a:lnTo>
                  <a:lnTo>
                    <a:pt x="98999" y="282178"/>
                  </a:lnTo>
                  <a:lnTo>
                    <a:pt x="144779" y="289559"/>
                  </a:lnTo>
                  <a:lnTo>
                    <a:pt x="190560" y="282178"/>
                  </a:lnTo>
                  <a:lnTo>
                    <a:pt x="230306" y="261625"/>
                  </a:lnTo>
                  <a:lnTo>
                    <a:pt x="261640" y="230284"/>
                  </a:lnTo>
                  <a:lnTo>
                    <a:pt x="282183" y="190541"/>
                  </a:lnTo>
                  <a:lnTo>
                    <a:pt x="289559" y="144779"/>
                  </a:lnTo>
                  <a:lnTo>
                    <a:pt x="282183" y="98999"/>
                  </a:lnTo>
                  <a:lnTo>
                    <a:pt x="261640" y="59253"/>
                  </a:lnTo>
                  <a:lnTo>
                    <a:pt x="230306" y="27919"/>
                  </a:lnTo>
                  <a:lnTo>
                    <a:pt x="190560" y="7376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82945" y="5468873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79"/>
                  </a:moveTo>
                  <a:lnTo>
                    <a:pt x="7376" y="98999"/>
                  </a:lnTo>
                  <a:lnTo>
                    <a:pt x="27919" y="59253"/>
                  </a:lnTo>
                  <a:lnTo>
                    <a:pt x="59253" y="27919"/>
                  </a:lnTo>
                  <a:lnTo>
                    <a:pt x="98999" y="7376"/>
                  </a:lnTo>
                  <a:lnTo>
                    <a:pt x="144779" y="0"/>
                  </a:lnTo>
                  <a:lnTo>
                    <a:pt x="190560" y="7376"/>
                  </a:lnTo>
                  <a:lnTo>
                    <a:pt x="230306" y="27919"/>
                  </a:lnTo>
                  <a:lnTo>
                    <a:pt x="261640" y="59253"/>
                  </a:lnTo>
                  <a:lnTo>
                    <a:pt x="282183" y="98999"/>
                  </a:lnTo>
                  <a:lnTo>
                    <a:pt x="289559" y="144779"/>
                  </a:lnTo>
                  <a:lnTo>
                    <a:pt x="282183" y="190541"/>
                  </a:lnTo>
                  <a:lnTo>
                    <a:pt x="261640" y="230284"/>
                  </a:lnTo>
                  <a:lnTo>
                    <a:pt x="230306" y="261625"/>
                  </a:lnTo>
                  <a:lnTo>
                    <a:pt x="190560" y="282178"/>
                  </a:lnTo>
                  <a:lnTo>
                    <a:pt x="144779" y="289559"/>
                  </a:lnTo>
                  <a:lnTo>
                    <a:pt x="98999" y="282178"/>
                  </a:lnTo>
                  <a:lnTo>
                    <a:pt x="59253" y="261625"/>
                  </a:lnTo>
                  <a:lnTo>
                    <a:pt x="27919" y="230284"/>
                  </a:lnTo>
                  <a:lnTo>
                    <a:pt x="7376" y="190541"/>
                  </a:lnTo>
                  <a:lnTo>
                    <a:pt x="0" y="144779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573530" y="2138172"/>
            <a:ext cx="7178675" cy="2813685"/>
            <a:chOff x="1573530" y="2138172"/>
            <a:chExt cx="7178675" cy="2813685"/>
          </a:xfrm>
        </p:grpSpPr>
        <p:sp>
          <p:nvSpPr>
            <p:cNvPr id="17" name="object 17"/>
            <p:cNvSpPr/>
            <p:nvPr/>
          </p:nvSpPr>
          <p:spPr>
            <a:xfrm>
              <a:off x="1585722" y="4702873"/>
              <a:ext cx="7161530" cy="157480"/>
            </a:xfrm>
            <a:custGeom>
              <a:avLst/>
              <a:gdLst/>
              <a:ahLst/>
              <a:cxnLst/>
              <a:rect l="l" t="t" r="r" b="b"/>
              <a:pathLst>
                <a:path w="7161530" h="157479">
                  <a:moveTo>
                    <a:pt x="7131329" y="61150"/>
                  </a:moveTo>
                  <a:lnTo>
                    <a:pt x="7126605" y="61150"/>
                  </a:lnTo>
                  <a:lnTo>
                    <a:pt x="7126732" y="96202"/>
                  </a:lnTo>
                  <a:lnTo>
                    <a:pt x="7061728" y="96222"/>
                  </a:lnTo>
                  <a:lnTo>
                    <a:pt x="7012558" y="124904"/>
                  </a:lnTo>
                  <a:lnTo>
                    <a:pt x="7007353" y="129565"/>
                  </a:lnTo>
                  <a:lnTo>
                    <a:pt x="7004446" y="135620"/>
                  </a:lnTo>
                  <a:lnTo>
                    <a:pt x="7004040" y="142317"/>
                  </a:lnTo>
                  <a:lnTo>
                    <a:pt x="7006335" y="148907"/>
                  </a:lnTo>
                  <a:lnTo>
                    <a:pt x="7010941" y="154114"/>
                  </a:lnTo>
                  <a:lnTo>
                    <a:pt x="7016988" y="157035"/>
                  </a:lnTo>
                  <a:lnTo>
                    <a:pt x="7023677" y="157480"/>
                  </a:lnTo>
                  <a:lnTo>
                    <a:pt x="7030211" y="155257"/>
                  </a:lnTo>
                  <a:lnTo>
                    <a:pt x="7161403" y="78676"/>
                  </a:lnTo>
                  <a:lnTo>
                    <a:pt x="7131329" y="61150"/>
                  </a:lnTo>
                  <a:close/>
                </a:path>
                <a:path w="7161530" h="157479">
                  <a:moveTo>
                    <a:pt x="7061680" y="61170"/>
                  </a:moveTo>
                  <a:lnTo>
                    <a:pt x="0" y="63309"/>
                  </a:lnTo>
                  <a:lnTo>
                    <a:pt x="0" y="98361"/>
                  </a:lnTo>
                  <a:lnTo>
                    <a:pt x="7061728" y="96222"/>
                  </a:lnTo>
                  <a:lnTo>
                    <a:pt x="7091780" y="78692"/>
                  </a:lnTo>
                  <a:lnTo>
                    <a:pt x="7061680" y="61170"/>
                  </a:lnTo>
                  <a:close/>
                </a:path>
                <a:path w="7161530" h="157479">
                  <a:moveTo>
                    <a:pt x="7091780" y="78692"/>
                  </a:moveTo>
                  <a:lnTo>
                    <a:pt x="7061728" y="96222"/>
                  </a:lnTo>
                  <a:lnTo>
                    <a:pt x="7126732" y="96202"/>
                  </a:lnTo>
                  <a:lnTo>
                    <a:pt x="7126723" y="93789"/>
                  </a:lnTo>
                  <a:lnTo>
                    <a:pt x="7117714" y="93789"/>
                  </a:lnTo>
                  <a:lnTo>
                    <a:pt x="7091780" y="78692"/>
                  </a:lnTo>
                  <a:close/>
                </a:path>
                <a:path w="7161530" h="157479">
                  <a:moveTo>
                    <a:pt x="7117714" y="63563"/>
                  </a:moveTo>
                  <a:lnTo>
                    <a:pt x="7091780" y="78692"/>
                  </a:lnTo>
                  <a:lnTo>
                    <a:pt x="7117714" y="93789"/>
                  </a:lnTo>
                  <a:lnTo>
                    <a:pt x="7117714" y="63563"/>
                  </a:lnTo>
                  <a:close/>
                </a:path>
                <a:path w="7161530" h="157479">
                  <a:moveTo>
                    <a:pt x="7126613" y="63563"/>
                  </a:moveTo>
                  <a:lnTo>
                    <a:pt x="7117714" y="63563"/>
                  </a:lnTo>
                  <a:lnTo>
                    <a:pt x="7117714" y="93789"/>
                  </a:lnTo>
                  <a:lnTo>
                    <a:pt x="7126723" y="93789"/>
                  </a:lnTo>
                  <a:lnTo>
                    <a:pt x="7126613" y="63563"/>
                  </a:lnTo>
                  <a:close/>
                </a:path>
                <a:path w="7161530" h="157479">
                  <a:moveTo>
                    <a:pt x="7126605" y="61150"/>
                  </a:moveTo>
                  <a:lnTo>
                    <a:pt x="7061680" y="61170"/>
                  </a:lnTo>
                  <a:lnTo>
                    <a:pt x="7091780" y="78692"/>
                  </a:lnTo>
                  <a:lnTo>
                    <a:pt x="7117714" y="63563"/>
                  </a:lnTo>
                  <a:lnTo>
                    <a:pt x="7126613" y="63563"/>
                  </a:lnTo>
                  <a:lnTo>
                    <a:pt x="7126605" y="61150"/>
                  </a:lnTo>
                  <a:close/>
                </a:path>
                <a:path w="7161530" h="157479">
                  <a:moveTo>
                    <a:pt x="7023621" y="0"/>
                  </a:moveTo>
                  <a:lnTo>
                    <a:pt x="7016924" y="444"/>
                  </a:lnTo>
                  <a:lnTo>
                    <a:pt x="7010870" y="3365"/>
                  </a:lnTo>
                  <a:lnTo>
                    <a:pt x="7006208" y="8572"/>
                  </a:lnTo>
                  <a:lnTo>
                    <a:pt x="7003986" y="15162"/>
                  </a:lnTo>
                  <a:lnTo>
                    <a:pt x="7004431" y="21859"/>
                  </a:lnTo>
                  <a:lnTo>
                    <a:pt x="7007352" y="27914"/>
                  </a:lnTo>
                  <a:lnTo>
                    <a:pt x="7012558" y="32575"/>
                  </a:lnTo>
                  <a:lnTo>
                    <a:pt x="7061680" y="61170"/>
                  </a:lnTo>
                  <a:lnTo>
                    <a:pt x="7131329" y="61150"/>
                  </a:lnTo>
                  <a:lnTo>
                    <a:pt x="7030211" y="2222"/>
                  </a:lnTo>
                  <a:lnTo>
                    <a:pt x="702362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90294" y="3037141"/>
              <a:ext cx="7161530" cy="157480"/>
            </a:xfrm>
            <a:custGeom>
              <a:avLst/>
              <a:gdLst/>
              <a:ahLst/>
              <a:cxnLst/>
              <a:rect l="l" t="t" r="r" b="b"/>
              <a:pathLst>
                <a:path w="7161530" h="157480">
                  <a:moveTo>
                    <a:pt x="7131329" y="61150"/>
                  </a:moveTo>
                  <a:lnTo>
                    <a:pt x="7126605" y="61150"/>
                  </a:lnTo>
                  <a:lnTo>
                    <a:pt x="7126732" y="96202"/>
                  </a:lnTo>
                  <a:lnTo>
                    <a:pt x="7061728" y="96222"/>
                  </a:lnTo>
                  <a:lnTo>
                    <a:pt x="7012558" y="124904"/>
                  </a:lnTo>
                  <a:lnTo>
                    <a:pt x="7007353" y="129565"/>
                  </a:lnTo>
                  <a:lnTo>
                    <a:pt x="7004446" y="135620"/>
                  </a:lnTo>
                  <a:lnTo>
                    <a:pt x="7004040" y="142317"/>
                  </a:lnTo>
                  <a:lnTo>
                    <a:pt x="7006335" y="148907"/>
                  </a:lnTo>
                  <a:lnTo>
                    <a:pt x="7010941" y="154114"/>
                  </a:lnTo>
                  <a:lnTo>
                    <a:pt x="7016988" y="157035"/>
                  </a:lnTo>
                  <a:lnTo>
                    <a:pt x="7023677" y="157480"/>
                  </a:lnTo>
                  <a:lnTo>
                    <a:pt x="7030211" y="155257"/>
                  </a:lnTo>
                  <a:lnTo>
                    <a:pt x="7161403" y="78676"/>
                  </a:lnTo>
                  <a:lnTo>
                    <a:pt x="7131329" y="61150"/>
                  </a:lnTo>
                  <a:close/>
                </a:path>
                <a:path w="7161530" h="157480">
                  <a:moveTo>
                    <a:pt x="7061680" y="61170"/>
                  </a:moveTo>
                  <a:lnTo>
                    <a:pt x="0" y="63309"/>
                  </a:lnTo>
                  <a:lnTo>
                    <a:pt x="0" y="98361"/>
                  </a:lnTo>
                  <a:lnTo>
                    <a:pt x="7061728" y="96222"/>
                  </a:lnTo>
                  <a:lnTo>
                    <a:pt x="7091780" y="78692"/>
                  </a:lnTo>
                  <a:lnTo>
                    <a:pt x="7061680" y="61170"/>
                  </a:lnTo>
                  <a:close/>
                </a:path>
                <a:path w="7161530" h="157480">
                  <a:moveTo>
                    <a:pt x="7091780" y="78692"/>
                  </a:moveTo>
                  <a:lnTo>
                    <a:pt x="7061728" y="96222"/>
                  </a:lnTo>
                  <a:lnTo>
                    <a:pt x="7126732" y="96202"/>
                  </a:lnTo>
                  <a:lnTo>
                    <a:pt x="7126723" y="93789"/>
                  </a:lnTo>
                  <a:lnTo>
                    <a:pt x="7117714" y="93789"/>
                  </a:lnTo>
                  <a:lnTo>
                    <a:pt x="7091780" y="78692"/>
                  </a:lnTo>
                  <a:close/>
                </a:path>
                <a:path w="7161530" h="157480">
                  <a:moveTo>
                    <a:pt x="7117714" y="63563"/>
                  </a:moveTo>
                  <a:lnTo>
                    <a:pt x="7091780" y="78692"/>
                  </a:lnTo>
                  <a:lnTo>
                    <a:pt x="7117714" y="93789"/>
                  </a:lnTo>
                  <a:lnTo>
                    <a:pt x="7117714" y="63563"/>
                  </a:lnTo>
                  <a:close/>
                </a:path>
                <a:path w="7161530" h="157480">
                  <a:moveTo>
                    <a:pt x="7126613" y="63563"/>
                  </a:moveTo>
                  <a:lnTo>
                    <a:pt x="7117714" y="63563"/>
                  </a:lnTo>
                  <a:lnTo>
                    <a:pt x="7117714" y="93789"/>
                  </a:lnTo>
                  <a:lnTo>
                    <a:pt x="7126723" y="93789"/>
                  </a:lnTo>
                  <a:lnTo>
                    <a:pt x="7126613" y="63563"/>
                  </a:lnTo>
                  <a:close/>
                </a:path>
                <a:path w="7161530" h="157480">
                  <a:moveTo>
                    <a:pt x="7126605" y="61150"/>
                  </a:moveTo>
                  <a:lnTo>
                    <a:pt x="7061680" y="61170"/>
                  </a:lnTo>
                  <a:lnTo>
                    <a:pt x="7091780" y="78692"/>
                  </a:lnTo>
                  <a:lnTo>
                    <a:pt x="7117714" y="63563"/>
                  </a:lnTo>
                  <a:lnTo>
                    <a:pt x="7126613" y="63563"/>
                  </a:lnTo>
                  <a:lnTo>
                    <a:pt x="7126605" y="61150"/>
                  </a:lnTo>
                  <a:close/>
                </a:path>
                <a:path w="7161530" h="157480">
                  <a:moveTo>
                    <a:pt x="7023621" y="0"/>
                  </a:moveTo>
                  <a:lnTo>
                    <a:pt x="7016924" y="444"/>
                  </a:lnTo>
                  <a:lnTo>
                    <a:pt x="7010870" y="3365"/>
                  </a:lnTo>
                  <a:lnTo>
                    <a:pt x="7006208" y="8572"/>
                  </a:lnTo>
                  <a:lnTo>
                    <a:pt x="7003986" y="15162"/>
                  </a:lnTo>
                  <a:lnTo>
                    <a:pt x="7004431" y="21859"/>
                  </a:lnTo>
                  <a:lnTo>
                    <a:pt x="7007352" y="27914"/>
                  </a:lnTo>
                  <a:lnTo>
                    <a:pt x="7012558" y="32575"/>
                  </a:lnTo>
                  <a:lnTo>
                    <a:pt x="7061680" y="61170"/>
                  </a:lnTo>
                  <a:lnTo>
                    <a:pt x="7131329" y="61150"/>
                  </a:lnTo>
                  <a:lnTo>
                    <a:pt x="7030211" y="2222"/>
                  </a:lnTo>
                  <a:lnTo>
                    <a:pt x="7023621" y="0"/>
                  </a:lnTo>
                  <a:close/>
                </a:path>
              </a:pathLst>
            </a:custGeom>
            <a:solidFill>
              <a:srgbClr val="D9D9D9">
                <a:alpha val="8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4674" y="4644389"/>
              <a:ext cx="289559" cy="28803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344674" y="4644389"/>
              <a:ext cx="289560" cy="288290"/>
            </a:xfrm>
            <a:custGeom>
              <a:avLst/>
              <a:gdLst/>
              <a:ahLst/>
              <a:cxnLst/>
              <a:rect l="l" t="t" r="r" b="b"/>
              <a:pathLst>
                <a:path w="289560" h="288289">
                  <a:moveTo>
                    <a:pt x="0" y="144018"/>
                  </a:moveTo>
                  <a:lnTo>
                    <a:pt x="7376" y="98511"/>
                  </a:lnTo>
                  <a:lnTo>
                    <a:pt x="27919" y="58978"/>
                  </a:lnTo>
                  <a:lnTo>
                    <a:pt x="59253" y="27797"/>
                  </a:lnTo>
                  <a:lnTo>
                    <a:pt x="98999" y="7345"/>
                  </a:lnTo>
                  <a:lnTo>
                    <a:pt x="144780" y="0"/>
                  </a:lnTo>
                  <a:lnTo>
                    <a:pt x="190560" y="7345"/>
                  </a:lnTo>
                  <a:lnTo>
                    <a:pt x="230306" y="27797"/>
                  </a:lnTo>
                  <a:lnTo>
                    <a:pt x="261640" y="58978"/>
                  </a:lnTo>
                  <a:lnTo>
                    <a:pt x="282183" y="98511"/>
                  </a:lnTo>
                  <a:lnTo>
                    <a:pt x="289559" y="144018"/>
                  </a:lnTo>
                  <a:lnTo>
                    <a:pt x="282183" y="189524"/>
                  </a:lnTo>
                  <a:lnTo>
                    <a:pt x="261640" y="229057"/>
                  </a:lnTo>
                  <a:lnTo>
                    <a:pt x="230306" y="260238"/>
                  </a:lnTo>
                  <a:lnTo>
                    <a:pt x="190560" y="280690"/>
                  </a:lnTo>
                  <a:lnTo>
                    <a:pt x="144780" y="288036"/>
                  </a:lnTo>
                  <a:lnTo>
                    <a:pt x="98999" y="280690"/>
                  </a:lnTo>
                  <a:lnTo>
                    <a:pt x="59253" y="260238"/>
                  </a:lnTo>
                  <a:lnTo>
                    <a:pt x="27919" y="229057"/>
                  </a:lnTo>
                  <a:lnTo>
                    <a:pt x="7376" y="189524"/>
                  </a:lnTo>
                  <a:lnTo>
                    <a:pt x="0" y="144018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13482" y="4702817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69" h="157479">
                  <a:moveTo>
                    <a:pt x="299974" y="78732"/>
                  </a:moveTo>
                  <a:lnTo>
                    <a:pt x="220725" y="124960"/>
                  </a:lnTo>
                  <a:lnTo>
                    <a:pt x="215518" y="129567"/>
                  </a:lnTo>
                  <a:lnTo>
                    <a:pt x="212597" y="135628"/>
                  </a:lnTo>
                  <a:lnTo>
                    <a:pt x="212153" y="142355"/>
                  </a:lnTo>
                  <a:lnTo>
                    <a:pt x="214375" y="148963"/>
                  </a:lnTo>
                  <a:lnTo>
                    <a:pt x="218983" y="154114"/>
                  </a:lnTo>
                  <a:lnTo>
                    <a:pt x="225044" y="157027"/>
                  </a:lnTo>
                  <a:lnTo>
                    <a:pt x="231771" y="157464"/>
                  </a:lnTo>
                  <a:lnTo>
                    <a:pt x="238379" y="155186"/>
                  </a:lnTo>
                  <a:lnTo>
                    <a:pt x="339398" y="96258"/>
                  </a:lnTo>
                  <a:lnTo>
                    <a:pt x="334644" y="96258"/>
                  </a:lnTo>
                  <a:lnTo>
                    <a:pt x="334644" y="93845"/>
                  </a:lnTo>
                  <a:lnTo>
                    <a:pt x="325881" y="93845"/>
                  </a:lnTo>
                  <a:lnTo>
                    <a:pt x="299974" y="78732"/>
                  </a:lnTo>
                  <a:close/>
                </a:path>
                <a:path w="369569" h="157479">
                  <a:moveTo>
                    <a:pt x="26992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29" y="96258"/>
                  </a:lnTo>
                  <a:lnTo>
                    <a:pt x="299974" y="78732"/>
                  </a:lnTo>
                  <a:lnTo>
                    <a:pt x="269929" y="61206"/>
                  </a:lnTo>
                  <a:close/>
                </a:path>
                <a:path w="369569" h="157479">
                  <a:moveTo>
                    <a:pt x="339398" y="61206"/>
                  </a:moveTo>
                  <a:lnTo>
                    <a:pt x="334644" y="61206"/>
                  </a:lnTo>
                  <a:lnTo>
                    <a:pt x="334644" y="96258"/>
                  </a:lnTo>
                  <a:lnTo>
                    <a:pt x="339398" y="96258"/>
                  </a:lnTo>
                  <a:lnTo>
                    <a:pt x="369443" y="78732"/>
                  </a:lnTo>
                  <a:lnTo>
                    <a:pt x="339398" y="61206"/>
                  </a:lnTo>
                  <a:close/>
                </a:path>
                <a:path w="369569" h="157479">
                  <a:moveTo>
                    <a:pt x="325881" y="63619"/>
                  </a:moveTo>
                  <a:lnTo>
                    <a:pt x="299974" y="78732"/>
                  </a:lnTo>
                  <a:lnTo>
                    <a:pt x="325881" y="93845"/>
                  </a:lnTo>
                  <a:lnTo>
                    <a:pt x="325881" y="63619"/>
                  </a:lnTo>
                  <a:close/>
                </a:path>
                <a:path w="369569" h="157479">
                  <a:moveTo>
                    <a:pt x="334644" y="63619"/>
                  </a:moveTo>
                  <a:lnTo>
                    <a:pt x="325881" y="63619"/>
                  </a:lnTo>
                  <a:lnTo>
                    <a:pt x="325881" y="93845"/>
                  </a:lnTo>
                  <a:lnTo>
                    <a:pt x="334644" y="93845"/>
                  </a:lnTo>
                  <a:lnTo>
                    <a:pt x="334644" y="63619"/>
                  </a:lnTo>
                  <a:close/>
                </a:path>
                <a:path w="369569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8" y="21836"/>
                  </a:lnTo>
                  <a:lnTo>
                    <a:pt x="215519" y="27896"/>
                  </a:lnTo>
                  <a:lnTo>
                    <a:pt x="220725" y="32504"/>
                  </a:lnTo>
                  <a:lnTo>
                    <a:pt x="299974" y="78732"/>
                  </a:lnTo>
                  <a:lnTo>
                    <a:pt x="325881" y="63619"/>
                  </a:lnTo>
                  <a:lnTo>
                    <a:pt x="334644" y="63619"/>
                  </a:lnTo>
                  <a:lnTo>
                    <a:pt x="334644" y="61206"/>
                  </a:lnTo>
                  <a:lnTo>
                    <a:pt x="339398" y="61206"/>
                  </a:lnTo>
                  <a:lnTo>
                    <a:pt x="238379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3062" y="4639817"/>
              <a:ext cx="288036" cy="28955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163062" y="4639817"/>
              <a:ext cx="288290" cy="289560"/>
            </a:xfrm>
            <a:custGeom>
              <a:avLst/>
              <a:gdLst/>
              <a:ahLst/>
              <a:cxnLst/>
              <a:rect l="l" t="t" r="r" b="b"/>
              <a:pathLst>
                <a:path w="288289" h="289560">
                  <a:moveTo>
                    <a:pt x="0" y="144779"/>
                  </a:moveTo>
                  <a:lnTo>
                    <a:pt x="7345" y="98999"/>
                  </a:lnTo>
                  <a:lnTo>
                    <a:pt x="27797" y="59253"/>
                  </a:lnTo>
                  <a:lnTo>
                    <a:pt x="58978" y="27919"/>
                  </a:lnTo>
                  <a:lnTo>
                    <a:pt x="98511" y="7376"/>
                  </a:lnTo>
                  <a:lnTo>
                    <a:pt x="144017" y="0"/>
                  </a:lnTo>
                  <a:lnTo>
                    <a:pt x="189524" y="7376"/>
                  </a:lnTo>
                  <a:lnTo>
                    <a:pt x="229057" y="27919"/>
                  </a:lnTo>
                  <a:lnTo>
                    <a:pt x="260238" y="59253"/>
                  </a:lnTo>
                  <a:lnTo>
                    <a:pt x="280690" y="98999"/>
                  </a:lnTo>
                  <a:lnTo>
                    <a:pt x="288036" y="144779"/>
                  </a:lnTo>
                  <a:lnTo>
                    <a:pt x="280690" y="190560"/>
                  </a:lnTo>
                  <a:lnTo>
                    <a:pt x="260238" y="230306"/>
                  </a:lnTo>
                  <a:lnTo>
                    <a:pt x="229057" y="261640"/>
                  </a:lnTo>
                  <a:lnTo>
                    <a:pt x="189524" y="282183"/>
                  </a:lnTo>
                  <a:lnTo>
                    <a:pt x="144017" y="289559"/>
                  </a:lnTo>
                  <a:lnTo>
                    <a:pt x="98511" y="282183"/>
                  </a:lnTo>
                  <a:lnTo>
                    <a:pt x="58978" y="261640"/>
                  </a:lnTo>
                  <a:lnTo>
                    <a:pt x="27797" y="230306"/>
                  </a:lnTo>
                  <a:lnTo>
                    <a:pt x="7345" y="190560"/>
                  </a:lnTo>
                  <a:lnTo>
                    <a:pt x="0" y="144779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6790" y="4633722"/>
              <a:ext cx="289560" cy="28803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796790" y="4633722"/>
              <a:ext cx="289560" cy="288290"/>
            </a:xfrm>
            <a:custGeom>
              <a:avLst/>
              <a:gdLst/>
              <a:ahLst/>
              <a:cxnLst/>
              <a:rect l="l" t="t" r="r" b="b"/>
              <a:pathLst>
                <a:path w="289560" h="288289">
                  <a:moveTo>
                    <a:pt x="0" y="144017"/>
                  </a:moveTo>
                  <a:lnTo>
                    <a:pt x="7376" y="98511"/>
                  </a:lnTo>
                  <a:lnTo>
                    <a:pt x="27919" y="58978"/>
                  </a:lnTo>
                  <a:lnTo>
                    <a:pt x="59253" y="27797"/>
                  </a:lnTo>
                  <a:lnTo>
                    <a:pt x="98999" y="7345"/>
                  </a:lnTo>
                  <a:lnTo>
                    <a:pt x="144780" y="0"/>
                  </a:lnTo>
                  <a:lnTo>
                    <a:pt x="190560" y="7345"/>
                  </a:lnTo>
                  <a:lnTo>
                    <a:pt x="230306" y="27797"/>
                  </a:lnTo>
                  <a:lnTo>
                    <a:pt x="261640" y="58978"/>
                  </a:lnTo>
                  <a:lnTo>
                    <a:pt x="282183" y="98511"/>
                  </a:lnTo>
                  <a:lnTo>
                    <a:pt x="289560" y="144017"/>
                  </a:lnTo>
                  <a:lnTo>
                    <a:pt x="282183" y="189524"/>
                  </a:lnTo>
                  <a:lnTo>
                    <a:pt x="261640" y="229057"/>
                  </a:lnTo>
                  <a:lnTo>
                    <a:pt x="230306" y="260238"/>
                  </a:lnTo>
                  <a:lnTo>
                    <a:pt x="190560" y="280690"/>
                  </a:lnTo>
                  <a:lnTo>
                    <a:pt x="144780" y="288035"/>
                  </a:lnTo>
                  <a:lnTo>
                    <a:pt x="98999" y="280690"/>
                  </a:lnTo>
                  <a:lnTo>
                    <a:pt x="59253" y="260238"/>
                  </a:lnTo>
                  <a:lnTo>
                    <a:pt x="27919" y="229057"/>
                  </a:lnTo>
                  <a:lnTo>
                    <a:pt x="7376" y="189524"/>
                  </a:lnTo>
                  <a:lnTo>
                    <a:pt x="0" y="144017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65597" y="4705865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74" y="78732"/>
                  </a:moveTo>
                  <a:lnTo>
                    <a:pt x="220725" y="124960"/>
                  </a:lnTo>
                  <a:lnTo>
                    <a:pt x="215518" y="129567"/>
                  </a:lnTo>
                  <a:lnTo>
                    <a:pt x="212597" y="135628"/>
                  </a:lnTo>
                  <a:lnTo>
                    <a:pt x="212153" y="142355"/>
                  </a:lnTo>
                  <a:lnTo>
                    <a:pt x="214375" y="148963"/>
                  </a:lnTo>
                  <a:lnTo>
                    <a:pt x="218983" y="154114"/>
                  </a:lnTo>
                  <a:lnTo>
                    <a:pt x="225043" y="157027"/>
                  </a:lnTo>
                  <a:lnTo>
                    <a:pt x="231771" y="157464"/>
                  </a:lnTo>
                  <a:lnTo>
                    <a:pt x="238378" y="155186"/>
                  </a:lnTo>
                  <a:lnTo>
                    <a:pt x="339398" y="96258"/>
                  </a:lnTo>
                  <a:lnTo>
                    <a:pt x="334644" y="96258"/>
                  </a:lnTo>
                  <a:lnTo>
                    <a:pt x="334644" y="93845"/>
                  </a:lnTo>
                  <a:lnTo>
                    <a:pt x="325881" y="93845"/>
                  </a:lnTo>
                  <a:lnTo>
                    <a:pt x="299974" y="78732"/>
                  </a:lnTo>
                  <a:close/>
                </a:path>
                <a:path w="369570" h="157479">
                  <a:moveTo>
                    <a:pt x="26992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29" y="96258"/>
                  </a:lnTo>
                  <a:lnTo>
                    <a:pt x="299974" y="78732"/>
                  </a:lnTo>
                  <a:lnTo>
                    <a:pt x="26992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4" y="61206"/>
                  </a:lnTo>
                  <a:lnTo>
                    <a:pt x="334644" y="96258"/>
                  </a:lnTo>
                  <a:lnTo>
                    <a:pt x="339398" y="96258"/>
                  </a:lnTo>
                  <a:lnTo>
                    <a:pt x="369442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1" y="63619"/>
                  </a:moveTo>
                  <a:lnTo>
                    <a:pt x="299974" y="78732"/>
                  </a:lnTo>
                  <a:lnTo>
                    <a:pt x="325881" y="93845"/>
                  </a:lnTo>
                  <a:lnTo>
                    <a:pt x="325881" y="63619"/>
                  </a:lnTo>
                  <a:close/>
                </a:path>
                <a:path w="369570" h="157479">
                  <a:moveTo>
                    <a:pt x="334644" y="63619"/>
                  </a:moveTo>
                  <a:lnTo>
                    <a:pt x="325881" y="63619"/>
                  </a:lnTo>
                  <a:lnTo>
                    <a:pt x="325881" y="93845"/>
                  </a:lnTo>
                  <a:lnTo>
                    <a:pt x="334644" y="93845"/>
                  </a:lnTo>
                  <a:lnTo>
                    <a:pt x="334644" y="63619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7" y="21836"/>
                  </a:lnTo>
                  <a:lnTo>
                    <a:pt x="215518" y="27896"/>
                  </a:lnTo>
                  <a:lnTo>
                    <a:pt x="220725" y="32504"/>
                  </a:lnTo>
                  <a:lnTo>
                    <a:pt x="299974" y="78732"/>
                  </a:lnTo>
                  <a:lnTo>
                    <a:pt x="325881" y="63619"/>
                  </a:lnTo>
                  <a:lnTo>
                    <a:pt x="334644" y="63619"/>
                  </a:lnTo>
                  <a:lnTo>
                    <a:pt x="334644" y="61206"/>
                  </a:lnTo>
                  <a:lnTo>
                    <a:pt x="339398" y="61206"/>
                  </a:lnTo>
                  <a:lnTo>
                    <a:pt x="238378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5177" y="4644389"/>
              <a:ext cx="288036" cy="28803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615177" y="464438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8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6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8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82462" y="4695197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74" y="78732"/>
                  </a:moveTo>
                  <a:lnTo>
                    <a:pt x="220725" y="124960"/>
                  </a:lnTo>
                  <a:lnTo>
                    <a:pt x="215518" y="129567"/>
                  </a:lnTo>
                  <a:lnTo>
                    <a:pt x="212597" y="135628"/>
                  </a:lnTo>
                  <a:lnTo>
                    <a:pt x="212153" y="142355"/>
                  </a:lnTo>
                  <a:lnTo>
                    <a:pt x="214375" y="148963"/>
                  </a:lnTo>
                  <a:lnTo>
                    <a:pt x="218983" y="154114"/>
                  </a:lnTo>
                  <a:lnTo>
                    <a:pt x="225043" y="157027"/>
                  </a:lnTo>
                  <a:lnTo>
                    <a:pt x="231771" y="157464"/>
                  </a:lnTo>
                  <a:lnTo>
                    <a:pt x="238378" y="155186"/>
                  </a:lnTo>
                  <a:lnTo>
                    <a:pt x="339398" y="96258"/>
                  </a:lnTo>
                  <a:lnTo>
                    <a:pt x="334645" y="96258"/>
                  </a:lnTo>
                  <a:lnTo>
                    <a:pt x="334645" y="93845"/>
                  </a:lnTo>
                  <a:lnTo>
                    <a:pt x="325882" y="93845"/>
                  </a:lnTo>
                  <a:lnTo>
                    <a:pt x="299974" y="78732"/>
                  </a:lnTo>
                  <a:close/>
                </a:path>
                <a:path w="369570" h="157479">
                  <a:moveTo>
                    <a:pt x="26992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29" y="96258"/>
                  </a:lnTo>
                  <a:lnTo>
                    <a:pt x="299974" y="78732"/>
                  </a:lnTo>
                  <a:lnTo>
                    <a:pt x="26992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5" y="61206"/>
                  </a:lnTo>
                  <a:lnTo>
                    <a:pt x="334645" y="96258"/>
                  </a:lnTo>
                  <a:lnTo>
                    <a:pt x="339398" y="96258"/>
                  </a:lnTo>
                  <a:lnTo>
                    <a:pt x="369442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2" y="63619"/>
                  </a:moveTo>
                  <a:lnTo>
                    <a:pt x="299974" y="78732"/>
                  </a:lnTo>
                  <a:lnTo>
                    <a:pt x="325882" y="93845"/>
                  </a:lnTo>
                  <a:lnTo>
                    <a:pt x="325882" y="63619"/>
                  </a:lnTo>
                  <a:close/>
                </a:path>
                <a:path w="369570" h="157479">
                  <a:moveTo>
                    <a:pt x="334645" y="63619"/>
                  </a:moveTo>
                  <a:lnTo>
                    <a:pt x="325882" y="63619"/>
                  </a:lnTo>
                  <a:lnTo>
                    <a:pt x="325882" y="93845"/>
                  </a:lnTo>
                  <a:lnTo>
                    <a:pt x="334645" y="93845"/>
                  </a:lnTo>
                  <a:lnTo>
                    <a:pt x="334645" y="63619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7" y="21836"/>
                  </a:lnTo>
                  <a:lnTo>
                    <a:pt x="215518" y="27896"/>
                  </a:lnTo>
                  <a:lnTo>
                    <a:pt x="220725" y="32504"/>
                  </a:lnTo>
                  <a:lnTo>
                    <a:pt x="299974" y="78732"/>
                  </a:lnTo>
                  <a:lnTo>
                    <a:pt x="325882" y="63619"/>
                  </a:lnTo>
                  <a:lnTo>
                    <a:pt x="334645" y="63619"/>
                  </a:lnTo>
                  <a:lnTo>
                    <a:pt x="334645" y="61206"/>
                  </a:lnTo>
                  <a:lnTo>
                    <a:pt x="339398" y="61206"/>
                  </a:lnTo>
                  <a:lnTo>
                    <a:pt x="238378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2041" y="4633722"/>
              <a:ext cx="289560" cy="28803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432041" y="4633722"/>
              <a:ext cx="289560" cy="288290"/>
            </a:xfrm>
            <a:custGeom>
              <a:avLst/>
              <a:gdLst/>
              <a:ahLst/>
              <a:cxnLst/>
              <a:rect l="l" t="t" r="r" b="b"/>
              <a:pathLst>
                <a:path w="289559" h="288289">
                  <a:moveTo>
                    <a:pt x="0" y="144017"/>
                  </a:moveTo>
                  <a:lnTo>
                    <a:pt x="7376" y="98511"/>
                  </a:lnTo>
                  <a:lnTo>
                    <a:pt x="27919" y="58978"/>
                  </a:lnTo>
                  <a:lnTo>
                    <a:pt x="59253" y="27797"/>
                  </a:lnTo>
                  <a:lnTo>
                    <a:pt x="98999" y="7345"/>
                  </a:lnTo>
                  <a:lnTo>
                    <a:pt x="144780" y="0"/>
                  </a:lnTo>
                  <a:lnTo>
                    <a:pt x="190560" y="7345"/>
                  </a:lnTo>
                  <a:lnTo>
                    <a:pt x="230306" y="27797"/>
                  </a:lnTo>
                  <a:lnTo>
                    <a:pt x="261640" y="58978"/>
                  </a:lnTo>
                  <a:lnTo>
                    <a:pt x="282183" y="98511"/>
                  </a:lnTo>
                  <a:lnTo>
                    <a:pt x="289560" y="144017"/>
                  </a:lnTo>
                  <a:lnTo>
                    <a:pt x="282183" y="189524"/>
                  </a:lnTo>
                  <a:lnTo>
                    <a:pt x="261640" y="229057"/>
                  </a:lnTo>
                  <a:lnTo>
                    <a:pt x="230306" y="260238"/>
                  </a:lnTo>
                  <a:lnTo>
                    <a:pt x="190560" y="280690"/>
                  </a:lnTo>
                  <a:lnTo>
                    <a:pt x="144780" y="288035"/>
                  </a:lnTo>
                  <a:lnTo>
                    <a:pt x="98999" y="280690"/>
                  </a:lnTo>
                  <a:lnTo>
                    <a:pt x="59253" y="260238"/>
                  </a:lnTo>
                  <a:lnTo>
                    <a:pt x="27919" y="229057"/>
                  </a:lnTo>
                  <a:lnTo>
                    <a:pt x="7376" y="189524"/>
                  </a:lnTo>
                  <a:lnTo>
                    <a:pt x="0" y="144017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64817" y="2578607"/>
              <a:ext cx="1935480" cy="2283460"/>
            </a:xfrm>
            <a:custGeom>
              <a:avLst/>
              <a:gdLst/>
              <a:ahLst/>
              <a:cxnLst/>
              <a:rect l="l" t="t" r="r" b="b"/>
              <a:pathLst>
                <a:path w="1935479" h="2283460">
                  <a:moveTo>
                    <a:pt x="495160" y="1782114"/>
                  </a:moveTo>
                  <a:lnTo>
                    <a:pt x="493255" y="1775675"/>
                  </a:lnTo>
                  <a:lnTo>
                    <a:pt x="489077" y="1770392"/>
                  </a:lnTo>
                  <a:lnTo>
                    <a:pt x="482981" y="1766951"/>
                  </a:lnTo>
                  <a:lnTo>
                    <a:pt x="476046" y="1766201"/>
                  </a:lnTo>
                  <a:lnTo>
                    <a:pt x="469607" y="1768106"/>
                  </a:lnTo>
                  <a:lnTo>
                    <a:pt x="464362" y="1772285"/>
                  </a:lnTo>
                  <a:lnTo>
                    <a:pt x="461010" y="1778381"/>
                  </a:lnTo>
                  <a:lnTo>
                    <a:pt x="443712" y="1832648"/>
                  </a:lnTo>
                  <a:lnTo>
                    <a:pt x="34290" y="0"/>
                  </a:lnTo>
                  <a:lnTo>
                    <a:pt x="0" y="7620"/>
                  </a:lnTo>
                  <a:lnTo>
                    <a:pt x="409549" y="1840331"/>
                  </a:lnTo>
                  <a:lnTo>
                    <a:pt x="370840" y="1798574"/>
                  </a:lnTo>
                  <a:lnTo>
                    <a:pt x="365163" y="1794510"/>
                  </a:lnTo>
                  <a:lnTo>
                    <a:pt x="358597" y="1792973"/>
                  </a:lnTo>
                  <a:lnTo>
                    <a:pt x="351955" y="1793989"/>
                  </a:lnTo>
                  <a:lnTo>
                    <a:pt x="346075" y="1797558"/>
                  </a:lnTo>
                  <a:lnTo>
                    <a:pt x="341985" y="1803234"/>
                  </a:lnTo>
                  <a:lnTo>
                    <a:pt x="340423" y="1809800"/>
                  </a:lnTo>
                  <a:lnTo>
                    <a:pt x="341426" y="1816442"/>
                  </a:lnTo>
                  <a:lnTo>
                    <a:pt x="345059" y="1822323"/>
                  </a:lnTo>
                  <a:lnTo>
                    <a:pt x="448310" y="1933702"/>
                  </a:lnTo>
                  <a:lnTo>
                    <a:pt x="457936" y="1903476"/>
                  </a:lnTo>
                  <a:lnTo>
                    <a:pt x="494411" y="1789049"/>
                  </a:lnTo>
                  <a:lnTo>
                    <a:pt x="495160" y="1782114"/>
                  </a:lnTo>
                  <a:close/>
                </a:path>
                <a:path w="1935479" h="2283460">
                  <a:moveTo>
                    <a:pt x="1934972" y="2204466"/>
                  </a:moveTo>
                  <a:lnTo>
                    <a:pt x="1904923" y="2186940"/>
                  </a:lnTo>
                  <a:lnTo>
                    <a:pt x="1803908" y="2128012"/>
                  </a:lnTo>
                  <a:lnTo>
                    <a:pt x="1797291" y="2125738"/>
                  </a:lnTo>
                  <a:lnTo>
                    <a:pt x="1790573" y="2126170"/>
                  </a:lnTo>
                  <a:lnTo>
                    <a:pt x="1784502" y="2129091"/>
                  </a:lnTo>
                  <a:lnTo>
                    <a:pt x="1779905" y="2134235"/>
                  </a:lnTo>
                  <a:lnTo>
                    <a:pt x="1777682" y="2140851"/>
                  </a:lnTo>
                  <a:lnTo>
                    <a:pt x="1778114" y="2147582"/>
                  </a:lnTo>
                  <a:lnTo>
                    <a:pt x="1781048" y="2153640"/>
                  </a:lnTo>
                  <a:lnTo>
                    <a:pt x="1786255" y="2158238"/>
                  </a:lnTo>
                  <a:lnTo>
                    <a:pt x="1835454" y="2186940"/>
                  </a:lnTo>
                  <a:lnTo>
                    <a:pt x="1565529" y="2186940"/>
                  </a:lnTo>
                  <a:lnTo>
                    <a:pt x="1565529" y="2221992"/>
                  </a:lnTo>
                  <a:lnTo>
                    <a:pt x="1835454" y="2221992"/>
                  </a:lnTo>
                  <a:lnTo>
                    <a:pt x="1786255" y="2250694"/>
                  </a:lnTo>
                  <a:lnTo>
                    <a:pt x="1781048" y="2255304"/>
                  </a:lnTo>
                  <a:lnTo>
                    <a:pt x="1778114" y="2261374"/>
                  </a:lnTo>
                  <a:lnTo>
                    <a:pt x="1777682" y="2268093"/>
                  </a:lnTo>
                  <a:lnTo>
                    <a:pt x="1779905" y="2274697"/>
                  </a:lnTo>
                  <a:lnTo>
                    <a:pt x="1784502" y="2279853"/>
                  </a:lnTo>
                  <a:lnTo>
                    <a:pt x="1790573" y="2282774"/>
                  </a:lnTo>
                  <a:lnTo>
                    <a:pt x="1797291" y="2283206"/>
                  </a:lnTo>
                  <a:lnTo>
                    <a:pt x="1803908" y="2280920"/>
                  </a:lnTo>
                  <a:lnTo>
                    <a:pt x="1904923" y="2221992"/>
                  </a:lnTo>
                  <a:lnTo>
                    <a:pt x="1934972" y="2204466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79925" y="4642866"/>
              <a:ext cx="288036" cy="28803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979925" y="464286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7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7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5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7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48734" y="4693673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74" y="78732"/>
                  </a:moveTo>
                  <a:lnTo>
                    <a:pt x="220725" y="124960"/>
                  </a:lnTo>
                  <a:lnTo>
                    <a:pt x="215518" y="129567"/>
                  </a:lnTo>
                  <a:lnTo>
                    <a:pt x="212597" y="135628"/>
                  </a:lnTo>
                  <a:lnTo>
                    <a:pt x="212153" y="142355"/>
                  </a:lnTo>
                  <a:lnTo>
                    <a:pt x="214375" y="148963"/>
                  </a:lnTo>
                  <a:lnTo>
                    <a:pt x="218983" y="154114"/>
                  </a:lnTo>
                  <a:lnTo>
                    <a:pt x="225043" y="157027"/>
                  </a:lnTo>
                  <a:lnTo>
                    <a:pt x="231771" y="157464"/>
                  </a:lnTo>
                  <a:lnTo>
                    <a:pt x="238378" y="155186"/>
                  </a:lnTo>
                  <a:lnTo>
                    <a:pt x="339398" y="96258"/>
                  </a:lnTo>
                  <a:lnTo>
                    <a:pt x="334644" y="96258"/>
                  </a:lnTo>
                  <a:lnTo>
                    <a:pt x="334644" y="93845"/>
                  </a:lnTo>
                  <a:lnTo>
                    <a:pt x="325881" y="93845"/>
                  </a:lnTo>
                  <a:lnTo>
                    <a:pt x="299974" y="78732"/>
                  </a:lnTo>
                  <a:close/>
                </a:path>
                <a:path w="369570" h="157479">
                  <a:moveTo>
                    <a:pt x="26992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29" y="96258"/>
                  </a:lnTo>
                  <a:lnTo>
                    <a:pt x="299974" y="78732"/>
                  </a:lnTo>
                  <a:lnTo>
                    <a:pt x="26992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4" y="61206"/>
                  </a:lnTo>
                  <a:lnTo>
                    <a:pt x="334644" y="96258"/>
                  </a:lnTo>
                  <a:lnTo>
                    <a:pt x="339398" y="96258"/>
                  </a:lnTo>
                  <a:lnTo>
                    <a:pt x="369442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1" y="63619"/>
                  </a:moveTo>
                  <a:lnTo>
                    <a:pt x="299974" y="78732"/>
                  </a:lnTo>
                  <a:lnTo>
                    <a:pt x="325881" y="93845"/>
                  </a:lnTo>
                  <a:lnTo>
                    <a:pt x="325881" y="63619"/>
                  </a:lnTo>
                  <a:close/>
                </a:path>
                <a:path w="369570" h="157479">
                  <a:moveTo>
                    <a:pt x="334644" y="63619"/>
                  </a:moveTo>
                  <a:lnTo>
                    <a:pt x="325881" y="63619"/>
                  </a:lnTo>
                  <a:lnTo>
                    <a:pt x="325881" y="93845"/>
                  </a:lnTo>
                  <a:lnTo>
                    <a:pt x="334644" y="93845"/>
                  </a:lnTo>
                  <a:lnTo>
                    <a:pt x="334644" y="63619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7" y="21836"/>
                  </a:lnTo>
                  <a:lnTo>
                    <a:pt x="215518" y="27896"/>
                  </a:lnTo>
                  <a:lnTo>
                    <a:pt x="220725" y="32504"/>
                  </a:lnTo>
                  <a:lnTo>
                    <a:pt x="299974" y="78732"/>
                  </a:lnTo>
                  <a:lnTo>
                    <a:pt x="325881" y="63619"/>
                  </a:lnTo>
                  <a:lnTo>
                    <a:pt x="334644" y="63619"/>
                  </a:lnTo>
                  <a:lnTo>
                    <a:pt x="334644" y="61206"/>
                  </a:lnTo>
                  <a:lnTo>
                    <a:pt x="339398" y="61206"/>
                  </a:lnTo>
                  <a:lnTo>
                    <a:pt x="238378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73530" y="2223325"/>
              <a:ext cx="7161530" cy="157480"/>
            </a:xfrm>
            <a:custGeom>
              <a:avLst/>
              <a:gdLst/>
              <a:ahLst/>
              <a:cxnLst/>
              <a:rect l="l" t="t" r="r" b="b"/>
              <a:pathLst>
                <a:path w="7161530" h="157480">
                  <a:moveTo>
                    <a:pt x="7131329" y="61150"/>
                  </a:moveTo>
                  <a:lnTo>
                    <a:pt x="7126605" y="61150"/>
                  </a:lnTo>
                  <a:lnTo>
                    <a:pt x="7126732" y="96202"/>
                  </a:lnTo>
                  <a:lnTo>
                    <a:pt x="7061728" y="96222"/>
                  </a:lnTo>
                  <a:lnTo>
                    <a:pt x="7012559" y="124904"/>
                  </a:lnTo>
                  <a:lnTo>
                    <a:pt x="7007353" y="129565"/>
                  </a:lnTo>
                  <a:lnTo>
                    <a:pt x="7004446" y="135620"/>
                  </a:lnTo>
                  <a:lnTo>
                    <a:pt x="7004040" y="142317"/>
                  </a:lnTo>
                  <a:lnTo>
                    <a:pt x="7006336" y="148907"/>
                  </a:lnTo>
                  <a:lnTo>
                    <a:pt x="7010941" y="154114"/>
                  </a:lnTo>
                  <a:lnTo>
                    <a:pt x="7016988" y="157035"/>
                  </a:lnTo>
                  <a:lnTo>
                    <a:pt x="7023677" y="157480"/>
                  </a:lnTo>
                  <a:lnTo>
                    <a:pt x="7030212" y="155257"/>
                  </a:lnTo>
                  <a:lnTo>
                    <a:pt x="7161403" y="78676"/>
                  </a:lnTo>
                  <a:lnTo>
                    <a:pt x="7131329" y="61150"/>
                  </a:lnTo>
                  <a:close/>
                </a:path>
                <a:path w="7161530" h="157480">
                  <a:moveTo>
                    <a:pt x="7061680" y="61170"/>
                  </a:moveTo>
                  <a:lnTo>
                    <a:pt x="0" y="63309"/>
                  </a:lnTo>
                  <a:lnTo>
                    <a:pt x="0" y="98361"/>
                  </a:lnTo>
                  <a:lnTo>
                    <a:pt x="7061728" y="96222"/>
                  </a:lnTo>
                  <a:lnTo>
                    <a:pt x="7091780" y="78692"/>
                  </a:lnTo>
                  <a:lnTo>
                    <a:pt x="7061680" y="61170"/>
                  </a:lnTo>
                  <a:close/>
                </a:path>
                <a:path w="7161530" h="157480">
                  <a:moveTo>
                    <a:pt x="7091780" y="78692"/>
                  </a:moveTo>
                  <a:lnTo>
                    <a:pt x="7061728" y="96222"/>
                  </a:lnTo>
                  <a:lnTo>
                    <a:pt x="7126732" y="96202"/>
                  </a:lnTo>
                  <a:lnTo>
                    <a:pt x="7126723" y="93789"/>
                  </a:lnTo>
                  <a:lnTo>
                    <a:pt x="7117715" y="93789"/>
                  </a:lnTo>
                  <a:lnTo>
                    <a:pt x="7091780" y="78692"/>
                  </a:lnTo>
                  <a:close/>
                </a:path>
                <a:path w="7161530" h="157480">
                  <a:moveTo>
                    <a:pt x="7117715" y="63563"/>
                  </a:moveTo>
                  <a:lnTo>
                    <a:pt x="7091780" y="78692"/>
                  </a:lnTo>
                  <a:lnTo>
                    <a:pt x="7117715" y="93789"/>
                  </a:lnTo>
                  <a:lnTo>
                    <a:pt x="7117715" y="63563"/>
                  </a:lnTo>
                  <a:close/>
                </a:path>
                <a:path w="7161530" h="157480">
                  <a:moveTo>
                    <a:pt x="7126613" y="63563"/>
                  </a:moveTo>
                  <a:lnTo>
                    <a:pt x="7117715" y="63563"/>
                  </a:lnTo>
                  <a:lnTo>
                    <a:pt x="7117715" y="93789"/>
                  </a:lnTo>
                  <a:lnTo>
                    <a:pt x="7126723" y="93789"/>
                  </a:lnTo>
                  <a:lnTo>
                    <a:pt x="7126613" y="63563"/>
                  </a:lnTo>
                  <a:close/>
                </a:path>
                <a:path w="7161530" h="157480">
                  <a:moveTo>
                    <a:pt x="7126605" y="61150"/>
                  </a:moveTo>
                  <a:lnTo>
                    <a:pt x="7061680" y="61170"/>
                  </a:lnTo>
                  <a:lnTo>
                    <a:pt x="7091780" y="78692"/>
                  </a:lnTo>
                  <a:lnTo>
                    <a:pt x="7117715" y="63563"/>
                  </a:lnTo>
                  <a:lnTo>
                    <a:pt x="7126613" y="63563"/>
                  </a:lnTo>
                  <a:lnTo>
                    <a:pt x="7126605" y="61150"/>
                  </a:lnTo>
                  <a:close/>
                </a:path>
                <a:path w="7161530" h="157480">
                  <a:moveTo>
                    <a:pt x="7023621" y="0"/>
                  </a:moveTo>
                  <a:lnTo>
                    <a:pt x="7016924" y="444"/>
                  </a:lnTo>
                  <a:lnTo>
                    <a:pt x="7010870" y="3365"/>
                  </a:lnTo>
                  <a:lnTo>
                    <a:pt x="7006209" y="8572"/>
                  </a:lnTo>
                  <a:lnTo>
                    <a:pt x="7003986" y="15162"/>
                  </a:lnTo>
                  <a:lnTo>
                    <a:pt x="7004431" y="21859"/>
                  </a:lnTo>
                  <a:lnTo>
                    <a:pt x="7007352" y="27914"/>
                  </a:lnTo>
                  <a:lnTo>
                    <a:pt x="7012559" y="32575"/>
                  </a:lnTo>
                  <a:lnTo>
                    <a:pt x="7061680" y="61170"/>
                  </a:lnTo>
                  <a:lnTo>
                    <a:pt x="7131329" y="61150"/>
                  </a:lnTo>
                  <a:lnTo>
                    <a:pt x="7030212" y="2222"/>
                  </a:lnTo>
                  <a:lnTo>
                    <a:pt x="702362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85366" y="2163318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144779" y="0"/>
                  </a:moveTo>
                  <a:lnTo>
                    <a:pt x="98999" y="7376"/>
                  </a:lnTo>
                  <a:lnTo>
                    <a:pt x="59253" y="27919"/>
                  </a:lnTo>
                  <a:lnTo>
                    <a:pt x="27919" y="59253"/>
                  </a:lnTo>
                  <a:lnTo>
                    <a:pt x="7376" y="98999"/>
                  </a:lnTo>
                  <a:lnTo>
                    <a:pt x="0" y="144780"/>
                  </a:lnTo>
                  <a:lnTo>
                    <a:pt x="7376" y="190560"/>
                  </a:lnTo>
                  <a:lnTo>
                    <a:pt x="27919" y="230306"/>
                  </a:lnTo>
                  <a:lnTo>
                    <a:pt x="59253" y="261640"/>
                  </a:lnTo>
                  <a:lnTo>
                    <a:pt x="98999" y="282183"/>
                  </a:lnTo>
                  <a:lnTo>
                    <a:pt x="144779" y="289560"/>
                  </a:lnTo>
                  <a:lnTo>
                    <a:pt x="190560" y="282183"/>
                  </a:lnTo>
                  <a:lnTo>
                    <a:pt x="230306" y="261640"/>
                  </a:lnTo>
                  <a:lnTo>
                    <a:pt x="261640" y="230306"/>
                  </a:lnTo>
                  <a:lnTo>
                    <a:pt x="282183" y="190560"/>
                  </a:lnTo>
                  <a:lnTo>
                    <a:pt x="289559" y="144780"/>
                  </a:lnTo>
                  <a:lnTo>
                    <a:pt x="282183" y="98999"/>
                  </a:lnTo>
                  <a:lnTo>
                    <a:pt x="261640" y="59253"/>
                  </a:lnTo>
                  <a:lnTo>
                    <a:pt x="230306" y="27919"/>
                  </a:lnTo>
                  <a:lnTo>
                    <a:pt x="190560" y="7376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418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85366" y="2163318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80"/>
                  </a:moveTo>
                  <a:lnTo>
                    <a:pt x="7376" y="98999"/>
                  </a:lnTo>
                  <a:lnTo>
                    <a:pt x="27919" y="59253"/>
                  </a:lnTo>
                  <a:lnTo>
                    <a:pt x="59253" y="27919"/>
                  </a:lnTo>
                  <a:lnTo>
                    <a:pt x="98999" y="7376"/>
                  </a:lnTo>
                  <a:lnTo>
                    <a:pt x="144779" y="0"/>
                  </a:lnTo>
                  <a:lnTo>
                    <a:pt x="190560" y="7376"/>
                  </a:lnTo>
                  <a:lnTo>
                    <a:pt x="230306" y="27919"/>
                  </a:lnTo>
                  <a:lnTo>
                    <a:pt x="261640" y="59253"/>
                  </a:lnTo>
                  <a:lnTo>
                    <a:pt x="282183" y="98999"/>
                  </a:lnTo>
                  <a:lnTo>
                    <a:pt x="289559" y="144780"/>
                  </a:lnTo>
                  <a:lnTo>
                    <a:pt x="282183" y="190560"/>
                  </a:lnTo>
                  <a:lnTo>
                    <a:pt x="261640" y="230306"/>
                  </a:lnTo>
                  <a:lnTo>
                    <a:pt x="230306" y="261640"/>
                  </a:lnTo>
                  <a:lnTo>
                    <a:pt x="190560" y="282183"/>
                  </a:lnTo>
                  <a:lnTo>
                    <a:pt x="144779" y="289560"/>
                  </a:lnTo>
                  <a:lnTo>
                    <a:pt x="98999" y="282183"/>
                  </a:lnTo>
                  <a:lnTo>
                    <a:pt x="59253" y="261640"/>
                  </a:lnTo>
                  <a:lnTo>
                    <a:pt x="27919" y="230306"/>
                  </a:lnTo>
                  <a:lnTo>
                    <a:pt x="7376" y="190560"/>
                  </a:lnTo>
                  <a:lnTo>
                    <a:pt x="0" y="144780"/>
                  </a:lnTo>
                  <a:close/>
                </a:path>
              </a:pathLst>
            </a:custGeom>
            <a:ln w="38099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79925" y="2978658"/>
              <a:ext cx="288290" cy="289560"/>
            </a:xfrm>
            <a:custGeom>
              <a:avLst/>
              <a:gdLst/>
              <a:ahLst/>
              <a:cxnLst/>
              <a:rect l="l" t="t" r="r" b="b"/>
              <a:pathLst>
                <a:path w="288289" h="289560">
                  <a:moveTo>
                    <a:pt x="144018" y="0"/>
                  </a:moveTo>
                  <a:lnTo>
                    <a:pt x="98511" y="7376"/>
                  </a:lnTo>
                  <a:lnTo>
                    <a:pt x="58978" y="27919"/>
                  </a:lnTo>
                  <a:lnTo>
                    <a:pt x="27797" y="59253"/>
                  </a:lnTo>
                  <a:lnTo>
                    <a:pt x="7345" y="98999"/>
                  </a:lnTo>
                  <a:lnTo>
                    <a:pt x="0" y="144779"/>
                  </a:lnTo>
                  <a:lnTo>
                    <a:pt x="7345" y="190560"/>
                  </a:lnTo>
                  <a:lnTo>
                    <a:pt x="27797" y="230306"/>
                  </a:lnTo>
                  <a:lnTo>
                    <a:pt x="58978" y="261640"/>
                  </a:lnTo>
                  <a:lnTo>
                    <a:pt x="98511" y="282183"/>
                  </a:lnTo>
                  <a:lnTo>
                    <a:pt x="144018" y="289559"/>
                  </a:lnTo>
                  <a:lnTo>
                    <a:pt x="189524" y="282183"/>
                  </a:lnTo>
                  <a:lnTo>
                    <a:pt x="229057" y="261640"/>
                  </a:lnTo>
                  <a:lnTo>
                    <a:pt x="260238" y="230306"/>
                  </a:lnTo>
                  <a:lnTo>
                    <a:pt x="280690" y="190560"/>
                  </a:lnTo>
                  <a:lnTo>
                    <a:pt x="288036" y="144779"/>
                  </a:lnTo>
                  <a:lnTo>
                    <a:pt x="280690" y="98999"/>
                  </a:lnTo>
                  <a:lnTo>
                    <a:pt x="260238" y="59253"/>
                  </a:lnTo>
                  <a:lnTo>
                    <a:pt x="229057" y="27919"/>
                  </a:lnTo>
                  <a:lnTo>
                    <a:pt x="189524" y="7376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979925" y="2978658"/>
              <a:ext cx="288290" cy="289560"/>
            </a:xfrm>
            <a:custGeom>
              <a:avLst/>
              <a:gdLst/>
              <a:ahLst/>
              <a:cxnLst/>
              <a:rect l="l" t="t" r="r" b="b"/>
              <a:pathLst>
                <a:path w="288289" h="289560">
                  <a:moveTo>
                    <a:pt x="0" y="144779"/>
                  </a:moveTo>
                  <a:lnTo>
                    <a:pt x="7345" y="98999"/>
                  </a:lnTo>
                  <a:lnTo>
                    <a:pt x="27797" y="59253"/>
                  </a:lnTo>
                  <a:lnTo>
                    <a:pt x="58978" y="27919"/>
                  </a:lnTo>
                  <a:lnTo>
                    <a:pt x="98511" y="7376"/>
                  </a:lnTo>
                  <a:lnTo>
                    <a:pt x="144018" y="0"/>
                  </a:lnTo>
                  <a:lnTo>
                    <a:pt x="189524" y="7376"/>
                  </a:lnTo>
                  <a:lnTo>
                    <a:pt x="229057" y="27919"/>
                  </a:lnTo>
                  <a:lnTo>
                    <a:pt x="260238" y="59253"/>
                  </a:lnTo>
                  <a:lnTo>
                    <a:pt x="280690" y="98999"/>
                  </a:lnTo>
                  <a:lnTo>
                    <a:pt x="288036" y="144779"/>
                  </a:lnTo>
                  <a:lnTo>
                    <a:pt x="280690" y="190560"/>
                  </a:lnTo>
                  <a:lnTo>
                    <a:pt x="260238" y="230306"/>
                  </a:lnTo>
                  <a:lnTo>
                    <a:pt x="229057" y="261640"/>
                  </a:lnTo>
                  <a:lnTo>
                    <a:pt x="189524" y="282183"/>
                  </a:lnTo>
                  <a:lnTo>
                    <a:pt x="144018" y="289559"/>
                  </a:lnTo>
                  <a:lnTo>
                    <a:pt x="98511" y="282183"/>
                  </a:lnTo>
                  <a:lnTo>
                    <a:pt x="58978" y="261640"/>
                  </a:lnTo>
                  <a:lnTo>
                    <a:pt x="27797" y="230306"/>
                  </a:lnTo>
                  <a:lnTo>
                    <a:pt x="7345" y="190560"/>
                  </a:lnTo>
                  <a:lnTo>
                    <a:pt x="0" y="144779"/>
                  </a:lnTo>
                  <a:close/>
                </a:path>
              </a:pathLst>
            </a:custGeom>
            <a:ln w="38099">
              <a:solidFill>
                <a:srgbClr val="A2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162294" y="2157222"/>
              <a:ext cx="288290" cy="289560"/>
            </a:xfrm>
            <a:custGeom>
              <a:avLst/>
              <a:gdLst/>
              <a:ahLst/>
              <a:cxnLst/>
              <a:rect l="l" t="t" r="r" b="b"/>
              <a:pathLst>
                <a:path w="288289" h="289560">
                  <a:moveTo>
                    <a:pt x="144017" y="0"/>
                  </a:moveTo>
                  <a:lnTo>
                    <a:pt x="98511" y="7376"/>
                  </a:lnTo>
                  <a:lnTo>
                    <a:pt x="58978" y="27919"/>
                  </a:lnTo>
                  <a:lnTo>
                    <a:pt x="27797" y="59253"/>
                  </a:lnTo>
                  <a:lnTo>
                    <a:pt x="7345" y="98999"/>
                  </a:lnTo>
                  <a:lnTo>
                    <a:pt x="0" y="144779"/>
                  </a:lnTo>
                  <a:lnTo>
                    <a:pt x="7345" y="190560"/>
                  </a:lnTo>
                  <a:lnTo>
                    <a:pt x="27797" y="230306"/>
                  </a:lnTo>
                  <a:lnTo>
                    <a:pt x="58978" y="261640"/>
                  </a:lnTo>
                  <a:lnTo>
                    <a:pt x="98511" y="282183"/>
                  </a:lnTo>
                  <a:lnTo>
                    <a:pt x="144017" y="289560"/>
                  </a:lnTo>
                  <a:lnTo>
                    <a:pt x="189524" y="282183"/>
                  </a:lnTo>
                  <a:lnTo>
                    <a:pt x="229057" y="261640"/>
                  </a:lnTo>
                  <a:lnTo>
                    <a:pt x="260238" y="230306"/>
                  </a:lnTo>
                  <a:lnTo>
                    <a:pt x="280690" y="190560"/>
                  </a:lnTo>
                  <a:lnTo>
                    <a:pt x="288035" y="144779"/>
                  </a:lnTo>
                  <a:lnTo>
                    <a:pt x="280690" y="98999"/>
                  </a:lnTo>
                  <a:lnTo>
                    <a:pt x="260238" y="59253"/>
                  </a:lnTo>
                  <a:lnTo>
                    <a:pt x="229057" y="27919"/>
                  </a:lnTo>
                  <a:lnTo>
                    <a:pt x="189524" y="7376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418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162294" y="2157222"/>
              <a:ext cx="288290" cy="289560"/>
            </a:xfrm>
            <a:custGeom>
              <a:avLst/>
              <a:gdLst/>
              <a:ahLst/>
              <a:cxnLst/>
              <a:rect l="l" t="t" r="r" b="b"/>
              <a:pathLst>
                <a:path w="288289" h="289560">
                  <a:moveTo>
                    <a:pt x="0" y="144779"/>
                  </a:moveTo>
                  <a:lnTo>
                    <a:pt x="7345" y="98999"/>
                  </a:lnTo>
                  <a:lnTo>
                    <a:pt x="27797" y="59253"/>
                  </a:lnTo>
                  <a:lnTo>
                    <a:pt x="58978" y="27919"/>
                  </a:lnTo>
                  <a:lnTo>
                    <a:pt x="98511" y="7376"/>
                  </a:lnTo>
                  <a:lnTo>
                    <a:pt x="144017" y="0"/>
                  </a:lnTo>
                  <a:lnTo>
                    <a:pt x="189524" y="7376"/>
                  </a:lnTo>
                  <a:lnTo>
                    <a:pt x="229057" y="27919"/>
                  </a:lnTo>
                  <a:lnTo>
                    <a:pt x="260238" y="59253"/>
                  </a:lnTo>
                  <a:lnTo>
                    <a:pt x="280690" y="98999"/>
                  </a:lnTo>
                  <a:lnTo>
                    <a:pt x="288035" y="144779"/>
                  </a:lnTo>
                  <a:lnTo>
                    <a:pt x="280690" y="190560"/>
                  </a:lnTo>
                  <a:lnTo>
                    <a:pt x="260238" y="230306"/>
                  </a:lnTo>
                  <a:lnTo>
                    <a:pt x="229057" y="261640"/>
                  </a:lnTo>
                  <a:lnTo>
                    <a:pt x="189524" y="282183"/>
                  </a:lnTo>
                  <a:lnTo>
                    <a:pt x="144017" y="289560"/>
                  </a:lnTo>
                  <a:lnTo>
                    <a:pt x="98511" y="282183"/>
                  </a:lnTo>
                  <a:lnTo>
                    <a:pt x="58978" y="261640"/>
                  </a:lnTo>
                  <a:lnTo>
                    <a:pt x="27797" y="230306"/>
                  </a:lnTo>
                  <a:lnTo>
                    <a:pt x="7345" y="190560"/>
                  </a:lnTo>
                  <a:lnTo>
                    <a:pt x="0" y="144779"/>
                  </a:lnTo>
                  <a:close/>
                </a:path>
              </a:pathLst>
            </a:custGeom>
            <a:ln w="38099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41347" y="2223274"/>
              <a:ext cx="3961765" cy="2350770"/>
            </a:xfrm>
            <a:custGeom>
              <a:avLst/>
              <a:gdLst/>
              <a:ahLst/>
              <a:cxnLst/>
              <a:rect l="l" t="t" r="r" b="b"/>
              <a:pathLst>
                <a:path w="3961765" h="2350770">
                  <a:moveTo>
                    <a:pt x="1758315" y="774814"/>
                  </a:moveTo>
                  <a:lnTo>
                    <a:pt x="1655953" y="662800"/>
                  </a:lnTo>
                  <a:lnTo>
                    <a:pt x="1650339" y="658710"/>
                  </a:lnTo>
                  <a:lnTo>
                    <a:pt x="1643799" y="657136"/>
                  </a:lnTo>
                  <a:lnTo>
                    <a:pt x="1637144" y="658114"/>
                  </a:lnTo>
                  <a:lnTo>
                    <a:pt x="1631188" y="661657"/>
                  </a:lnTo>
                  <a:lnTo>
                    <a:pt x="1627085" y="667270"/>
                  </a:lnTo>
                  <a:lnTo>
                    <a:pt x="1625511" y="673811"/>
                  </a:lnTo>
                  <a:lnTo>
                    <a:pt x="1626489" y="680466"/>
                  </a:lnTo>
                  <a:lnTo>
                    <a:pt x="1630045" y="686422"/>
                  </a:lnTo>
                  <a:lnTo>
                    <a:pt x="1668449" y="728459"/>
                  </a:lnTo>
                  <a:lnTo>
                    <a:pt x="10414" y="211315"/>
                  </a:lnTo>
                  <a:lnTo>
                    <a:pt x="0" y="244843"/>
                  </a:lnTo>
                  <a:lnTo>
                    <a:pt x="1658162" y="761898"/>
                  </a:lnTo>
                  <a:lnTo>
                    <a:pt x="1602613" y="774687"/>
                  </a:lnTo>
                  <a:lnTo>
                    <a:pt x="1596224" y="777557"/>
                  </a:lnTo>
                  <a:lnTo>
                    <a:pt x="1591627" y="782459"/>
                  </a:lnTo>
                  <a:lnTo>
                    <a:pt x="1589214" y="788708"/>
                  </a:lnTo>
                  <a:lnTo>
                    <a:pt x="1589405" y="795642"/>
                  </a:lnTo>
                  <a:lnTo>
                    <a:pt x="1592262" y="801979"/>
                  </a:lnTo>
                  <a:lnTo>
                    <a:pt x="1597177" y="806589"/>
                  </a:lnTo>
                  <a:lnTo>
                    <a:pt x="1603476" y="809028"/>
                  </a:lnTo>
                  <a:lnTo>
                    <a:pt x="1610487" y="808850"/>
                  </a:lnTo>
                  <a:lnTo>
                    <a:pt x="1730730" y="781164"/>
                  </a:lnTo>
                  <a:lnTo>
                    <a:pt x="1758315" y="774814"/>
                  </a:lnTo>
                  <a:close/>
                </a:path>
                <a:path w="3961765" h="2350770">
                  <a:moveTo>
                    <a:pt x="2735580" y="2199754"/>
                  </a:moveTo>
                  <a:lnTo>
                    <a:pt x="2734640" y="2192883"/>
                  </a:lnTo>
                  <a:lnTo>
                    <a:pt x="2731236" y="2187117"/>
                  </a:lnTo>
                  <a:lnTo>
                    <a:pt x="2725915" y="2183079"/>
                  </a:lnTo>
                  <a:lnTo>
                    <a:pt x="2719197" y="2181339"/>
                  </a:lnTo>
                  <a:lnTo>
                    <a:pt x="2712313" y="2182279"/>
                  </a:lnTo>
                  <a:lnTo>
                    <a:pt x="2706560" y="2185657"/>
                  </a:lnTo>
                  <a:lnTo>
                    <a:pt x="2702509" y="2190953"/>
                  </a:lnTo>
                  <a:lnTo>
                    <a:pt x="2700782" y="2197595"/>
                  </a:lnTo>
                  <a:lnTo>
                    <a:pt x="2697264" y="2254326"/>
                  </a:lnTo>
                  <a:lnTo>
                    <a:pt x="2122043" y="1113650"/>
                  </a:lnTo>
                  <a:lnTo>
                    <a:pt x="2090928" y="1129271"/>
                  </a:lnTo>
                  <a:lnTo>
                    <a:pt x="2666161" y="2270087"/>
                  </a:lnTo>
                  <a:lnTo>
                    <a:pt x="2618486" y="2239124"/>
                  </a:lnTo>
                  <a:lnTo>
                    <a:pt x="2612072" y="2236597"/>
                  </a:lnTo>
                  <a:lnTo>
                    <a:pt x="2605367" y="2236711"/>
                  </a:lnTo>
                  <a:lnTo>
                    <a:pt x="2599194" y="2239314"/>
                  </a:lnTo>
                  <a:lnTo>
                    <a:pt x="2594356" y="2244204"/>
                  </a:lnTo>
                  <a:lnTo>
                    <a:pt x="2591828" y="2250681"/>
                  </a:lnTo>
                  <a:lnTo>
                    <a:pt x="2591955" y="2257387"/>
                  </a:lnTo>
                  <a:lnTo>
                    <a:pt x="2594584" y="2263571"/>
                  </a:lnTo>
                  <a:lnTo>
                    <a:pt x="2599563" y="2268461"/>
                  </a:lnTo>
                  <a:lnTo>
                    <a:pt x="2726309" y="2350757"/>
                  </a:lnTo>
                  <a:lnTo>
                    <a:pt x="2727718" y="2327643"/>
                  </a:lnTo>
                  <a:lnTo>
                    <a:pt x="2735580" y="2199754"/>
                  </a:lnTo>
                  <a:close/>
                </a:path>
                <a:path w="3961765" h="2350770">
                  <a:moveTo>
                    <a:pt x="3944874" y="78727"/>
                  </a:moveTo>
                  <a:lnTo>
                    <a:pt x="3914825" y="61201"/>
                  </a:lnTo>
                  <a:lnTo>
                    <a:pt x="3813810" y="2273"/>
                  </a:lnTo>
                  <a:lnTo>
                    <a:pt x="3807218" y="0"/>
                  </a:lnTo>
                  <a:lnTo>
                    <a:pt x="3800513" y="431"/>
                  </a:lnTo>
                  <a:lnTo>
                    <a:pt x="3794468" y="3352"/>
                  </a:lnTo>
                  <a:lnTo>
                    <a:pt x="3789807" y="8496"/>
                  </a:lnTo>
                  <a:lnTo>
                    <a:pt x="3787571" y="15113"/>
                  </a:lnTo>
                  <a:lnTo>
                    <a:pt x="3788029" y="21831"/>
                  </a:lnTo>
                  <a:lnTo>
                    <a:pt x="3790950" y="27901"/>
                  </a:lnTo>
                  <a:lnTo>
                    <a:pt x="3796157" y="32499"/>
                  </a:lnTo>
                  <a:lnTo>
                    <a:pt x="3845356" y="61201"/>
                  </a:lnTo>
                  <a:lnTo>
                    <a:pt x="55499" y="61201"/>
                  </a:lnTo>
                  <a:lnTo>
                    <a:pt x="55499" y="96253"/>
                  </a:lnTo>
                  <a:lnTo>
                    <a:pt x="3845356" y="96253"/>
                  </a:lnTo>
                  <a:lnTo>
                    <a:pt x="3796157" y="124955"/>
                  </a:lnTo>
                  <a:lnTo>
                    <a:pt x="3790950" y="129565"/>
                  </a:lnTo>
                  <a:lnTo>
                    <a:pt x="3788029" y="135623"/>
                  </a:lnTo>
                  <a:lnTo>
                    <a:pt x="3787571" y="142354"/>
                  </a:lnTo>
                  <a:lnTo>
                    <a:pt x="3789807" y="148958"/>
                  </a:lnTo>
                  <a:lnTo>
                    <a:pt x="3794468" y="154114"/>
                  </a:lnTo>
                  <a:lnTo>
                    <a:pt x="3800513" y="157022"/>
                  </a:lnTo>
                  <a:lnTo>
                    <a:pt x="3807218" y="157467"/>
                  </a:lnTo>
                  <a:lnTo>
                    <a:pt x="3813810" y="155181"/>
                  </a:lnTo>
                  <a:lnTo>
                    <a:pt x="3914825" y="96253"/>
                  </a:lnTo>
                  <a:lnTo>
                    <a:pt x="3944874" y="78727"/>
                  </a:lnTo>
                  <a:close/>
                </a:path>
                <a:path w="3961765" h="2350770">
                  <a:moveTo>
                    <a:pt x="3961384" y="205854"/>
                  </a:moveTo>
                  <a:lnTo>
                    <a:pt x="3935336" y="200520"/>
                  </a:lnTo>
                  <a:lnTo>
                    <a:pt x="3813175" y="175514"/>
                  </a:lnTo>
                  <a:lnTo>
                    <a:pt x="3806253" y="175514"/>
                  </a:lnTo>
                  <a:lnTo>
                    <a:pt x="3800068" y="178079"/>
                  </a:lnTo>
                  <a:lnTo>
                    <a:pt x="3795293" y="182791"/>
                  </a:lnTo>
                  <a:lnTo>
                    <a:pt x="3792601" y="189217"/>
                  </a:lnTo>
                  <a:lnTo>
                    <a:pt x="3792588" y="196138"/>
                  </a:lnTo>
                  <a:lnTo>
                    <a:pt x="3795153" y="202323"/>
                  </a:lnTo>
                  <a:lnTo>
                    <a:pt x="3799827" y="207098"/>
                  </a:lnTo>
                  <a:lnTo>
                    <a:pt x="3806190" y="209791"/>
                  </a:lnTo>
                  <a:lnTo>
                    <a:pt x="3861752" y="221195"/>
                  </a:lnTo>
                  <a:lnTo>
                    <a:pt x="2216023" y="777481"/>
                  </a:lnTo>
                  <a:lnTo>
                    <a:pt x="2227326" y="810628"/>
                  </a:lnTo>
                  <a:lnTo>
                    <a:pt x="3873030" y="254190"/>
                  </a:lnTo>
                  <a:lnTo>
                    <a:pt x="3835654" y="297040"/>
                  </a:lnTo>
                  <a:lnTo>
                    <a:pt x="3832212" y="303060"/>
                  </a:lnTo>
                  <a:lnTo>
                    <a:pt x="3831399" y="309702"/>
                  </a:lnTo>
                  <a:lnTo>
                    <a:pt x="3833152" y="316179"/>
                  </a:lnTo>
                  <a:lnTo>
                    <a:pt x="3837432" y="321678"/>
                  </a:lnTo>
                  <a:lnTo>
                    <a:pt x="3843439" y="325120"/>
                  </a:lnTo>
                  <a:lnTo>
                    <a:pt x="3850081" y="325932"/>
                  </a:lnTo>
                  <a:lnTo>
                    <a:pt x="3856558" y="324180"/>
                  </a:lnTo>
                  <a:lnTo>
                    <a:pt x="3862070" y="319900"/>
                  </a:lnTo>
                  <a:lnTo>
                    <a:pt x="3961384" y="205854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35355" y="2043429"/>
            <a:ext cx="889000" cy="1205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master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2400">
              <a:latin typeface="Calibri"/>
              <a:cs typeface="Calibri"/>
            </a:endParaRPr>
          </a:p>
          <a:p>
            <a:pPr marL="1016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hotfix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89026" y="4534865"/>
            <a:ext cx="101346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develop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endParaRPr sz="2400">
              <a:latin typeface="Calibri"/>
              <a:cs typeface="Calibri"/>
            </a:endParaRPr>
          </a:p>
          <a:p>
            <a:pPr marL="4508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feature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506211" y="5032883"/>
            <a:ext cx="207645" cy="358140"/>
          </a:xfrm>
          <a:custGeom>
            <a:avLst/>
            <a:gdLst/>
            <a:ahLst/>
            <a:cxnLst/>
            <a:rect l="l" t="t" r="r" b="b"/>
            <a:pathLst>
              <a:path w="207645" h="358139">
                <a:moveTo>
                  <a:pt x="168800" y="61158"/>
                </a:moveTo>
                <a:lnTo>
                  <a:pt x="139367" y="79354"/>
                </a:lnTo>
                <a:lnTo>
                  <a:pt x="0" y="341503"/>
                </a:lnTo>
                <a:lnTo>
                  <a:pt x="30734" y="357886"/>
                </a:lnTo>
                <a:lnTo>
                  <a:pt x="170143" y="95763"/>
                </a:lnTo>
                <a:lnTo>
                  <a:pt x="168800" y="61158"/>
                </a:lnTo>
                <a:close/>
              </a:path>
              <a:path w="207645" h="358139">
                <a:moveTo>
                  <a:pt x="202177" y="22352"/>
                </a:moveTo>
                <a:lnTo>
                  <a:pt x="169672" y="22352"/>
                </a:lnTo>
                <a:lnTo>
                  <a:pt x="200405" y="38862"/>
                </a:lnTo>
                <a:lnTo>
                  <a:pt x="170143" y="95763"/>
                </a:lnTo>
                <a:lnTo>
                  <a:pt x="172720" y="162179"/>
                </a:lnTo>
                <a:lnTo>
                  <a:pt x="180848" y="169672"/>
                </a:lnTo>
                <a:lnTo>
                  <a:pt x="200151" y="168910"/>
                </a:lnTo>
                <a:lnTo>
                  <a:pt x="207645" y="160782"/>
                </a:lnTo>
                <a:lnTo>
                  <a:pt x="202177" y="22352"/>
                </a:lnTo>
                <a:close/>
              </a:path>
              <a:path w="207645" h="358139">
                <a:moveTo>
                  <a:pt x="201295" y="0"/>
                </a:moveTo>
                <a:lnTo>
                  <a:pt x="72643" y="79629"/>
                </a:lnTo>
                <a:lnTo>
                  <a:pt x="67627" y="84308"/>
                </a:lnTo>
                <a:lnTo>
                  <a:pt x="64896" y="90392"/>
                </a:lnTo>
                <a:lnTo>
                  <a:pt x="64642" y="97095"/>
                </a:lnTo>
                <a:lnTo>
                  <a:pt x="67055" y="103632"/>
                </a:lnTo>
                <a:lnTo>
                  <a:pt x="71806" y="108648"/>
                </a:lnTo>
                <a:lnTo>
                  <a:pt x="77914" y="111379"/>
                </a:lnTo>
                <a:lnTo>
                  <a:pt x="84593" y="111633"/>
                </a:lnTo>
                <a:lnTo>
                  <a:pt x="91059" y="109220"/>
                </a:lnTo>
                <a:lnTo>
                  <a:pt x="139367" y="79354"/>
                </a:lnTo>
                <a:lnTo>
                  <a:pt x="169672" y="22352"/>
                </a:lnTo>
                <a:lnTo>
                  <a:pt x="202177" y="22352"/>
                </a:lnTo>
                <a:lnTo>
                  <a:pt x="201295" y="0"/>
                </a:lnTo>
                <a:close/>
              </a:path>
              <a:path w="207645" h="358139">
                <a:moveTo>
                  <a:pt x="186221" y="31242"/>
                </a:moveTo>
                <a:lnTo>
                  <a:pt x="167639" y="31242"/>
                </a:lnTo>
                <a:lnTo>
                  <a:pt x="194183" y="45466"/>
                </a:lnTo>
                <a:lnTo>
                  <a:pt x="168800" y="61158"/>
                </a:lnTo>
                <a:lnTo>
                  <a:pt x="170143" y="95763"/>
                </a:lnTo>
                <a:lnTo>
                  <a:pt x="200405" y="38862"/>
                </a:lnTo>
                <a:lnTo>
                  <a:pt x="186221" y="31242"/>
                </a:lnTo>
                <a:close/>
              </a:path>
              <a:path w="207645" h="358139">
                <a:moveTo>
                  <a:pt x="169672" y="22352"/>
                </a:moveTo>
                <a:lnTo>
                  <a:pt x="139367" y="79354"/>
                </a:lnTo>
                <a:lnTo>
                  <a:pt x="168800" y="61158"/>
                </a:lnTo>
                <a:lnTo>
                  <a:pt x="167639" y="31242"/>
                </a:lnTo>
                <a:lnTo>
                  <a:pt x="186221" y="31242"/>
                </a:lnTo>
                <a:lnTo>
                  <a:pt x="169672" y="22352"/>
                </a:lnTo>
                <a:close/>
              </a:path>
              <a:path w="207645" h="358139">
                <a:moveTo>
                  <a:pt x="167639" y="31242"/>
                </a:moveTo>
                <a:lnTo>
                  <a:pt x="168800" y="61158"/>
                </a:lnTo>
                <a:lnTo>
                  <a:pt x="194183" y="45466"/>
                </a:lnTo>
                <a:lnTo>
                  <a:pt x="167639" y="3124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33726" y="5024882"/>
            <a:ext cx="208279" cy="358140"/>
          </a:xfrm>
          <a:custGeom>
            <a:avLst/>
            <a:gdLst/>
            <a:ahLst/>
            <a:cxnLst/>
            <a:rect l="l" t="t" r="r" b="b"/>
            <a:pathLst>
              <a:path w="208280" h="358139">
                <a:moveTo>
                  <a:pt x="84667" y="246127"/>
                </a:moveTo>
                <a:lnTo>
                  <a:pt x="77993" y="246395"/>
                </a:lnTo>
                <a:lnTo>
                  <a:pt x="71915" y="249164"/>
                </a:lnTo>
                <a:lnTo>
                  <a:pt x="67182" y="254254"/>
                </a:lnTo>
                <a:lnTo>
                  <a:pt x="64769" y="260772"/>
                </a:lnTo>
                <a:lnTo>
                  <a:pt x="65024" y="267446"/>
                </a:lnTo>
                <a:lnTo>
                  <a:pt x="67754" y="273524"/>
                </a:lnTo>
                <a:lnTo>
                  <a:pt x="72771" y="278257"/>
                </a:lnTo>
                <a:lnTo>
                  <a:pt x="201422" y="357886"/>
                </a:lnTo>
                <a:lnTo>
                  <a:pt x="202309" y="335407"/>
                </a:lnTo>
                <a:lnTo>
                  <a:pt x="169672" y="335407"/>
                </a:lnTo>
                <a:lnTo>
                  <a:pt x="139334" y="278364"/>
                </a:lnTo>
                <a:lnTo>
                  <a:pt x="91186" y="248539"/>
                </a:lnTo>
                <a:lnTo>
                  <a:pt x="84667" y="246127"/>
                </a:lnTo>
                <a:close/>
              </a:path>
              <a:path w="208280" h="358139">
                <a:moveTo>
                  <a:pt x="139334" y="278364"/>
                </a:moveTo>
                <a:lnTo>
                  <a:pt x="169672" y="335407"/>
                </a:lnTo>
                <a:lnTo>
                  <a:pt x="186418" y="326517"/>
                </a:lnTo>
                <a:lnTo>
                  <a:pt x="167640" y="326517"/>
                </a:lnTo>
                <a:lnTo>
                  <a:pt x="168829" y="296635"/>
                </a:lnTo>
                <a:lnTo>
                  <a:pt x="139334" y="278364"/>
                </a:lnTo>
                <a:close/>
              </a:path>
              <a:path w="208280" h="358139">
                <a:moveTo>
                  <a:pt x="180975" y="188214"/>
                </a:moveTo>
                <a:lnTo>
                  <a:pt x="172847" y="195707"/>
                </a:lnTo>
                <a:lnTo>
                  <a:pt x="170207" y="262005"/>
                </a:lnTo>
                <a:lnTo>
                  <a:pt x="200532" y="319024"/>
                </a:lnTo>
                <a:lnTo>
                  <a:pt x="169672" y="335407"/>
                </a:lnTo>
                <a:lnTo>
                  <a:pt x="202309" y="335407"/>
                </a:lnTo>
                <a:lnTo>
                  <a:pt x="207772" y="197104"/>
                </a:lnTo>
                <a:lnTo>
                  <a:pt x="200279" y="188976"/>
                </a:lnTo>
                <a:lnTo>
                  <a:pt x="180975" y="188214"/>
                </a:lnTo>
                <a:close/>
              </a:path>
              <a:path w="208280" h="358139">
                <a:moveTo>
                  <a:pt x="168829" y="296635"/>
                </a:moveTo>
                <a:lnTo>
                  <a:pt x="167640" y="326517"/>
                </a:lnTo>
                <a:lnTo>
                  <a:pt x="194310" y="312420"/>
                </a:lnTo>
                <a:lnTo>
                  <a:pt x="168829" y="296635"/>
                </a:lnTo>
                <a:close/>
              </a:path>
              <a:path w="208280" h="358139">
                <a:moveTo>
                  <a:pt x="170207" y="262005"/>
                </a:moveTo>
                <a:lnTo>
                  <a:pt x="168829" y="296635"/>
                </a:lnTo>
                <a:lnTo>
                  <a:pt x="194310" y="312420"/>
                </a:lnTo>
                <a:lnTo>
                  <a:pt x="167640" y="326517"/>
                </a:lnTo>
                <a:lnTo>
                  <a:pt x="186418" y="326517"/>
                </a:lnTo>
                <a:lnTo>
                  <a:pt x="200532" y="319024"/>
                </a:lnTo>
                <a:lnTo>
                  <a:pt x="170207" y="262005"/>
                </a:lnTo>
                <a:close/>
              </a:path>
              <a:path w="208280" h="358139">
                <a:moveTo>
                  <a:pt x="30861" y="0"/>
                </a:moveTo>
                <a:lnTo>
                  <a:pt x="0" y="16383"/>
                </a:lnTo>
                <a:lnTo>
                  <a:pt x="139334" y="278364"/>
                </a:lnTo>
                <a:lnTo>
                  <a:pt x="168829" y="296635"/>
                </a:lnTo>
                <a:lnTo>
                  <a:pt x="170207" y="262005"/>
                </a:lnTo>
                <a:lnTo>
                  <a:pt x="3086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86779" y="1826641"/>
            <a:ext cx="218440" cy="173355"/>
          </a:xfrm>
          <a:custGeom>
            <a:avLst/>
            <a:gdLst/>
            <a:ahLst/>
            <a:cxnLst/>
            <a:rect l="l" t="t" r="r" b="b"/>
            <a:pathLst>
              <a:path w="218439" h="173355">
                <a:moveTo>
                  <a:pt x="0" y="0"/>
                </a:moveTo>
                <a:lnTo>
                  <a:pt x="102616" y="0"/>
                </a:lnTo>
                <a:lnTo>
                  <a:pt x="218312" y="17297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050535" y="1781555"/>
            <a:ext cx="901065" cy="241300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ts val="1895"/>
              </a:lnSpc>
            </a:pP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v.0.0.1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8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51710">
              <a:lnSpc>
                <a:spcPct val="100000"/>
              </a:lnSpc>
              <a:spcBef>
                <a:spcPts val="95"/>
              </a:spcBef>
            </a:pPr>
            <a:r>
              <a:rPr dirty="0"/>
              <a:t>Fluxo</a:t>
            </a:r>
            <a:r>
              <a:rPr spc="-9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30" dirty="0"/>
              <a:t>Trabalho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85722" y="5439155"/>
            <a:ext cx="7161530" cy="338455"/>
            <a:chOff x="1585722" y="5439155"/>
            <a:chExt cx="7161530" cy="338455"/>
          </a:xfrm>
        </p:grpSpPr>
        <p:sp>
          <p:nvSpPr>
            <p:cNvPr id="4" name="object 4"/>
            <p:cNvSpPr/>
            <p:nvPr/>
          </p:nvSpPr>
          <p:spPr>
            <a:xfrm>
              <a:off x="1585722" y="5528881"/>
              <a:ext cx="7161530" cy="157480"/>
            </a:xfrm>
            <a:custGeom>
              <a:avLst/>
              <a:gdLst/>
              <a:ahLst/>
              <a:cxnLst/>
              <a:rect l="l" t="t" r="r" b="b"/>
              <a:pathLst>
                <a:path w="7161530" h="157479">
                  <a:moveTo>
                    <a:pt x="7131351" y="61163"/>
                  </a:moveTo>
                  <a:lnTo>
                    <a:pt x="7126605" y="61163"/>
                  </a:lnTo>
                  <a:lnTo>
                    <a:pt x="7126732" y="96215"/>
                  </a:lnTo>
                  <a:lnTo>
                    <a:pt x="7061719" y="96234"/>
                  </a:lnTo>
                  <a:lnTo>
                    <a:pt x="7012558" y="124929"/>
                  </a:lnTo>
                  <a:lnTo>
                    <a:pt x="7007353" y="129556"/>
                  </a:lnTo>
                  <a:lnTo>
                    <a:pt x="7004446" y="135607"/>
                  </a:lnTo>
                  <a:lnTo>
                    <a:pt x="7004040" y="142310"/>
                  </a:lnTo>
                  <a:lnTo>
                    <a:pt x="7006335" y="148894"/>
                  </a:lnTo>
                  <a:lnTo>
                    <a:pt x="7010941" y="154090"/>
                  </a:lnTo>
                  <a:lnTo>
                    <a:pt x="7016988" y="157006"/>
                  </a:lnTo>
                  <a:lnTo>
                    <a:pt x="7023677" y="157442"/>
                  </a:lnTo>
                  <a:lnTo>
                    <a:pt x="7030211" y="155193"/>
                  </a:lnTo>
                  <a:lnTo>
                    <a:pt x="7161403" y="78676"/>
                  </a:lnTo>
                  <a:lnTo>
                    <a:pt x="7131351" y="61163"/>
                  </a:lnTo>
                  <a:close/>
                </a:path>
                <a:path w="7161530" h="157479">
                  <a:moveTo>
                    <a:pt x="7061671" y="61182"/>
                  </a:moveTo>
                  <a:lnTo>
                    <a:pt x="0" y="63322"/>
                  </a:lnTo>
                  <a:lnTo>
                    <a:pt x="0" y="98374"/>
                  </a:lnTo>
                  <a:lnTo>
                    <a:pt x="7061719" y="96234"/>
                  </a:lnTo>
                  <a:lnTo>
                    <a:pt x="7091752" y="78704"/>
                  </a:lnTo>
                  <a:lnTo>
                    <a:pt x="7061671" y="61182"/>
                  </a:lnTo>
                  <a:close/>
                </a:path>
                <a:path w="7161530" h="157479">
                  <a:moveTo>
                    <a:pt x="7091752" y="78704"/>
                  </a:moveTo>
                  <a:lnTo>
                    <a:pt x="7061719" y="96234"/>
                  </a:lnTo>
                  <a:lnTo>
                    <a:pt x="7126732" y="96215"/>
                  </a:lnTo>
                  <a:lnTo>
                    <a:pt x="7126723" y="93827"/>
                  </a:lnTo>
                  <a:lnTo>
                    <a:pt x="7117714" y="93827"/>
                  </a:lnTo>
                  <a:lnTo>
                    <a:pt x="7091752" y="78704"/>
                  </a:lnTo>
                  <a:close/>
                </a:path>
                <a:path w="7161530" h="157479">
                  <a:moveTo>
                    <a:pt x="7117714" y="63550"/>
                  </a:moveTo>
                  <a:lnTo>
                    <a:pt x="7091752" y="78704"/>
                  </a:lnTo>
                  <a:lnTo>
                    <a:pt x="7117714" y="93827"/>
                  </a:lnTo>
                  <a:lnTo>
                    <a:pt x="7117714" y="63550"/>
                  </a:lnTo>
                  <a:close/>
                </a:path>
                <a:path w="7161530" h="157479">
                  <a:moveTo>
                    <a:pt x="7126613" y="63550"/>
                  </a:moveTo>
                  <a:lnTo>
                    <a:pt x="7117714" y="63550"/>
                  </a:lnTo>
                  <a:lnTo>
                    <a:pt x="7117714" y="93827"/>
                  </a:lnTo>
                  <a:lnTo>
                    <a:pt x="7126723" y="93827"/>
                  </a:lnTo>
                  <a:lnTo>
                    <a:pt x="7126613" y="63550"/>
                  </a:lnTo>
                  <a:close/>
                </a:path>
                <a:path w="7161530" h="157479">
                  <a:moveTo>
                    <a:pt x="7126605" y="61163"/>
                  </a:moveTo>
                  <a:lnTo>
                    <a:pt x="7061671" y="61182"/>
                  </a:lnTo>
                  <a:lnTo>
                    <a:pt x="7091752" y="78704"/>
                  </a:lnTo>
                  <a:lnTo>
                    <a:pt x="7117714" y="63550"/>
                  </a:lnTo>
                  <a:lnTo>
                    <a:pt x="7126613" y="63550"/>
                  </a:lnTo>
                  <a:lnTo>
                    <a:pt x="7126605" y="61163"/>
                  </a:lnTo>
                  <a:close/>
                </a:path>
                <a:path w="7161530" h="157479">
                  <a:moveTo>
                    <a:pt x="7023621" y="0"/>
                  </a:moveTo>
                  <a:lnTo>
                    <a:pt x="7016924" y="444"/>
                  </a:lnTo>
                  <a:lnTo>
                    <a:pt x="7010870" y="3365"/>
                  </a:lnTo>
                  <a:lnTo>
                    <a:pt x="7006208" y="8572"/>
                  </a:lnTo>
                  <a:lnTo>
                    <a:pt x="7003986" y="15162"/>
                  </a:lnTo>
                  <a:lnTo>
                    <a:pt x="7004431" y="21859"/>
                  </a:lnTo>
                  <a:lnTo>
                    <a:pt x="7007352" y="27914"/>
                  </a:lnTo>
                  <a:lnTo>
                    <a:pt x="7012558" y="32575"/>
                  </a:lnTo>
                  <a:lnTo>
                    <a:pt x="7061671" y="61182"/>
                  </a:lnTo>
                  <a:lnTo>
                    <a:pt x="7131351" y="61163"/>
                  </a:lnTo>
                  <a:lnTo>
                    <a:pt x="7030211" y="2222"/>
                  </a:lnTo>
                  <a:lnTo>
                    <a:pt x="702362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30830" y="546582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39"/>
                  </a:lnTo>
                  <a:lnTo>
                    <a:pt x="27797" y="229073"/>
                  </a:lnTo>
                  <a:lnTo>
                    <a:pt x="58978" y="260249"/>
                  </a:lnTo>
                  <a:lnTo>
                    <a:pt x="98511" y="280693"/>
                  </a:lnTo>
                  <a:lnTo>
                    <a:pt x="144018" y="288036"/>
                  </a:lnTo>
                  <a:lnTo>
                    <a:pt x="189524" y="280693"/>
                  </a:lnTo>
                  <a:lnTo>
                    <a:pt x="229057" y="260249"/>
                  </a:lnTo>
                  <a:lnTo>
                    <a:pt x="260238" y="229073"/>
                  </a:lnTo>
                  <a:lnTo>
                    <a:pt x="280690" y="189539"/>
                  </a:lnTo>
                  <a:lnTo>
                    <a:pt x="288036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30830" y="546582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8"/>
                  </a:lnTo>
                  <a:lnTo>
                    <a:pt x="280690" y="189539"/>
                  </a:lnTo>
                  <a:lnTo>
                    <a:pt x="260238" y="229073"/>
                  </a:lnTo>
                  <a:lnTo>
                    <a:pt x="229057" y="260249"/>
                  </a:lnTo>
                  <a:lnTo>
                    <a:pt x="189524" y="280693"/>
                  </a:lnTo>
                  <a:lnTo>
                    <a:pt x="144018" y="288036"/>
                  </a:lnTo>
                  <a:lnTo>
                    <a:pt x="98511" y="280693"/>
                  </a:lnTo>
                  <a:lnTo>
                    <a:pt x="58978" y="260249"/>
                  </a:lnTo>
                  <a:lnTo>
                    <a:pt x="27797" y="229073"/>
                  </a:lnTo>
                  <a:lnTo>
                    <a:pt x="7345" y="189539"/>
                  </a:lnTo>
                  <a:lnTo>
                    <a:pt x="0" y="144018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99638" y="5524253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52" y="78738"/>
                  </a:moveTo>
                  <a:lnTo>
                    <a:pt x="220725" y="124934"/>
                  </a:lnTo>
                  <a:lnTo>
                    <a:pt x="215519" y="129561"/>
                  </a:lnTo>
                  <a:lnTo>
                    <a:pt x="212598" y="135612"/>
                  </a:lnTo>
                  <a:lnTo>
                    <a:pt x="212153" y="142315"/>
                  </a:lnTo>
                  <a:lnTo>
                    <a:pt x="214375" y="148899"/>
                  </a:lnTo>
                  <a:lnTo>
                    <a:pt x="218983" y="154102"/>
                  </a:lnTo>
                  <a:lnTo>
                    <a:pt x="225043" y="157022"/>
                  </a:lnTo>
                  <a:lnTo>
                    <a:pt x="231771" y="157459"/>
                  </a:lnTo>
                  <a:lnTo>
                    <a:pt x="238378" y="155211"/>
                  </a:lnTo>
                  <a:lnTo>
                    <a:pt x="339408" y="96258"/>
                  </a:lnTo>
                  <a:lnTo>
                    <a:pt x="334645" y="96258"/>
                  </a:lnTo>
                  <a:lnTo>
                    <a:pt x="334645" y="93870"/>
                  </a:lnTo>
                  <a:lnTo>
                    <a:pt x="325882" y="93870"/>
                  </a:lnTo>
                  <a:lnTo>
                    <a:pt x="299952" y="78738"/>
                  </a:lnTo>
                  <a:close/>
                </a:path>
                <a:path w="369570" h="157479">
                  <a:moveTo>
                    <a:pt x="26990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06" y="96258"/>
                  </a:lnTo>
                  <a:lnTo>
                    <a:pt x="299952" y="78738"/>
                  </a:lnTo>
                  <a:lnTo>
                    <a:pt x="26990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5" y="61206"/>
                  </a:lnTo>
                  <a:lnTo>
                    <a:pt x="334645" y="96258"/>
                  </a:lnTo>
                  <a:lnTo>
                    <a:pt x="339408" y="96258"/>
                  </a:lnTo>
                  <a:lnTo>
                    <a:pt x="369442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2" y="63619"/>
                  </a:moveTo>
                  <a:lnTo>
                    <a:pt x="299952" y="78738"/>
                  </a:lnTo>
                  <a:lnTo>
                    <a:pt x="325882" y="93870"/>
                  </a:lnTo>
                  <a:lnTo>
                    <a:pt x="325882" y="63619"/>
                  </a:lnTo>
                  <a:close/>
                </a:path>
                <a:path w="369570" h="157479">
                  <a:moveTo>
                    <a:pt x="334645" y="63619"/>
                  </a:moveTo>
                  <a:lnTo>
                    <a:pt x="325882" y="63619"/>
                  </a:lnTo>
                  <a:lnTo>
                    <a:pt x="325882" y="93870"/>
                  </a:lnTo>
                  <a:lnTo>
                    <a:pt x="334645" y="93870"/>
                  </a:lnTo>
                  <a:lnTo>
                    <a:pt x="334645" y="63619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8" y="21836"/>
                  </a:lnTo>
                  <a:lnTo>
                    <a:pt x="215519" y="27896"/>
                  </a:lnTo>
                  <a:lnTo>
                    <a:pt x="220725" y="32504"/>
                  </a:lnTo>
                  <a:lnTo>
                    <a:pt x="299963" y="78732"/>
                  </a:lnTo>
                  <a:lnTo>
                    <a:pt x="325882" y="63619"/>
                  </a:lnTo>
                  <a:lnTo>
                    <a:pt x="334645" y="63619"/>
                  </a:lnTo>
                  <a:lnTo>
                    <a:pt x="334645" y="61206"/>
                  </a:lnTo>
                  <a:lnTo>
                    <a:pt x="339398" y="61206"/>
                  </a:lnTo>
                  <a:lnTo>
                    <a:pt x="238378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7694" y="5461253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144779" y="0"/>
                  </a:moveTo>
                  <a:lnTo>
                    <a:pt x="98999" y="7376"/>
                  </a:lnTo>
                  <a:lnTo>
                    <a:pt x="59253" y="27919"/>
                  </a:lnTo>
                  <a:lnTo>
                    <a:pt x="27919" y="59253"/>
                  </a:lnTo>
                  <a:lnTo>
                    <a:pt x="7376" y="98999"/>
                  </a:lnTo>
                  <a:lnTo>
                    <a:pt x="0" y="144780"/>
                  </a:lnTo>
                  <a:lnTo>
                    <a:pt x="7376" y="190541"/>
                  </a:lnTo>
                  <a:lnTo>
                    <a:pt x="27919" y="230284"/>
                  </a:lnTo>
                  <a:lnTo>
                    <a:pt x="59253" y="261625"/>
                  </a:lnTo>
                  <a:lnTo>
                    <a:pt x="98999" y="282178"/>
                  </a:lnTo>
                  <a:lnTo>
                    <a:pt x="144779" y="289560"/>
                  </a:lnTo>
                  <a:lnTo>
                    <a:pt x="190560" y="282178"/>
                  </a:lnTo>
                  <a:lnTo>
                    <a:pt x="230306" y="261625"/>
                  </a:lnTo>
                  <a:lnTo>
                    <a:pt x="261640" y="230284"/>
                  </a:lnTo>
                  <a:lnTo>
                    <a:pt x="282183" y="190541"/>
                  </a:lnTo>
                  <a:lnTo>
                    <a:pt x="289559" y="144780"/>
                  </a:lnTo>
                  <a:lnTo>
                    <a:pt x="282183" y="98999"/>
                  </a:lnTo>
                  <a:lnTo>
                    <a:pt x="261640" y="59253"/>
                  </a:lnTo>
                  <a:lnTo>
                    <a:pt x="230306" y="27919"/>
                  </a:lnTo>
                  <a:lnTo>
                    <a:pt x="190560" y="7376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47694" y="5461253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80"/>
                  </a:moveTo>
                  <a:lnTo>
                    <a:pt x="7376" y="98999"/>
                  </a:lnTo>
                  <a:lnTo>
                    <a:pt x="27919" y="59253"/>
                  </a:lnTo>
                  <a:lnTo>
                    <a:pt x="59253" y="27919"/>
                  </a:lnTo>
                  <a:lnTo>
                    <a:pt x="98999" y="7376"/>
                  </a:lnTo>
                  <a:lnTo>
                    <a:pt x="144779" y="0"/>
                  </a:lnTo>
                  <a:lnTo>
                    <a:pt x="190560" y="7376"/>
                  </a:lnTo>
                  <a:lnTo>
                    <a:pt x="230306" y="27919"/>
                  </a:lnTo>
                  <a:lnTo>
                    <a:pt x="261640" y="59253"/>
                  </a:lnTo>
                  <a:lnTo>
                    <a:pt x="282183" y="98999"/>
                  </a:lnTo>
                  <a:lnTo>
                    <a:pt x="289559" y="144780"/>
                  </a:lnTo>
                  <a:lnTo>
                    <a:pt x="282183" y="190541"/>
                  </a:lnTo>
                  <a:lnTo>
                    <a:pt x="261640" y="230284"/>
                  </a:lnTo>
                  <a:lnTo>
                    <a:pt x="230306" y="261625"/>
                  </a:lnTo>
                  <a:lnTo>
                    <a:pt x="190560" y="282178"/>
                  </a:lnTo>
                  <a:lnTo>
                    <a:pt x="144779" y="289560"/>
                  </a:lnTo>
                  <a:lnTo>
                    <a:pt x="98999" y="282178"/>
                  </a:lnTo>
                  <a:lnTo>
                    <a:pt x="59253" y="261625"/>
                  </a:lnTo>
                  <a:lnTo>
                    <a:pt x="27919" y="230284"/>
                  </a:lnTo>
                  <a:lnTo>
                    <a:pt x="7376" y="190541"/>
                  </a:lnTo>
                  <a:lnTo>
                    <a:pt x="0" y="144780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6501" y="5519681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52" y="78738"/>
                  </a:moveTo>
                  <a:lnTo>
                    <a:pt x="220725" y="124934"/>
                  </a:lnTo>
                  <a:lnTo>
                    <a:pt x="215519" y="129561"/>
                  </a:lnTo>
                  <a:lnTo>
                    <a:pt x="212598" y="135612"/>
                  </a:lnTo>
                  <a:lnTo>
                    <a:pt x="212153" y="142315"/>
                  </a:lnTo>
                  <a:lnTo>
                    <a:pt x="214375" y="148899"/>
                  </a:lnTo>
                  <a:lnTo>
                    <a:pt x="218983" y="154102"/>
                  </a:lnTo>
                  <a:lnTo>
                    <a:pt x="225043" y="157022"/>
                  </a:lnTo>
                  <a:lnTo>
                    <a:pt x="231771" y="157459"/>
                  </a:lnTo>
                  <a:lnTo>
                    <a:pt x="238378" y="155211"/>
                  </a:lnTo>
                  <a:lnTo>
                    <a:pt x="339408" y="96258"/>
                  </a:lnTo>
                  <a:lnTo>
                    <a:pt x="334645" y="96258"/>
                  </a:lnTo>
                  <a:lnTo>
                    <a:pt x="334645" y="93870"/>
                  </a:lnTo>
                  <a:lnTo>
                    <a:pt x="325882" y="93870"/>
                  </a:lnTo>
                  <a:lnTo>
                    <a:pt x="299952" y="78738"/>
                  </a:lnTo>
                  <a:close/>
                </a:path>
                <a:path w="369570" h="157479">
                  <a:moveTo>
                    <a:pt x="26990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06" y="96258"/>
                  </a:lnTo>
                  <a:lnTo>
                    <a:pt x="299952" y="78738"/>
                  </a:lnTo>
                  <a:lnTo>
                    <a:pt x="26990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5" y="61206"/>
                  </a:lnTo>
                  <a:lnTo>
                    <a:pt x="334645" y="96258"/>
                  </a:lnTo>
                  <a:lnTo>
                    <a:pt x="339408" y="96258"/>
                  </a:lnTo>
                  <a:lnTo>
                    <a:pt x="369443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2" y="63619"/>
                  </a:moveTo>
                  <a:lnTo>
                    <a:pt x="299952" y="78738"/>
                  </a:lnTo>
                  <a:lnTo>
                    <a:pt x="325882" y="93870"/>
                  </a:lnTo>
                  <a:lnTo>
                    <a:pt x="325882" y="63619"/>
                  </a:lnTo>
                  <a:close/>
                </a:path>
                <a:path w="369570" h="157479">
                  <a:moveTo>
                    <a:pt x="334645" y="63619"/>
                  </a:moveTo>
                  <a:lnTo>
                    <a:pt x="325882" y="63619"/>
                  </a:lnTo>
                  <a:lnTo>
                    <a:pt x="325882" y="93870"/>
                  </a:lnTo>
                  <a:lnTo>
                    <a:pt x="334645" y="93870"/>
                  </a:lnTo>
                  <a:lnTo>
                    <a:pt x="334645" y="63619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8" y="21836"/>
                  </a:lnTo>
                  <a:lnTo>
                    <a:pt x="215519" y="27896"/>
                  </a:lnTo>
                  <a:lnTo>
                    <a:pt x="220725" y="32504"/>
                  </a:lnTo>
                  <a:lnTo>
                    <a:pt x="299963" y="78732"/>
                  </a:lnTo>
                  <a:lnTo>
                    <a:pt x="325882" y="63619"/>
                  </a:lnTo>
                  <a:lnTo>
                    <a:pt x="334645" y="63619"/>
                  </a:lnTo>
                  <a:lnTo>
                    <a:pt x="334645" y="61206"/>
                  </a:lnTo>
                  <a:lnTo>
                    <a:pt x="339398" y="61206"/>
                  </a:lnTo>
                  <a:lnTo>
                    <a:pt x="238378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66082" y="545820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7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39"/>
                  </a:lnTo>
                  <a:lnTo>
                    <a:pt x="27797" y="229073"/>
                  </a:lnTo>
                  <a:lnTo>
                    <a:pt x="58978" y="260249"/>
                  </a:lnTo>
                  <a:lnTo>
                    <a:pt x="98511" y="280693"/>
                  </a:lnTo>
                  <a:lnTo>
                    <a:pt x="144017" y="288036"/>
                  </a:lnTo>
                  <a:lnTo>
                    <a:pt x="189524" y="280693"/>
                  </a:lnTo>
                  <a:lnTo>
                    <a:pt x="229057" y="260249"/>
                  </a:lnTo>
                  <a:lnTo>
                    <a:pt x="260238" y="229073"/>
                  </a:lnTo>
                  <a:lnTo>
                    <a:pt x="280690" y="189539"/>
                  </a:lnTo>
                  <a:lnTo>
                    <a:pt x="288035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66082" y="545820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7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5" y="144018"/>
                  </a:lnTo>
                  <a:lnTo>
                    <a:pt x="280690" y="189539"/>
                  </a:lnTo>
                  <a:lnTo>
                    <a:pt x="260238" y="229073"/>
                  </a:lnTo>
                  <a:lnTo>
                    <a:pt x="229057" y="260249"/>
                  </a:lnTo>
                  <a:lnTo>
                    <a:pt x="189524" y="280693"/>
                  </a:lnTo>
                  <a:lnTo>
                    <a:pt x="144017" y="288036"/>
                  </a:lnTo>
                  <a:lnTo>
                    <a:pt x="98511" y="280693"/>
                  </a:lnTo>
                  <a:lnTo>
                    <a:pt x="58978" y="260249"/>
                  </a:lnTo>
                  <a:lnTo>
                    <a:pt x="27797" y="229073"/>
                  </a:lnTo>
                  <a:lnTo>
                    <a:pt x="7345" y="189539"/>
                  </a:lnTo>
                  <a:lnTo>
                    <a:pt x="0" y="144018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33366" y="5530349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35" y="78728"/>
                  </a:moveTo>
                  <a:lnTo>
                    <a:pt x="220725" y="124934"/>
                  </a:lnTo>
                  <a:lnTo>
                    <a:pt x="215519" y="129561"/>
                  </a:lnTo>
                  <a:lnTo>
                    <a:pt x="212598" y="135612"/>
                  </a:lnTo>
                  <a:lnTo>
                    <a:pt x="212153" y="142315"/>
                  </a:lnTo>
                  <a:lnTo>
                    <a:pt x="214375" y="148899"/>
                  </a:lnTo>
                  <a:lnTo>
                    <a:pt x="218983" y="154102"/>
                  </a:lnTo>
                  <a:lnTo>
                    <a:pt x="225043" y="157022"/>
                  </a:lnTo>
                  <a:lnTo>
                    <a:pt x="231771" y="157459"/>
                  </a:lnTo>
                  <a:lnTo>
                    <a:pt x="238379" y="155211"/>
                  </a:lnTo>
                  <a:lnTo>
                    <a:pt x="339408" y="96258"/>
                  </a:lnTo>
                  <a:lnTo>
                    <a:pt x="334645" y="96258"/>
                  </a:lnTo>
                  <a:lnTo>
                    <a:pt x="334645" y="93870"/>
                  </a:lnTo>
                  <a:lnTo>
                    <a:pt x="325882" y="93870"/>
                  </a:lnTo>
                  <a:lnTo>
                    <a:pt x="299935" y="78728"/>
                  </a:lnTo>
                  <a:close/>
                </a:path>
                <a:path w="369570" h="157479">
                  <a:moveTo>
                    <a:pt x="26990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885" y="96258"/>
                  </a:lnTo>
                  <a:lnTo>
                    <a:pt x="299935" y="78728"/>
                  </a:lnTo>
                  <a:lnTo>
                    <a:pt x="26990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5" y="61206"/>
                  </a:lnTo>
                  <a:lnTo>
                    <a:pt x="334645" y="96258"/>
                  </a:lnTo>
                  <a:lnTo>
                    <a:pt x="339408" y="96258"/>
                  </a:lnTo>
                  <a:lnTo>
                    <a:pt x="369443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2" y="63593"/>
                  </a:moveTo>
                  <a:lnTo>
                    <a:pt x="299935" y="78728"/>
                  </a:lnTo>
                  <a:lnTo>
                    <a:pt x="325882" y="93870"/>
                  </a:lnTo>
                  <a:lnTo>
                    <a:pt x="325882" y="63593"/>
                  </a:lnTo>
                  <a:close/>
                </a:path>
                <a:path w="369570" h="157479">
                  <a:moveTo>
                    <a:pt x="334645" y="63593"/>
                  </a:moveTo>
                  <a:lnTo>
                    <a:pt x="325882" y="63593"/>
                  </a:lnTo>
                  <a:lnTo>
                    <a:pt x="325882" y="93870"/>
                  </a:lnTo>
                  <a:lnTo>
                    <a:pt x="334645" y="93870"/>
                  </a:lnTo>
                  <a:lnTo>
                    <a:pt x="334645" y="63593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8" y="21836"/>
                  </a:lnTo>
                  <a:lnTo>
                    <a:pt x="215519" y="27896"/>
                  </a:lnTo>
                  <a:lnTo>
                    <a:pt x="220725" y="32504"/>
                  </a:lnTo>
                  <a:lnTo>
                    <a:pt x="299935" y="78728"/>
                  </a:lnTo>
                  <a:lnTo>
                    <a:pt x="325882" y="63593"/>
                  </a:lnTo>
                  <a:lnTo>
                    <a:pt x="334645" y="63593"/>
                  </a:lnTo>
                  <a:lnTo>
                    <a:pt x="334645" y="61206"/>
                  </a:lnTo>
                  <a:lnTo>
                    <a:pt x="339398" y="61206"/>
                  </a:lnTo>
                  <a:lnTo>
                    <a:pt x="238379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82945" y="5468873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144779" y="0"/>
                  </a:moveTo>
                  <a:lnTo>
                    <a:pt x="98999" y="7376"/>
                  </a:lnTo>
                  <a:lnTo>
                    <a:pt x="59253" y="27919"/>
                  </a:lnTo>
                  <a:lnTo>
                    <a:pt x="27919" y="59253"/>
                  </a:lnTo>
                  <a:lnTo>
                    <a:pt x="7376" y="98999"/>
                  </a:lnTo>
                  <a:lnTo>
                    <a:pt x="0" y="144779"/>
                  </a:lnTo>
                  <a:lnTo>
                    <a:pt x="7376" y="190541"/>
                  </a:lnTo>
                  <a:lnTo>
                    <a:pt x="27919" y="230284"/>
                  </a:lnTo>
                  <a:lnTo>
                    <a:pt x="59253" y="261625"/>
                  </a:lnTo>
                  <a:lnTo>
                    <a:pt x="98999" y="282178"/>
                  </a:lnTo>
                  <a:lnTo>
                    <a:pt x="144779" y="289559"/>
                  </a:lnTo>
                  <a:lnTo>
                    <a:pt x="190560" y="282178"/>
                  </a:lnTo>
                  <a:lnTo>
                    <a:pt x="230306" y="261625"/>
                  </a:lnTo>
                  <a:lnTo>
                    <a:pt x="261640" y="230284"/>
                  </a:lnTo>
                  <a:lnTo>
                    <a:pt x="282183" y="190541"/>
                  </a:lnTo>
                  <a:lnTo>
                    <a:pt x="289559" y="144779"/>
                  </a:lnTo>
                  <a:lnTo>
                    <a:pt x="282183" y="98999"/>
                  </a:lnTo>
                  <a:lnTo>
                    <a:pt x="261640" y="59253"/>
                  </a:lnTo>
                  <a:lnTo>
                    <a:pt x="230306" y="27919"/>
                  </a:lnTo>
                  <a:lnTo>
                    <a:pt x="190560" y="7376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82945" y="5468873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79"/>
                  </a:moveTo>
                  <a:lnTo>
                    <a:pt x="7376" y="98999"/>
                  </a:lnTo>
                  <a:lnTo>
                    <a:pt x="27919" y="59253"/>
                  </a:lnTo>
                  <a:lnTo>
                    <a:pt x="59253" y="27919"/>
                  </a:lnTo>
                  <a:lnTo>
                    <a:pt x="98999" y="7376"/>
                  </a:lnTo>
                  <a:lnTo>
                    <a:pt x="144779" y="0"/>
                  </a:lnTo>
                  <a:lnTo>
                    <a:pt x="190560" y="7376"/>
                  </a:lnTo>
                  <a:lnTo>
                    <a:pt x="230306" y="27919"/>
                  </a:lnTo>
                  <a:lnTo>
                    <a:pt x="261640" y="59253"/>
                  </a:lnTo>
                  <a:lnTo>
                    <a:pt x="282183" y="98999"/>
                  </a:lnTo>
                  <a:lnTo>
                    <a:pt x="289559" y="144779"/>
                  </a:lnTo>
                  <a:lnTo>
                    <a:pt x="282183" y="190541"/>
                  </a:lnTo>
                  <a:lnTo>
                    <a:pt x="261640" y="230284"/>
                  </a:lnTo>
                  <a:lnTo>
                    <a:pt x="230306" y="261625"/>
                  </a:lnTo>
                  <a:lnTo>
                    <a:pt x="190560" y="282178"/>
                  </a:lnTo>
                  <a:lnTo>
                    <a:pt x="144779" y="289559"/>
                  </a:lnTo>
                  <a:lnTo>
                    <a:pt x="98999" y="282178"/>
                  </a:lnTo>
                  <a:lnTo>
                    <a:pt x="59253" y="261625"/>
                  </a:lnTo>
                  <a:lnTo>
                    <a:pt x="27919" y="230284"/>
                  </a:lnTo>
                  <a:lnTo>
                    <a:pt x="7376" y="190541"/>
                  </a:lnTo>
                  <a:lnTo>
                    <a:pt x="0" y="144779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573530" y="2138172"/>
            <a:ext cx="7178675" cy="2813685"/>
            <a:chOff x="1573530" y="2138172"/>
            <a:chExt cx="7178675" cy="2813685"/>
          </a:xfrm>
        </p:grpSpPr>
        <p:sp>
          <p:nvSpPr>
            <p:cNvPr id="17" name="object 17"/>
            <p:cNvSpPr/>
            <p:nvPr/>
          </p:nvSpPr>
          <p:spPr>
            <a:xfrm>
              <a:off x="1585722" y="3037141"/>
              <a:ext cx="7165975" cy="1823720"/>
            </a:xfrm>
            <a:custGeom>
              <a:avLst/>
              <a:gdLst/>
              <a:ahLst/>
              <a:cxnLst/>
              <a:rect l="l" t="t" r="r" b="b"/>
              <a:pathLst>
                <a:path w="7165975" h="1823720">
                  <a:moveTo>
                    <a:pt x="7161403" y="1744408"/>
                  </a:moveTo>
                  <a:lnTo>
                    <a:pt x="7131317" y="1726882"/>
                  </a:lnTo>
                  <a:lnTo>
                    <a:pt x="7030212" y="1667954"/>
                  </a:lnTo>
                  <a:lnTo>
                    <a:pt x="7023621" y="1665732"/>
                  </a:lnTo>
                  <a:lnTo>
                    <a:pt x="7016915" y="1666176"/>
                  </a:lnTo>
                  <a:lnTo>
                    <a:pt x="7010870" y="1669097"/>
                  </a:lnTo>
                  <a:lnTo>
                    <a:pt x="7006209" y="1674304"/>
                  </a:lnTo>
                  <a:lnTo>
                    <a:pt x="7003986" y="1680895"/>
                  </a:lnTo>
                  <a:lnTo>
                    <a:pt x="7004431" y="1687601"/>
                  </a:lnTo>
                  <a:lnTo>
                    <a:pt x="7007352" y="1693646"/>
                  </a:lnTo>
                  <a:lnTo>
                    <a:pt x="7012559" y="1698307"/>
                  </a:lnTo>
                  <a:lnTo>
                    <a:pt x="7061670" y="1726907"/>
                  </a:lnTo>
                  <a:lnTo>
                    <a:pt x="0" y="1729041"/>
                  </a:lnTo>
                  <a:lnTo>
                    <a:pt x="0" y="1764093"/>
                  </a:lnTo>
                  <a:lnTo>
                    <a:pt x="7061721" y="1761959"/>
                  </a:lnTo>
                  <a:lnTo>
                    <a:pt x="7012559" y="1790636"/>
                  </a:lnTo>
                  <a:lnTo>
                    <a:pt x="7007352" y="1795310"/>
                  </a:lnTo>
                  <a:lnTo>
                    <a:pt x="7004444" y="1801355"/>
                  </a:lnTo>
                  <a:lnTo>
                    <a:pt x="7004037" y="1808060"/>
                  </a:lnTo>
                  <a:lnTo>
                    <a:pt x="7006336" y="1814639"/>
                  </a:lnTo>
                  <a:lnTo>
                    <a:pt x="7010933" y="1819846"/>
                  </a:lnTo>
                  <a:lnTo>
                    <a:pt x="7016978" y="1822767"/>
                  </a:lnTo>
                  <a:lnTo>
                    <a:pt x="7023671" y="1823212"/>
                  </a:lnTo>
                  <a:lnTo>
                    <a:pt x="7030212" y="1820989"/>
                  </a:lnTo>
                  <a:lnTo>
                    <a:pt x="7161403" y="1744408"/>
                  </a:lnTo>
                  <a:close/>
                </a:path>
                <a:path w="7165975" h="1823720">
                  <a:moveTo>
                    <a:pt x="7161403" y="890968"/>
                  </a:moveTo>
                  <a:lnTo>
                    <a:pt x="7131317" y="873442"/>
                  </a:lnTo>
                  <a:lnTo>
                    <a:pt x="7030212" y="814514"/>
                  </a:lnTo>
                  <a:lnTo>
                    <a:pt x="7023621" y="812292"/>
                  </a:lnTo>
                  <a:lnTo>
                    <a:pt x="7016915" y="812736"/>
                  </a:lnTo>
                  <a:lnTo>
                    <a:pt x="7010870" y="815657"/>
                  </a:lnTo>
                  <a:lnTo>
                    <a:pt x="7006209" y="820864"/>
                  </a:lnTo>
                  <a:lnTo>
                    <a:pt x="7003986" y="827455"/>
                  </a:lnTo>
                  <a:lnTo>
                    <a:pt x="7004431" y="834161"/>
                  </a:lnTo>
                  <a:lnTo>
                    <a:pt x="7007352" y="840206"/>
                  </a:lnTo>
                  <a:lnTo>
                    <a:pt x="7012559" y="844867"/>
                  </a:lnTo>
                  <a:lnTo>
                    <a:pt x="7061670" y="873467"/>
                  </a:lnTo>
                  <a:lnTo>
                    <a:pt x="0" y="875601"/>
                  </a:lnTo>
                  <a:lnTo>
                    <a:pt x="0" y="910653"/>
                  </a:lnTo>
                  <a:lnTo>
                    <a:pt x="7061721" y="908519"/>
                  </a:lnTo>
                  <a:lnTo>
                    <a:pt x="7012559" y="937196"/>
                  </a:lnTo>
                  <a:lnTo>
                    <a:pt x="7007352" y="941870"/>
                  </a:lnTo>
                  <a:lnTo>
                    <a:pt x="7004444" y="947915"/>
                  </a:lnTo>
                  <a:lnTo>
                    <a:pt x="7004037" y="954620"/>
                  </a:lnTo>
                  <a:lnTo>
                    <a:pt x="7006336" y="961199"/>
                  </a:lnTo>
                  <a:lnTo>
                    <a:pt x="7010933" y="966406"/>
                  </a:lnTo>
                  <a:lnTo>
                    <a:pt x="7016978" y="969327"/>
                  </a:lnTo>
                  <a:lnTo>
                    <a:pt x="7023671" y="969772"/>
                  </a:lnTo>
                  <a:lnTo>
                    <a:pt x="7030212" y="967549"/>
                  </a:lnTo>
                  <a:lnTo>
                    <a:pt x="7161403" y="890968"/>
                  </a:lnTo>
                  <a:close/>
                </a:path>
                <a:path w="7165975" h="1823720">
                  <a:moveTo>
                    <a:pt x="7165975" y="78676"/>
                  </a:moveTo>
                  <a:lnTo>
                    <a:pt x="7135889" y="61150"/>
                  </a:lnTo>
                  <a:lnTo>
                    <a:pt x="7034784" y="2222"/>
                  </a:lnTo>
                  <a:lnTo>
                    <a:pt x="7028193" y="0"/>
                  </a:lnTo>
                  <a:lnTo>
                    <a:pt x="7021487" y="444"/>
                  </a:lnTo>
                  <a:lnTo>
                    <a:pt x="7015442" y="3365"/>
                  </a:lnTo>
                  <a:lnTo>
                    <a:pt x="7010781" y="8572"/>
                  </a:lnTo>
                  <a:lnTo>
                    <a:pt x="7008558" y="15163"/>
                  </a:lnTo>
                  <a:lnTo>
                    <a:pt x="7009003" y="21869"/>
                  </a:lnTo>
                  <a:lnTo>
                    <a:pt x="7011924" y="27914"/>
                  </a:lnTo>
                  <a:lnTo>
                    <a:pt x="7017131" y="32575"/>
                  </a:lnTo>
                  <a:lnTo>
                    <a:pt x="7066242" y="61175"/>
                  </a:lnTo>
                  <a:lnTo>
                    <a:pt x="4572" y="63309"/>
                  </a:lnTo>
                  <a:lnTo>
                    <a:pt x="4572" y="98361"/>
                  </a:lnTo>
                  <a:lnTo>
                    <a:pt x="7066293" y="96227"/>
                  </a:lnTo>
                  <a:lnTo>
                    <a:pt x="7017131" y="124904"/>
                  </a:lnTo>
                  <a:lnTo>
                    <a:pt x="7011924" y="129578"/>
                  </a:lnTo>
                  <a:lnTo>
                    <a:pt x="7009016" y="135623"/>
                  </a:lnTo>
                  <a:lnTo>
                    <a:pt x="7008609" y="142328"/>
                  </a:lnTo>
                  <a:lnTo>
                    <a:pt x="7010908" y="148907"/>
                  </a:lnTo>
                  <a:lnTo>
                    <a:pt x="7015505" y="154114"/>
                  </a:lnTo>
                  <a:lnTo>
                    <a:pt x="7021550" y="157035"/>
                  </a:lnTo>
                  <a:lnTo>
                    <a:pt x="7028243" y="157480"/>
                  </a:lnTo>
                  <a:lnTo>
                    <a:pt x="7034784" y="155257"/>
                  </a:lnTo>
                  <a:lnTo>
                    <a:pt x="7165975" y="7867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4674" y="4644389"/>
              <a:ext cx="289559" cy="28803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344674" y="4644389"/>
              <a:ext cx="289560" cy="288290"/>
            </a:xfrm>
            <a:custGeom>
              <a:avLst/>
              <a:gdLst/>
              <a:ahLst/>
              <a:cxnLst/>
              <a:rect l="l" t="t" r="r" b="b"/>
              <a:pathLst>
                <a:path w="289560" h="288289">
                  <a:moveTo>
                    <a:pt x="0" y="144018"/>
                  </a:moveTo>
                  <a:lnTo>
                    <a:pt x="7376" y="98511"/>
                  </a:lnTo>
                  <a:lnTo>
                    <a:pt x="27919" y="58978"/>
                  </a:lnTo>
                  <a:lnTo>
                    <a:pt x="59253" y="27797"/>
                  </a:lnTo>
                  <a:lnTo>
                    <a:pt x="98999" y="7345"/>
                  </a:lnTo>
                  <a:lnTo>
                    <a:pt x="144780" y="0"/>
                  </a:lnTo>
                  <a:lnTo>
                    <a:pt x="190560" y="7345"/>
                  </a:lnTo>
                  <a:lnTo>
                    <a:pt x="230306" y="27797"/>
                  </a:lnTo>
                  <a:lnTo>
                    <a:pt x="261640" y="58978"/>
                  </a:lnTo>
                  <a:lnTo>
                    <a:pt x="282183" y="98511"/>
                  </a:lnTo>
                  <a:lnTo>
                    <a:pt x="289559" y="144018"/>
                  </a:lnTo>
                  <a:lnTo>
                    <a:pt x="282183" y="189524"/>
                  </a:lnTo>
                  <a:lnTo>
                    <a:pt x="261640" y="229057"/>
                  </a:lnTo>
                  <a:lnTo>
                    <a:pt x="230306" y="260238"/>
                  </a:lnTo>
                  <a:lnTo>
                    <a:pt x="190560" y="280690"/>
                  </a:lnTo>
                  <a:lnTo>
                    <a:pt x="144780" y="288036"/>
                  </a:lnTo>
                  <a:lnTo>
                    <a:pt x="98999" y="280690"/>
                  </a:lnTo>
                  <a:lnTo>
                    <a:pt x="59253" y="260238"/>
                  </a:lnTo>
                  <a:lnTo>
                    <a:pt x="27919" y="229057"/>
                  </a:lnTo>
                  <a:lnTo>
                    <a:pt x="7376" y="189524"/>
                  </a:lnTo>
                  <a:lnTo>
                    <a:pt x="0" y="144018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13482" y="4702817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69" h="157479">
                  <a:moveTo>
                    <a:pt x="299974" y="78732"/>
                  </a:moveTo>
                  <a:lnTo>
                    <a:pt x="220725" y="124960"/>
                  </a:lnTo>
                  <a:lnTo>
                    <a:pt x="215518" y="129567"/>
                  </a:lnTo>
                  <a:lnTo>
                    <a:pt x="212597" y="135628"/>
                  </a:lnTo>
                  <a:lnTo>
                    <a:pt x="212153" y="142355"/>
                  </a:lnTo>
                  <a:lnTo>
                    <a:pt x="214375" y="148963"/>
                  </a:lnTo>
                  <a:lnTo>
                    <a:pt x="218983" y="154114"/>
                  </a:lnTo>
                  <a:lnTo>
                    <a:pt x="225044" y="157027"/>
                  </a:lnTo>
                  <a:lnTo>
                    <a:pt x="231771" y="157464"/>
                  </a:lnTo>
                  <a:lnTo>
                    <a:pt x="238379" y="155186"/>
                  </a:lnTo>
                  <a:lnTo>
                    <a:pt x="339398" y="96258"/>
                  </a:lnTo>
                  <a:lnTo>
                    <a:pt x="334644" y="96258"/>
                  </a:lnTo>
                  <a:lnTo>
                    <a:pt x="334644" y="93845"/>
                  </a:lnTo>
                  <a:lnTo>
                    <a:pt x="325881" y="93845"/>
                  </a:lnTo>
                  <a:lnTo>
                    <a:pt x="299974" y="78732"/>
                  </a:lnTo>
                  <a:close/>
                </a:path>
                <a:path w="369569" h="157479">
                  <a:moveTo>
                    <a:pt x="26992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29" y="96258"/>
                  </a:lnTo>
                  <a:lnTo>
                    <a:pt x="299974" y="78732"/>
                  </a:lnTo>
                  <a:lnTo>
                    <a:pt x="269929" y="61206"/>
                  </a:lnTo>
                  <a:close/>
                </a:path>
                <a:path w="369569" h="157479">
                  <a:moveTo>
                    <a:pt x="339398" y="61206"/>
                  </a:moveTo>
                  <a:lnTo>
                    <a:pt x="334644" y="61206"/>
                  </a:lnTo>
                  <a:lnTo>
                    <a:pt x="334644" y="96258"/>
                  </a:lnTo>
                  <a:lnTo>
                    <a:pt x="339398" y="96258"/>
                  </a:lnTo>
                  <a:lnTo>
                    <a:pt x="369443" y="78732"/>
                  </a:lnTo>
                  <a:lnTo>
                    <a:pt x="339398" y="61206"/>
                  </a:lnTo>
                  <a:close/>
                </a:path>
                <a:path w="369569" h="157479">
                  <a:moveTo>
                    <a:pt x="325881" y="63619"/>
                  </a:moveTo>
                  <a:lnTo>
                    <a:pt x="299974" y="78732"/>
                  </a:lnTo>
                  <a:lnTo>
                    <a:pt x="325881" y="93845"/>
                  </a:lnTo>
                  <a:lnTo>
                    <a:pt x="325881" y="63619"/>
                  </a:lnTo>
                  <a:close/>
                </a:path>
                <a:path w="369569" h="157479">
                  <a:moveTo>
                    <a:pt x="334644" y="63619"/>
                  </a:moveTo>
                  <a:lnTo>
                    <a:pt x="325881" y="63619"/>
                  </a:lnTo>
                  <a:lnTo>
                    <a:pt x="325881" y="93845"/>
                  </a:lnTo>
                  <a:lnTo>
                    <a:pt x="334644" y="93845"/>
                  </a:lnTo>
                  <a:lnTo>
                    <a:pt x="334644" y="63619"/>
                  </a:lnTo>
                  <a:close/>
                </a:path>
                <a:path w="369569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8" y="21836"/>
                  </a:lnTo>
                  <a:lnTo>
                    <a:pt x="215519" y="27896"/>
                  </a:lnTo>
                  <a:lnTo>
                    <a:pt x="220725" y="32504"/>
                  </a:lnTo>
                  <a:lnTo>
                    <a:pt x="299974" y="78732"/>
                  </a:lnTo>
                  <a:lnTo>
                    <a:pt x="325881" y="63619"/>
                  </a:lnTo>
                  <a:lnTo>
                    <a:pt x="334644" y="63619"/>
                  </a:lnTo>
                  <a:lnTo>
                    <a:pt x="334644" y="61206"/>
                  </a:lnTo>
                  <a:lnTo>
                    <a:pt x="339398" y="61206"/>
                  </a:lnTo>
                  <a:lnTo>
                    <a:pt x="238379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3062" y="4639817"/>
              <a:ext cx="288036" cy="28955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163062" y="4639817"/>
              <a:ext cx="288290" cy="289560"/>
            </a:xfrm>
            <a:custGeom>
              <a:avLst/>
              <a:gdLst/>
              <a:ahLst/>
              <a:cxnLst/>
              <a:rect l="l" t="t" r="r" b="b"/>
              <a:pathLst>
                <a:path w="288289" h="289560">
                  <a:moveTo>
                    <a:pt x="0" y="144779"/>
                  </a:moveTo>
                  <a:lnTo>
                    <a:pt x="7345" y="98999"/>
                  </a:lnTo>
                  <a:lnTo>
                    <a:pt x="27797" y="59253"/>
                  </a:lnTo>
                  <a:lnTo>
                    <a:pt x="58978" y="27919"/>
                  </a:lnTo>
                  <a:lnTo>
                    <a:pt x="98511" y="7376"/>
                  </a:lnTo>
                  <a:lnTo>
                    <a:pt x="144017" y="0"/>
                  </a:lnTo>
                  <a:lnTo>
                    <a:pt x="189524" y="7376"/>
                  </a:lnTo>
                  <a:lnTo>
                    <a:pt x="229057" y="27919"/>
                  </a:lnTo>
                  <a:lnTo>
                    <a:pt x="260238" y="59253"/>
                  </a:lnTo>
                  <a:lnTo>
                    <a:pt x="280690" y="98999"/>
                  </a:lnTo>
                  <a:lnTo>
                    <a:pt x="288036" y="144779"/>
                  </a:lnTo>
                  <a:lnTo>
                    <a:pt x="280690" y="190560"/>
                  </a:lnTo>
                  <a:lnTo>
                    <a:pt x="260238" y="230306"/>
                  </a:lnTo>
                  <a:lnTo>
                    <a:pt x="229057" y="261640"/>
                  </a:lnTo>
                  <a:lnTo>
                    <a:pt x="189524" y="282183"/>
                  </a:lnTo>
                  <a:lnTo>
                    <a:pt x="144017" y="289559"/>
                  </a:lnTo>
                  <a:lnTo>
                    <a:pt x="98511" y="282183"/>
                  </a:lnTo>
                  <a:lnTo>
                    <a:pt x="58978" y="261640"/>
                  </a:lnTo>
                  <a:lnTo>
                    <a:pt x="27797" y="230306"/>
                  </a:lnTo>
                  <a:lnTo>
                    <a:pt x="7345" y="190560"/>
                  </a:lnTo>
                  <a:lnTo>
                    <a:pt x="0" y="144779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6790" y="4633722"/>
              <a:ext cx="289560" cy="28803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796790" y="4633722"/>
              <a:ext cx="289560" cy="288290"/>
            </a:xfrm>
            <a:custGeom>
              <a:avLst/>
              <a:gdLst/>
              <a:ahLst/>
              <a:cxnLst/>
              <a:rect l="l" t="t" r="r" b="b"/>
              <a:pathLst>
                <a:path w="289560" h="288289">
                  <a:moveTo>
                    <a:pt x="0" y="144017"/>
                  </a:moveTo>
                  <a:lnTo>
                    <a:pt x="7376" y="98511"/>
                  </a:lnTo>
                  <a:lnTo>
                    <a:pt x="27919" y="58978"/>
                  </a:lnTo>
                  <a:lnTo>
                    <a:pt x="59253" y="27797"/>
                  </a:lnTo>
                  <a:lnTo>
                    <a:pt x="98999" y="7345"/>
                  </a:lnTo>
                  <a:lnTo>
                    <a:pt x="144780" y="0"/>
                  </a:lnTo>
                  <a:lnTo>
                    <a:pt x="190560" y="7345"/>
                  </a:lnTo>
                  <a:lnTo>
                    <a:pt x="230306" y="27797"/>
                  </a:lnTo>
                  <a:lnTo>
                    <a:pt x="261640" y="58978"/>
                  </a:lnTo>
                  <a:lnTo>
                    <a:pt x="282183" y="98511"/>
                  </a:lnTo>
                  <a:lnTo>
                    <a:pt x="289560" y="144017"/>
                  </a:lnTo>
                  <a:lnTo>
                    <a:pt x="282183" y="189524"/>
                  </a:lnTo>
                  <a:lnTo>
                    <a:pt x="261640" y="229057"/>
                  </a:lnTo>
                  <a:lnTo>
                    <a:pt x="230306" y="260238"/>
                  </a:lnTo>
                  <a:lnTo>
                    <a:pt x="190560" y="280690"/>
                  </a:lnTo>
                  <a:lnTo>
                    <a:pt x="144780" y="288035"/>
                  </a:lnTo>
                  <a:lnTo>
                    <a:pt x="98999" y="280690"/>
                  </a:lnTo>
                  <a:lnTo>
                    <a:pt x="59253" y="260238"/>
                  </a:lnTo>
                  <a:lnTo>
                    <a:pt x="27919" y="229057"/>
                  </a:lnTo>
                  <a:lnTo>
                    <a:pt x="7376" y="189524"/>
                  </a:lnTo>
                  <a:lnTo>
                    <a:pt x="0" y="144017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65597" y="4705865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74" y="78732"/>
                  </a:moveTo>
                  <a:lnTo>
                    <a:pt x="220725" y="124960"/>
                  </a:lnTo>
                  <a:lnTo>
                    <a:pt x="215518" y="129567"/>
                  </a:lnTo>
                  <a:lnTo>
                    <a:pt x="212597" y="135628"/>
                  </a:lnTo>
                  <a:lnTo>
                    <a:pt x="212153" y="142355"/>
                  </a:lnTo>
                  <a:lnTo>
                    <a:pt x="214375" y="148963"/>
                  </a:lnTo>
                  <a:lnTo>
                    <a:pt x="218983" y="154114"/>
                  </a:lnTo>
                  <a:lnTo>
                    <a:pt x="225043" y="157027"/>
                  </a:lnTo>
                  <a:lnTo>
                    <a:pt x="231771" y="157464"/>
                  </a:lnTo>
                  <a:lnTo>
                    <a:pt x="238378" y="155186"/>
                  </a:lnTo>
                  <a:lnTo>
                    <a:pt x="339398" y="96258"/>
                  </a:lnTo>
                  <a:lnTo>
                    <a:pt x="334644" y="96258"/>
                  </a:lnTo>
                  <a:lnTo>
                    <a:pt x="334644" y="93845"/>
                  </a:lnTo>
                  <a:lnTo>
                    <a:pt x="325881" y="93845"/>
                  </a:lnTo>
                  <a:lnTo>
                    <a:pt x="299974" y="78732"/>
                  </a:lnTo>
                  <a:close/>
                </a:path>
                <a:path w="369570" h="157479">
                  <a:moveTo>
                    <a:pt x="26992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29" y="96258"/>
                  </a:lnTo>
                  <a:lnTo>
                    <a:pt x="299974" y="78732"/>
                  </a:lnTo>
                  <a:lnTo>
                    <a:pt x="26992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4" y="61206"/>
                  </a:lnTo>
                  <a:lnTo>
                    <a:pt x="334644" y="96258"/>
                  </a:lnTo>
                  <a:lnTo>
                    <a:pt x="339398" y="96258"/>
                  </a:lnTo>
                  <a:lnTo>
                    <a:pt x="369442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1" y="63619"/>
                  </a:moveTo>
                  <a:lnTo>
                    <a:pt x="299974" y="78732"/>
                  </a:lnTo>
                  <a:lnTo>
                    <a:pt x="325881" y="93845"/>
                  </a:lnTo>
                  <a:lnTo>
                    <a:pt x="325881" y="63619"/>
                  </a:lnTo>
                  <a:close/>
                </a:path>
                <a:path w="369570" h="157479">
                  <a:moveTo>
                    <a:pt x="334644" y="63619"/>
                  </a:moveTo>
                  <a:lnTo>
                    <a:pt x="325881" y="63619"/>
                  </a:lnTo>
                  <a:lnTo>
                    <a:pt x="325881" y="93845"/>
                  </a:lnTo>
                  <a:lnTo>
                    <a:pt x="334644" y="93845"/>
                  </a:lnTo>
                  <a:lnTo>
                    <a:pt x="334644" y="63619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7" y="21836"/>
                  </a:lnTo>
                  <a:lnTo>
                    <a:pt x="215518" y="27896"/>
                  </a:lnTo>
                  <a:lnTo>
                    <a:pt x="220725" y="32504"/>
                  </a:lnTo>
                  <a:lnTo>
                    <a:pt x="299974" y="78732"/>
                  </a:lnTo>
                  <a:lnTo>
                    <a:pt x="325881" y="63619"/>
                  </a:lnTo>
                  <a:lnTo>
                    <a:pt x="334644" y="63619"/>
                  </a:lnTo>
                  <a:lnTo>
                    <a:pt x="334644" y="61206"/>
                  </a:lnTo>
                  <a:lnTo>
                    <a:pt x="339398" y="61206"/>
                  </a:lnTo>
                  <a:lnTo>
                    <a:pt x="238378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5177" y="4644389"/>
              <a:ext cx="288036" cy="28803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615177" y="464438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8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6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8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82462" y="4695197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74" y="78732"/>
                  </a:moveTo>
                  <a:lnTo>
                    <a:pt x="220725" y="124960"/>
                  </a:lnTo>
                  <a:lnTo>
                    <a:pt x="215518" y="129567"/>
                  </a:lnTo>
                  <a:lnTo>
                    <a:pt x="212597" y="135628"/>
                  </a:lnTo>
                  <a:lnTo>
                    <a:pt x="212153" y="142355"/>
                  </a:lnTo>
                  <a:lnTo>
                    <a:pt x="214375" y="148963"/>
                  </a:lnTo>
                  <a:lnTo>
                    <a:pt x="218983" y="154114"/>
                  </a:lnTo>
                  <a:lnTo>
                    <a:pt x="225043" y="157027"/>
                  </a:lnTo>
                  <a:lnTo>
                    <a:pt x="231771" y="157464"/>
                  </a:lnTo>
                  <a:lnTo>
                    <a:pt x="238378" y="155186"/>
                  </a:lnTo>
                  <a:lnTo>
                    <a:pt x="339398" y="96258"/>
                  </a:lnTo>
                  <a:lnTo>
                    <a:pt x="334645" y="96258"/>
                  </a:lnTo>
                  <a:lnTo>
                    <a:pt x="334645" y="93845"/>
                  </a:lnTo>
                  <a:lnTo>
                    <a:pt x="325882" y="93845"/>
                  </a:lnTo>
                  <a:lnTo>
                    <a:pt x="299974" y="78732"/>
                  </a:lnTo>
                  <a:close/>
                </a:path>
                <a:path w="369570" h="157479">
                  <a:moveTo>
                    <a:pt x="26992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29" y="96258"/>
                  </a:lnTo>
                  <a:lnTo>
                    <a:pt x="299974" y="78732"/>
                  </a:lnTo>
                  <a:lnTo>
                    <a:pt x="26992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5" y="61206"/>
                  </a:lnTo>
                  <a:lnTo>
                    <a:pt x="334645" y="96258"/>
                  </a:lnTo>
                  <a:lnTo>
                    <a:pt x="339398" y="96258"/>
                  </a:lnTo>
                  <a:lnTo>
                    <a:pt x="369442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2" y="63619"/>
                  </a:moveTo>
                  <a:lnTo>
                    <a:pt x="299974" y="78732"/>
                  </a:lnTo>
                  <a:lnTo>
                    <a:pt x="325882" y="93845"/>
                  </a:lnTo>
                  <a:lnTo>
                    <a:pt x="325882" y="63619"/>
                  </a:lnTo>
                  <a:close/>
                </a:path>
                <a:path w="369570" h="157479">
                  <a:moveTo>
                    <a:pt x="334645" y="63619"/>
                  </a:moveTo>
                  <a:lnTo>
                    <a:pt x="325882" y="63619"/>
                  </a:lnTo>
                  <a:lnTo>
                    <a:pt x="325882" y="93845"/>
                  </a:lnTo>
                  <a:lnTo>
                    <a:pt x="334645" y="93845"/>
                  </a:lnTo>
                  <a:lnTo>
                    <a:pt x="334645" y="63619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7" y="21836"/>
                  </a:lnTo>
                  <a:lnTo>
                    <a:pt x="215518" y="27896"/>
                  </a:lnTo>
                  <a:lnTo>
                    <a:pt x="220725" y="32504"/>
                  </a:lnTo>
                  <a:lnTo>
                    <a:pt x="299974" y="78732"/>
                  </a:lnTo>
                  <a:lnTo>
                    <a:pt x="325882" y="63619"/>
                  </a:lnTo>
                  <a:lnTo>
                    <a:pt x="334645" y="63619"/>
                  </a:lnTo>
                  <a:lnTo>
                    <a:pt x="334645" y="61206"/>
                  </a:lnTo>
                  <a:lnTo>
                    <a:pt x="339398" y="61206"/>
                  </a:lnTo>
                  <a:lnTo>
                    <a:pt x="238378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2041" y="4633722"/>
              <a:ext cx="289560" cy="28803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432041" y="4633722"/>
              <a:ext cx="289560" cy="288290"/>
            </a:xfrm>
            <a:custGeom>
              <a:avLst/>
              <a:gdLst/>
              <a:ahLst/>
              <a:cxnLst/>
              <a:rect l="l" t="t" r="r" b="b"/>
              <a:pathLst>
                <a:path w="289559" h="288289">
                  <a:moveTo>
                    <a:pt x="0" y="144017"/>
                  </a:moveTo>
                  <a:lnTo>
                    <a:pt x="7376" y="98511"/>
                  </a:lnTo>
                  <a:lnTo>
                    <a:pt x="27919" y="58978"/>
                  </a:lnTo>
                  <a:lnTo>
                    <a:pt x="59253" y="27797"/>
                  </a:lnTo>
                  <a:lnTo>
                    <a:pt x="98999" y="7345"/>
                  </a:lnTo>
                  <a:lnTo>
                    <a:pt x="144780" y="0"/>
                  </a:lnTo>
                  <a:lnTo>
                    <a:pt x="190560" y="7345"/>
                  </a:lnTo>
                  <a:lnTo>
                    <a:pt x="230306" y="27797"/>
                  </a:lnTo>
                  <a:lnTo>
                    <a:pt x="261640" y="58978"/>
                  </a:lnTo>
                  <a:lnTo>
                    <a:pt x="282183" y="98511"/>
                  </a:lnTo>
                  <a:lnTo>
                    <a:pt x="289560" y="144017"/>
                  </a:lnTo>
                  <a:lnTo>
                    <a:pt x="282183" y="189524"/>
                  </a:lnTo>
                  <a:lnTo>
                    <a:pt x="261640" y="229057"/>
                  </a:lnTo>
                  <a:lnTo>
                    <a:pt x="230306" y="260238"/>
                  </a:lnTo>
                  <a:lnTo>
                    <a:pt x="190560" y="280690"/>
                  </a:lnTo>
                  <a:lnTo>
                    <a:pt x="144780" y="288035"/>
                  </a:lnTo>
                  <a:lnTo>
                    <a:pt x="98999" y="280690"/>
                  </a:lnTo>
                  <a:lnTo>
                    <a:pt x="59253" y="260238"/>
                  </a:lnTo>
                  <a:lnTo>
                    <a:pt x="27919" y="229057"/>
                  </a:lnTo>
                  <a:lnTo>
                    <a:pt x="7376" y="189524"/>
                  </a:lnTo>
                  <a:lnTo>
                    <a:pt x="0" y="144017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56653" y="3784854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60">
                  <a:moveTo>
                    <a:pt x="144779" y="0"/>
                  </a:moveTo>
                  <a:lnTo>
                    <a:pt x="98999" y="7376"/>
                  </a:lnTo>
                  <a:lnTo>
                    <a:pt x="59253" y="27919"/>
                  </a:lnTo>
                  <a:lnTo>
                    <a:pt x="27919" y="59253"/>
                  </a:lnTo>
                  <a:lnTo>
                    <a:pt x="7376" y="98999"/>
                  </a:lnTo>
                  <a:lnTo>
                    <a:pt x="0" y="144780"/>
                  </a:lnTo>
                  <a:lnTo>
                    <a:pt x="7376" y="190560"/>
                  </a:lnTo>
                  <a:lnTo>
                    <a:pt x="27919" y="230306"/>
                  </a:lnTo>
                  <a:lnTo>
                    <a:pt x="59253" y="261640"/>
                  </a:lnTo>
                  <a:lnTo>
                    <a:pt x="98999" y="282183"/>
                  </a:lnTo>
                  <a:lnTo>
                    <a:pt x="144779" y="289560"/>
                  </a:lnTo>
                  <a:lnTo>
                    <a:pt x="190560" y="282183"/>
                  </a:lnTo>
                  <a:lnTo>
                    <a:pt x="230306" y="261640"/>
                  </a:lnTo>
                  <a:lnTo>
                    <a:pt x="261640" y="230306"/>
                  </a:lnTo>
                  <a:lnTo>
                    <a:pt x="282183" y="190560"/>
                  </a:lnTo>
                  <a:lnTo>
                    <a:pt x="289560" y="144780"/>
                  </a:lnTo>
                  <a:lnTo>
                    <a:pt x="282183" y="98999"/>
                  </a:lnTo>
                  <a:lnTo>
                    <a:pt x="261640" y="59253"/>
                  </a:lnTo>
                  <a:lnTo>
                    <a:pt x="230306" y="27919"/>
                  </a:lnTo>
                  <a:lnTo>
                    <a:pt x="190560" y="7376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56653" y="3784854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60">
                  <a:moveTo>
                    <a:pt x="0" y="144780"/>
                  </a:moveTo>
                  <a:lnTo>
                    <a:pt x="7376" y="98999"/>
                  </a:lnTo>
                  <a:lnTo>
                    <a:pt x="27919" y="59253"/>
                  </a:lnTo>
                  <a:lnTo>
                    <a:pt x="59253" y="27919"/>
                  </a:lnTo>
                  <a:lnTo>
                    <a:pt x="98999" y="7376"/>
                  </a:lnTo>
                  <a:lnTo>
                    <a:pt x="144779" y="0"/>
                  </a:lnTo>
                  <a:lnTo>
                    <a:pt x="190560" y="7376"/>
                  </a:lnTo>
                  <a:lnTo>
                    <a:pt x="230306" y="27919"/>
                  </a:lnTo>
                  <a:lnTo>
                    <a:pt x="261640" y="59253"/>
                  </a:lnTo>
                  <a:lnTo>
                    <a:pt x="282183" y="98999"/>
                  </a:lnTo>
                  <a:lnTo>
                    <a:pt x="289560" y="144780"/>
                  </a:lnTo>
                  <a:lnTo>
                    <a:pt x="282183" y="190560"/>
                  </a:lnTo>
                  <a:lnTo>
                    <a:pt x="261640" y="230306"/>
                  </a:lnTo>
                  <a:lnTo>
                    <a:pt x="230306" y="261640"/>
                  </a:lnTo>
                  <a:lnTo>
                    <a:pt x="190560" y="282183"/>
                  </a:lnTo>
                  <a:lnTo>
                    <a:pt x="144779" y="289560"/>
                  </a:lnTo>
                  <a:lnTo>
                    <a:pt x="98999" y="282183"/>
                  </a:lnTo>
                  <a:lnTo>
                    <a:pt x="59253" y="261640"/>
                  </a:lnTo>
                  <a:lnTo>
                    <a:pt x="27919" y="230306"/>
                  </a:lnTo>
                  <a:lnTo>
                    <a:pt x="7376" y="190560"/>
                  </a:lnTo>
                  <a:lnTo>
                    <a:pt x="0" y="144780"/>
                  </a:lnTo>
                  <a:close/>
                </a:path>
              </a:pathLst>
            </a:custGeom>
            <a:ln w="38100">
              <a:solidFill>
                <a:srgbClr val="3856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125462" y="3843281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74" y="78732"/>
                  </a:moveTo>
                  <a:lnTo>
                    <a:pt x="220726" y="124960"/>
                  </a:lnTo>
                  <a:lnTo>
                    <a:pt x="215501" y="129567"/>
                  </a:lnTo>
                  <a:lnTo>
                    <a:pt x="212550" y="135628"/>
                  </a:lnTo>
                  <a:lnTo>
                    <a:pt x="212099" y="142355"/>
                  </a:lnTo>
                  <a:lnTo>
                    <a:pt x="214376" y="148963"/>
                  </a:lnTo>
                  <a:lnTo>
                    <a:pt x="218983" y="154114"/>
                  </a:lnTo>
                  <a:lnTo>
                    <a:pt x="225044" y="157027"/>
                  </a:lnTo>
                  <a:lnTo>
                    <a:pt x="231771" y="157464"/>
                  </a:lnTo>
                  <a:lnTo>
                    <a:pt x="238379" y="155186"/>
                  </a:lnTo>
                  <a:lnTo>
                    <a:pt x="339398" y="96258"/>
                  </a:lnTo>
                  <a:lnTo>
                    <a:pt x="334645" y="96258"/>
                  </a:lnTo>
                  <a:lnTo>
                    <a:pt x="334645" y="93845"/>
                  </a:lnTo>
                  <a:lnTo>
                    <a:pt x="325882" y="93845"/>
                  </a:lnTo>
                  <a:lnTo>
                    <a:pt x="299974" y="78732"/>
                  </a:lnTo>
                  <a:close/>
                </a:path>
                <a:path w="369570" h="157479">
                  <a:moveTo>
                    <a:pt x="26992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29" y="96258"/>
                  </a:lnTo>
                  <a:lnTo>
                    <a:pt x="299974" y="78732"/>
                  </a:lnTo>
                  <a:lnTo>
                    <a:pt x="26992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5" y="61206"/>
                  </a:lnTo>
                  <a:lnTo>
                    <a:pt x="334645" y="96258"/>
                  </a:lnTo>
                  <a:lnTo>
                    <a:pt x="339398" y="96258"/>
                  </a:lnTo>
                  <a:lnTo>
                    <a:pt x="369443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2" y="63619"/>
                  </a:moveTo>
                  <a:lnTo>
                    <a:pt x="299974" y="78732"/>
                  </a:lnTo>
                  <a:lnTo>
                    <a:pt x="325882" y="93845"/>
                  </a:lnTo>
                  <a:lnTo>
                    <a:pt x="325882" y="63619"/>
                  </a:lnTo>
                  <a:close/>
                </a:path>
                <a:path w="369570" h="157479">
                  <a:moveTo>
                    <a:pt x="334645" y="63619"/>
                  </a:moveTo>
                  <a:lnTo>
                    <a:pt x="325882" y="63619"/>
                  </a:lnTo>
                  <a:lnTo>
                    <a:pt x="325882" y="93845"/>
                  </a:lnTo>
                  <a:lnTo>
                    <a:pt x="334645" y="93845"/>
                  </a:lnTo>
                  <a:lnTo>
                    <a:pt x="334645" y="63619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6" y="8501"/>
                  </a:lnTo>
                  <a:lnTo>
                    <a:pt x="212153" y="15109"/>
                  </a:lnTo>
                  <a:lnTo>
                    <a:pt x="212598" y="21836"/>
                  </a:lnTo>
                  <a:lnTo>
                    <a:pt x="215519" y="27896"/>
                  </a:lnTo>
                  <a:lnTo>
                    <a:pt x="220726" y="32504"/>
                  </a:lnTo>
                  <a:lnTo>
                    <a:pt x="299974" y="78732"/>
                  </a:lnTo>
                  <a:lnTo>
                    <a:pt x="325882" y="63619"/>
                  </a:lnTo>
                  <a:lnTo>
                    <a:pt x="334645" y="63619"/>
                  </a:lnTo>
                  <a:lnTo>
                    <a:pt x="334645" y="61206"/>
                  </a:lnTo>
                  <a:lnTo>
                    <a:pt x="339398" y="61206"/>
                  </a:lnTo>
                  <a:lnTo>
                    <a:pt x="238379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75041" y="378180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017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7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5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75041" y="378180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7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5" y="144018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7" y="288036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8"/>
                  </a:lnTo>
                  <a:close/>
                </a:path>
              </a:pathLst>
            </a:custGeom>
            <a:ln w="38099">
              <a:solidFill>
                <a:srgbClr val="3856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64817" y="2578607"/>
              <a:ext cx="1935480" cy="2283460"/>
            </a:xfrm>
            <a:custGeom>
              <a:avLst/>
              <a:gdLst/>
              <a:ahLst/>
              <a:cxnLst/>
              <a:rect l="l" t="t" r="r" b="b"/>
              <a:pathLst>
                <a:path w="1935479" h="2283460">
                  <a:moveTo>
                    <a:pt x="495160" y="1782114"/>
                  </a:moveTo>
                  <a:lnTo>
                    <a:pt x="493255" y="1775675"/>
                  </a:lnTo>
                  <a:lnTo>
                    <a:pt x="489077" y="1770392"/>
                  </a:lnTo>
                  <a:lnTo>
                    <a:pt x="482981" y="1766951"/>
                  </a:lnTo>
                  <a:lnTo>
                    <a:pt x="476046" y="1766201"/>
                  </a:lnTo>
                  <a:lnTo>
                    <a:pt x="469607" y="1768106"/>
                  </a:lnTo>
                  <a:lnTo>
                    <a:pt x="464362" y="1772285"/>
                  </a:lnTo>
                  <a:lnTo>
                    <a:pt x="461010" y="1778381"/>
                  </a:lnTo>
                  <a:lnTo>
                    <a:pt x="443712" y="1832648"/>
                  </a:lnTo>
                  <a:lnTo>
                    <a:pt x="34290" y="0"/>
                  </a:lnTo>
                  <a:lnTo>
                    <a:pt x="0" y="7620"/>
                  </a:lnTo>
                  <a:lnTo>
                    <a:pt x="409549" y="1840331"/>
                  </a:lnTo>
                  <a:lnTo>
                    <a:pt x="370840" y="1798574"/>
                  </a:lnTo>
                  <a:lnTo>
                    <a:pt x="365163" y="1794510"/>
                  </a:lnTo>
                  <a:lnTo>
                    <a:pt x="358597" y="1792973"/>
                  </a:lnTo>
                  <a:lnTo>
                    <a:pt x="351955" y="1793989"/>
                  </a:lnTo>
                  <a:lnTo>
                    <a:pt x="346075" y="1797558"/>
                  </a:lnTo>
                  <a:lnTo>
                    <a:pt x="341985" y="1803234"/>
                  </a:lnTo>
                  <a:lnTo>
                    <a:pt x="340423" y="1809800"/>
                  </a:lnTo>
                  <a:lnTo>
                    <a:pt x="341426" y="1816442"/>
                  </a:lnTo>
                  <a:lnTo>
                    <a:pt x="345059" y="1822323"/>
                  </a:lnTo>
                  <a:lnTo>
                    <a:pt x="448310" y="1933702"/>
                  </a:lnTo>
                  <a:lnTo>
                    <a:pt x="457936" y="1903476"/>
                  </a:lnTo>
                  <a:lnTo>
                    <a:pt x="494411" y="1789049"/>
                  </a:lnTo>
                  <a:lnTo>
                    <a:pt x="495160" y="1782114"/>
                  </a:lnTo>
                  <a:close/>
                </a:path>
                <a:path w="1935479" h="2283460">
                  <a:moveTo>
                    <a:pt x="1934972" y="2204466"/>
                  </a:moveTo>
                  <a:lnTo>
                    <a:pt x="1904923" y="2186940"/>
                  </a:lnTo>
                  <a:lnTo>
                    <a:pt x="1803908" y="2128012"/>
                  </a:lnTo>
                  <a:lnTo>
                    <a:pt x="1797291" y="2125738"/>
                  </a:lnTo>
                  <a:lnTo>
                    <a:pt x="1790573" y="2126170"/>
                  </a:lnTo>
                  <a:lnTo>
                    <a:pt x="1784502" y="2129091"/>
                  </a:lnTo>
                  <a:lnTo>
                    <a:pt x="1779905" y="2134235"/>
                  </a:lnTo>
                  <a:lnTo>
                    <a:pt x="1777682" y="2140851"/>
                  </a:lnTo>
                  <a:lnTo>
                    <a:pt x="1778114" y="2147582"/>
                  </a:lnTo>
                  <a:lnTo>
                    <a:pt x="1781048" y="2153640"/>
                  </a:lnTo>
                  <a:lnTo>
                    <a:pt x="1786255" y="2158238"/>
                  </a:lnTo>
                  <a:lnTo>
                    <a:pt x="1835454" y="2186940"/>
                  </a:lnTo>
                  <a:lnTo>
                    <a:pt x="1565529" y="2186940"/>
                  </a:lnTo>
                  <a:lnTo>
                    <a:pt x="1565529" y="2221992"/>
                  </a:lnTo>
                  <a:lnTo>
                    <a:pt x="1835454" y="2221992"/>
                  </a:lnTo>
                  <a:lnTo>
                    <a:pt x="1786255" y="2250694"/>
                  </a:lnTo>
                  <a:lnTo>
                    <a:pt x="1781048" y="2255304"/>
                  </a:lnTo>
                  <a:lnTo>
                    <a:pt x="1778114" y="2261374"/>
                  </a:lnTo>
                  <a:lnTo>
                    <a:pt x="1777682" y="2268093"/>
                  </a:lnTo>
                  <a:lnTo>
                    <a:pt x="1779905" y="2274697"/>
                  </a:lnTo>
                  <a:lnTo>
                    <a:pt x="1784502" y="2279853"/>
                  </a:lnTo>
                  <a:lnTo>
                    <a:pt x="1790573" y="2282774"/>
                  </a:lnTo>
                  <a:lnTo>
                    <a:pt x="1797291" y="2283206"/>
                  </a:lnTo>
                  <a:lnTo>
                    <a:pt x="1803908" y="2280920"/>
                  </a:lnTo>
                  <a:lnTo>
                    <a:pt x="1904923" y="2221992"/>
                  </a:lnTo>
                  <a:lnTo>
                    <a:pt x="1934972" y="2204466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79925" y="4642866"/>
              <a:ext cx="288036" cy="28803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979925" y="464286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7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7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5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7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48734" y="4693673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74" y="78732"/>
                  </a:moveTo>
                  <a:lnTo>
                    <a:pt x="220725" y="124960"/>
                  </a:lnTo>
                  <a:lnTo>
                    <a:pt x="215518" y="129567"/>
                  </a:lnTo>
                  <a:lnTo>
                    <a:pt x="212597" y="135628"/>
                  </a:lnTo>
                  <a:lnTo>
                    <a:pt x="212153" y="142355"/>
                  </a:lnTo>
                  <a:lnTo>
                    <a:pt x="214375" y="148963"/>
                  </a:lnTo>
                  <a:lnTo>
                    <a:pt x="218983" y="154114"/>
                  </a:lnTo>
                  <a:lnTo>
                    <a:pt x="225043" y="157027"/>
                  </a:lnTo>
                  <a:lnTo>
                    <a:pt x="231771" y="157464"/>
                  </a:lnTo>
                  <a:lnTo>
                    <a:pt x="238378" y="155186"/>
                  </a:lnTo>
                  <a:lnTo>
                    <a:pt x="339398" y="96258"/>
                  </a:lnTo>
                  <a:lnTo>
                    <a:pt x="334644" y="96258"/>
                  </a:lnTo>
                  <a:lnTo>
                    <a:pt x="334644" y="93845"/>
                  </a:lnTo>
                  <a:lnTo>
                    <a:pt x="325881" y="93845"/>
                  </a:lnTo>
                  <a:lnTo>
                    <a:pt x="299974" y="78732"/>
                  </a:lnTo>
                  <a:close/>
                </a:path>
                <a:path w="369570" h="157479">
                  <a:moveTo>
                    <a:pt x="26992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29" y="96258"/>
                  </a:lnTo>
                  <a:lnTo>
                    <a:pt x="299974" y="78732"/>
                  </a:lnTo>
                  <a:lnTo>
                    <a:pt x="26992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4" y="61206"/>
                  </a:lnTo>
                  <a:lnTo>
                    <a:pt x="334644" y="96258"/>
                  </a:lnTo>
                  <a:lnTo>
                    <a:pt x="339398" y="96258"/>
                  </a:lnTo>
                  <a:lnTo>
                    <a:pt x="369442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1" y="63619"/>
                  </a:moveTo>
                  <a:lnTo>
                    <a:pt x="299974" y="78732"/>
                  </a:lnTo>
                  <a:lnTo>
                    <a:pt x="325881" y="93845"/>
                  </a:lnTo>
                  <a:lnTo>
                    <a:pt x="325881" y="63619"/>
                  </a:lnTo>
                  <a:close/>
                </a:path>
                <a:path w="369570" h="157479">
                  <a:moveTo>
                    <a:pt x="334644" y="63619"/>
                  </a:moveTo>
                  <a:lnTo>
                    <a:pt x="325881" y="63619"/>
                  </a:lnTo>
                  <a:lnTo>
                    <a:pt x="325881" y="93845"/>
                  </a:lnTo>
                  <a:lnTo>
                    <a:pt x="334644" y="93845"/>
                  </a:lnTo>
                  <a:lnTo>
                    <a:pt x="334644" y="63619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7" y="21836"/>
                  </a:lnTo>
                  <a:lnTo>
                    <a:pt x="215518" y="27896"/>
                  </a:lnTo>
                  <a:lnTo>
                    <a:pt x="220725" y="32504"/>
                  </a:lnTo>
                  <a:lnTo>
                    <a:pt x="299974" y="78732"/>
                  </a:lnTo>
                  <a:lnTo>
                    <a:pt x="325881" y="63619"/>
                  </a:lnTo>
                  <a:lnTo>
                    <a:pt x="334644" y="63619"/>
                  </a:lnTo>
                  <a:lnTo>
                    <a:pt x="334644" y="61206"/>
                  </a:lnTo>
                  <a:lnTo>
                    <a:pt x="339398" y="61206"/>
                  </a:lnTo>
                  <a:lnTo>
                    <a:pt x="238378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73530" y="2223325"/>
              <a:ext cx="7161530" cy="157480"/>
            </a:xfrm>
            <a:custGeom>
              <a:avLst/>
              <a:gdLst/>
              <a:ahLst/>
              <a:cxnLst/>
              <a:rect l="l" t="t" r="r" b="b"/>
              <a:pathLst>
                <a:path w="7161530" h="157480">
                  <a:moveTo>
                    <a:pt x="7131329" y="61150"/>
                  </a:moveTo>
                  <a:lnTo>
                    <a:pt x="7126605" y="61150"/>
                  </a:lnTo>
                  <a:lnTo>
                    <a:pt x="7126732" y="96202"/>
                  </a:lnTo>
                  <a:lnTo>
                    <a:pt x="7061728" y="96222"/>
                  </a:lnTo>
                  <a:lnTo>
                    <a:pt x="7012559" y="124904"/>
                  </a:lnTo>
                  <a:lnTo>
                    <a:pt x="7007353" y="129565"/>
                  </a:lnTo>
                  <a:lnTo>
                    <a:pt x="7004446" y="135620"/>
                  </a:lnTo>
                  <a:lnTo>
                    <a:pt x="7004040" y="142317"/>
                  </a:lnTo>
                  <a:lnTo>
                    <a:pt x="7006336" y="148907"/>
                  </a:lnTo>
                  <a:lnTo>
                    <a:pt x="7010941" y="154114"/>
                  </a:lnTo>
                  <a:lnTo>
                    <a:pt x="7016988" y="157035"/>
                  </a:lnTo>
                  <a:lnTo>
                    <a:pt x="7023677" y="157480"/>
                  </a:lnTo>
                  <a:lnTo>
                    <a:pt x="7030212" y="155257"/>
                  </a:lnTo>
                  <a:lnTo>
                    <a:pt x="7161403" y="78676"/>
                  </a:lnTo>
                  <a:lnTo>
                    <a:pt x="7131329" y="61150"/>
                  </a:lnTo>
                  <a:close/>
                </a:path>
                <a:path w="7161530" h="157480">
                  <a:moveTo>
                    <a:pt x="7061680" y="61170"/>
                  </a:moveTo>
                  <a:lnTo>
                    <a:pt x="0" y="63309"/>
                  </a:lnTo>
                  <a:lnTo>
                    <a:pt x="0" y="98361"/>
                  </a:lnTo>
                  <a:lnTo>
                    <a:pt x="7061728" y="96222"/>
                  </a:lnTo>
                  <a:lnTo>
                    <a:pt x="7091780" y="78692"/>
                  </a:lnTo>
                  <a:lnTo>
                    <a:pt x="7061680" y="61170"/>
                  </a:lnTo>
                  <a:close/>
                </a:path>
                <a:path w="7161530" h="157480">
                  <a:moveTo>
                    <a:pt x="7091780" y="78692"/>
                  </a:moveTo>
                  <a:lnTo>
                    <a:pt x="7061728" y="96222"/>
                  </a:lnTo>
                  <a:lnTo>
                    <a:pt x="7126732" y="96202"/>
                  </a:lnTo>
                  <a:lnTo>
                    <a:pt x="7126723" y="93789"/>
                  </a:lnTo>
                  <a:lnTo>
                    <a:pt x="7117715" y="93789"/>
                  </a:lnTo>
                  <a:lnTo>
                    <a:pt x="7091780" y="78692"/>
                  </a:lnTo>
                  <a:close/>
                </a:path>
                <a:path w="7161530" h="157480">
                  <a:moveTo>
                    <a:pt x="7117715" y="63563"/>
                  </a:moveTo>
                  <a:lnTo>
                    <a:pt x="7091780" y="78692"/>
                  </a:lnTo>
                  <a:lnTo>
                    <a:pt x="7117715" y="93789"/>
                  </a:lnTo>
                  <a:lnTo>
                    <a:pt x="7117715" y="63563"/>
                  </a:lnTo>
                  <a:close/>
                </a:path>
                <a:path w="7161530" h="157480">
                  <a:moveTo>
                    <a:pt x="7126613" y="63563"/>
                  </a:moveTo>
                  <a:lnTo>
                    <a:pt x="7117715" y="63563"/>
                  </a:lnTo>
                  <a:lnTo>
                    <a:pt x="7117715" y="93789"/>
                  </a:lnTo>
                  <a:lnTo>
                    <a:pt x="7126723" y="93789"/>
                  </a:lnTo>
                  <a:lnTo>
                    <a:pt x="7126613" y="63563"/>
                  </a:lnTo>
                  <a:close/>
                </a:path>
                <a:path w="7161530" h="157480">
                  <a:moveTo>
                    <a:pt x="7126605" y="61150"/>
                  </a:moveTo>
                  <a:lnTo>
                    <a:pt x="7061680" y="61170"/>
                  </a:lnTo>
                  <a:lnTo>
                    <a:pt x="7091780" y="78692"/>
                  </a:lnTo>
                  <a:lnTo>
                    <a:pt x="7117715" y="63563"/>
                  </a:lnTo>
                  <a:lnTo>
                    <a:pt x="7126613" y="63563"/>
                  </a:lnTo>
                  <a:lnTo>
                    <a:pt x="7126605" y="61150"/>
                  </a:lnTo>
                  <a:close/>
                </a:path>
                <a:path w="7161530" h="157480">
                  <a:moveTo>
                    <a:pt x="7023621" y="0"/>
                  </a:moveTo>
                  <a:lnTo>
                    <a:pt x="7016924" y="444"/>
                  </a:lnTo>
                  <a:lnTo>
                    <a:pt x="7010870" y="3365"/>
                  </a:lnTo>
                  <a:lnTo>
                    <a:pt x="7006209" y="8572"/>
                  </a:lnTo>
                  <a:lnTo>
                    <a:pt x="7003986" y="15162"/>
                  </a:lnTo>
                  <a:lnTo>
                    <a:pt x="7004431" y="21859"/>
                  </a:lnTo>
                  <a:lnTo>
                    <a:pt x="7007352" y="27914"/>
                  </a:lnTo>
                  <a:lnTo>
                    <a:pt x="7012559" y="32575"/>
                  </a:lnTo>
                  <a:lnTo>
                    <a:pt x="7061680" y="61170"/>
                  </a:lnTo>
                  <a:lnTo>
                    <a:pt x="7131329" y="61150"/>
                  </a:lnTo>
                  <a:lnTo>
                    <a:pt x="7030212" y="2222"/>
                  </a:lnTo>
                  <a:lnTo>
                    <a:pt x="702362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85366" y="2163318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144779" y="0"/>
                  </a:moveTo>
                  <a:lnTo>
                    <a:pt x="98999" y="7376"/>
                  </a:lnTo>
                  <a:lnTo>
                    <a:pt x="59253" y="27919"/>
                  </a:lnTo>
                  <a:lnTo>
                    <a:pt x="27919" y="59253"/>
                  </a:lnTo>
                  <a:lnTo>
                    <a:pt x="7376" y="98999"/>
                  </a:lnTo>
                  <a:lnTo>
                    <a:pt x="0" y="144780"/>
                  </a:lnTo>
                  <a:lnTo>
                    <a:pt x="7376" y="190560"/>
                  </a:lnTo>
                  <a:lnTo>
                    <a:pt x="27919" y="230306"/>
                  </a:lnTo>
                  <a:lnTo>
                    <a:pt x="59253" y="261640"/>
                  </a:lnTo>
                  <a:lnTo>
                    <a:pt x="98999" y="282183"/>
                  </a:lnTo>
                  <a:lnTo>
                    <a:pt x="144779" y="289560"/>
                  </a:lnTo>
                  <a:lnTo>
                    <a:pt x="190560" y="282183"/>
                  </a:lnTo>
                  <a:lnTo>
                    <a:pt x="230306" y="261640"/>
                  </a:lnTo>
                  <a:lnTo>
                    <a:pt x="261640" y="230306"/>
                  </a:lnTo>
                  <a:lnTo>
                    <a:pt x="282183" y="190560"/>
                  </a:lnTo>
                  <a:lnTo>
                    <a:pt x="289559" y="144780"/>
                  </a:lnTo>
                  <a:lnTo>
                    <a:pt x="282183" y="98999"/>
                  </a:lnTo>
                  <a:lnTo>
                    <a:pt x="261640" y="59253"/>
                  </a:lnTo>
                  <a:lnTo>
                    <a:pt x="230306" y="27919"/>
                  </a:lnTo>
                  <a:lnTo>
                    <a:pt x="190560" y="7376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418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85366" y="2163318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80"/>
                  </a:moveTo>
                  <a:lnTo>
                    <a:pt x="7376" y="98999"/>
                  </a:lnTo>
                  <a:lnTo>
                    <a:pt x="27919" y="59253"/>
                  </a:lnTo>
                  <a:lnTo>
                    <a:pt x="59253" y="27919"/>
                  </a:lnTo>
                  <a:lnTo>
                    <a:pt x="98999" y="7376"/>
                  </a:lnTo>
                  <a:lnTo>
                    <a:pt x="144779" y="0"/>
                  </a:lnTo>
                  <a:lnTo>
                    <a:pt x="190560" y="7376"/>
                  </a:lnTo>
                  <a:lnTo>
                    <a:pt x="230306" y="27919"/>
                  </a:lnTo>
                  <a:lnTo>
                    <a:pt x="261640" y="59253"/>
                  </a:lnTo>
                  <a:lnTo>
                    <a:pt x="282183" y="98999"/>
                  </a:lnTo>
                  <a:lnTo>
                    <a:pt x="289559" y="144780"/>
                  </a:lnTo>
                  <a:lnTo>
                    <a:pt x="282183" y="190560"/>
                  </a:lnTo>
                  <a:lnTo>
                    <a:pt x="261640" y="230306"/>
                  </a:lnTo>
                  <a:lnTo>
                    <a:pt x="230306" y="261640"/>
                  </a:lnTo>
                  <a:lnTo>
                    <a:pt x="190560" y="282183"/>
                  </a:lnTo>
                  <a:lnTo>
                    <a:pt x="144779" y="289560"/>
                  </a:lnTo>
                  <a:lnTo>
                    <a:pt x="98999" y="282183"/>
                  </a:lnTo>
                  <a:lnTo>
                    <a:pt x="59253" y="261640"/>
                  </a:lnTo>
                  <a:lnTo>
                    <a:pt x="27919" y="230306"/>
                  </a:lnTo>
                  <a:lnTo>
                    <a:pt x="7376" y="190560"/>
                  </a:lnTo>
                  <a:lnTo>
                    <a:pt x="0" y="144780"/>
                  </a:lnTo>
                  <a:close/>
                </a:path>
              </a:pathLst>
            </a:custGeom>
            <a:ln w="38099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979925" y="2978658"/>
              <a:ext cx="288290" cy="289560"/>
            </a:xfrm>
            <a:custGeom>
              <a:avLst/>
              <a:gdLst/>
              <a:ahLst/>
              <a:cxnLst/>
              <a:rect l="l" t="t" r="r" b="b"/>
              <a:pathLst>
                <a:path w="288289" h="289560">
                  <a:moveTo>
                    <a:pt x="144018" y="0"/>
                  </a:moveTo>
                  <a:lnTo>
                    <a:pt x="98511" y="7376"/>
                  </a:lnTo>
                  <a:lnTo>
                    <a:pt x="58978" y="27919"/>
                  </a:lnTo>
                  <a:lnTo>
                    <a:pt x="27797" y="59253"/>
                  </a:lnTo>
                  <a:lnTo>
                    <a:pt x="7345" y="98999"/>
                  </a:lnTo>
                  <a:lnTo>
                    <a:pt x="0" y="144779"/>
                  </a:lnTo>
                  <a:lnTo>
                    <a:pt x="7345" y="190560"/>
                  </a:lnTo>
                  <a:lnTo>
                    <a:pt x="27797" y="230306"/>
                  </a:lnTo>
                  <a:lnTo>
                    <a:pt x="58978" y="261640"/>
                  </a:lnTo>
                  <a:lnTo>
                    <a:pt x="98511" y="282183"/>
                  </a:lnTo>
                  <a:lnTo>
                    <a:pt x="144018" y="289559"/>
                  </a:lnTo>
                  <a:lnTo>
                    <a:pt x="189524" y="282183"/>
                  </a:lnTo>
                  <a:lnTo>
                    <a:pt x="229057" y="261640"/>
                  </a:lnTo>
                  <a:lnTo>
                    <a:pt x="260238" y="230306"/>
                  </a:lnTo>
                  <a:lnTo>
                    <a:pt x="280690" y="190560"/>
                  </a:lnTo>
                  <a:lnTo>
                    <a:pt x="288036" y="144779"/>
                  </a:lnTo>
                  <a:lnTo>
                    <a:pt x="280690" y="98999"/>
                  </a:lnTo>
                  <a:lnTo>
                    <a:pt x="260238" y="59253"/>
                  </a:lnTo>
                  <a:lnTo>
                    <a:pt x="229057" y="27919"/>
                  </a:lnTo>
                  <a:lnTo>
                    <a:pt x="189524" y="7376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79925" y="2978658"/>
              <a:ext cx="288290" cy="289560"/>
            </a:xfrm>
            <a:custGeom>
              <a:avLst/>
              <a:gdLst/>
              <a:ahLst/>
              <a:cxnLst/>
              <a:rect l="l" t="t" r="r" b="b"/>
              <a:pathLst>
                <a:path w="288289" h="289560">
                  <a:moveTo>
                    <a:pt x="0" y="144779"/>
                  </a:moveTo>
                  <a:lnTo>
                    <a:pt x="7345" y="98999"/>
                  </a:lnTo>
                  <a:lnTo>
                    <a:pt x="27797" y="59253"/>
                  </a:lnTo>
                  <a:lnTo>
                    <a:pt x="58978" y="27919"/>
                  </a:lnTo>
                  <a:lnTo>
                    <a:pt x="98511" y="7376"/>
                  </a:lnTo>
                  <a:lnTo>
                    <a:pt x="144018" y="0"/>
                  </a:lnTo>
                  <a:lnTo>
                    <a:pt x="189524" y="7376"/>
                  </a:lnTo>
                  <a:lnTo>
                    <a:pt x="229057" y="27919"/>
                  </a:lnTo>
                  <a:lnTo>
                    <a:pt x="260238" y="59253"/>
                  </a:lnTo>
                  <a:lnTo>
                    <a:pt x="280690" y="98999"/>
                  </a:lnTo>
                  <a:lnTo>
                    <a:pt x="288036" y="144779"/>
                  </a:lnTo>
                  <a:lnTo>
                    <a:pt x="280690" y="190560"/>
                  </a:lnTo>
                  <a:lnTo>
                    <a:pt x="260238" y="230306"/>
                  </a:lnTo>
                  <a:lnTo>
                    <a:pt x="229057" y="261640"/>
                  </a:lnTo>
                  <a:lnTo>
                    <a:pt x="189524" y="282183"/>
                  </a:lnTo>
                  <a:lnTo>
                    <a:pt x="144018" y="289559"/>
                  </a:lnTo>
                  <a:lnTo>
                    <a:pt x="98511" y="282183"/>
                  </a:lnTo>
                  <a:lnTo>
                    <a:pt x="58978" y="261640"/>
                  </a:lnTo>
                  <a:lnTo>
                    <a:pt x="27797" y="230306"/>
                  </a:lnTo>
                  <a:lnTo>
                    <a:pt x="7345" y="190560"/>
                  </a:lnTo>
                  <a:lnTo>
                    <a:pt x="0" y="144779"/>
                  </a:lnTo>
                  <a:close/>
                </a:path>
              </a:pathLst>
            </a:custGeom>
            <a:ln w="38099">
              <a:solidFill>
                <a:srgbClr val="A2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162294" y="2157222"/>
              <a:ext cx="288290" cy="289560"/>
            </a:xfrm>
            <a:custGeom>
              <a:avLst/>
              <a:gdLst/>
              <a:ahLst/>
              <a:cxnLst/>
              <a:rect l="l" t="t" r="r" b="b"/>
              <a:pathLst>
                <a:path w="288289" h="289560">
                  <a:moveTo>
                    <a:pt x="144017" y="0"/>
                  </a:moveTo>
                  <a:lnTo>
                    <a:pt x="98511" y="7376"/>
                  </a:lnTo>
                  <a:lnTo>
                    <a:pt x="58978" y="27919"/>
                  </a:lnTo>
                  <a:lnTo>
                    <a:pt x="27797" y="59253"/>
                  </a:lnTo>
                  <a:lnTo>
                    <a:pt x="7345" y="98999"/>
                  </a:lnTo>
                  <a:lnTo>
                    <a:pt x="0" y="144779"/>
                  </a:lnTo>
                  <a:lnTo>
                    <a:pt x="7345" y="190560"/>
                  </a:lnTo>
                  <a:lnTo>
                    <a:pt x="27797" y="230306"/>
                  </a:lnTo>
                  <a:lnTo>
                    <a:pt x="58978" y="261640"/>
                  </a:lnTo>
                  <a:lnTo>
                    <a:pt x="98511" y="282183"/>
                  </a:lnTo>
                  <a:lnTo>
                    <a:pt x="144017" y="289560"/>
                  </a:lnTo>
                  <a:lnTo>
                    <a:pt x="189524" y="282183"/>
                  </a:lnTo>
                  <a:lnTo>
                    <a:pt x="229057" y="261640"/>
                  </a:lnTo>
                  <a:lnTo>
                    <a:pt x="260238" y="230306"/>
                  </a:lnTo>
                  <a:lnTo>
                    <a:pt x="280690" y="190560"/>
                  </a:lnTo>
                  <a:lnTo>
                    <a:pt x="288035" y="144779"/>
                  </a:lnTo>
                  <a:lnTo>
                    <a:pt x="280690" y="98999"/>
                  </a:lnTo>
                  <a:lnTo>
                    <a:pt x="260238" y="59253"/>
                  </a:lnTo>
                  <a:lnTo>
                    <a:pt x="229057" y="27919"/>
                  </a:lnTo>
                  <a:lnTo>
                    <a:pt x="189524" y="7376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418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162294" y="2157222"/>
              <a:ext cx="288290" cy="289560"/>
            </a:xfrm>
            <a:custGeom>
              <a:avLst/>
              <a:gdLst/>
              <a:ahLst/>
              <a:cxnLst/>
              <a:rect l="l" t="t" r="r" b="b"/>
              <a:pathLst>
                <a:path w="288289" h="289560">
                  <a:moveTo>
                    <a:pt x="0" y="144779"/>
                  </a:moveTo>
                  <a:lnTo>
                    <a:pt x="7345" y="98999"/>
                  </a:lnTo>
                  <a:lnTo>
                    <a:pt x="27797" y="59253"/>
                  </a:lnTo>
                  <a:lnTo>
                    <a:pt x="58978" y="27919"/>
                  </a:lnTo>
                  <a:lnTo>
                    <a:pt x="98511" y="7376"/>
                  </a:lnTo>
                  <a:lnTo>
                    <a:pt x="144017" y="0"/>
                  </a:lnTo>
                  <a:lnTo>
                    <a:pt x="189524" y="7376"/>
                  </a:lnTo>
                  <a:lnTo>
                    <a:pt x="229057" y="27919"/>
                  </a:lnTo>
                  <a:lnTo>
                    <a:pt x="260238" y="59253"/>
                  </a:lnTo>
                  <a:lnTo>
                    <a:pt x="280690" y="98999"/>
                  </a:lnTo>
                  <a:lnTo>
                    <a:pt x="288035" y="144779"/>
                  </a:lnTo>
                  <a:lnTo>
                    <a:pt x="280690" y="190560"/>
                  </a:lnTo>
                  <a:lnTo>
                    <a:pt x="260238" y="230306"/>
                  </a:lnTo>
                  <a:lnTo>
                    <a:pt x="229057" y="261640"/>
                  </a:lnTo>
                  <a:lnTo>
                    <a:pt x="189524" y="282183"/>
                  </a:lnTo>
                  <a:lnTo>
                    <a:pt x="144017" y="289560"/>
                  </a:lnTo>
                  <a:lnTo>
                    <a:pt x="98511" y="282183"/>
                  </a:lnTo>
                  <a:lnTo>
                    <a:pt x="58978" y="261640"/>
                  </a:lnTo>
                  <a:lnTo>
                    <a:pt x="27797" y="230306"/>
                  </a:lnTo>
                  <a:lnTo>
                    <a:pt x="7345" y="190560"/>
                  </a:lnTo>
                  <a:lnTo>
                    <a:pt x="0" y="144779"/>
                  </a:lnTo>
                  <a:close/>
                </a:path>
              </a:pathLst>
            </a:custGeom>
            <a:ln w="38099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141347" y="2223274"/>
              <a:ext cx="3961765" cy="2350770"/>
            </a:xfrm>
            <a:custGeom>
              <a:avLst/>
              <a:gdLst/>
              <a:ahLst/>
              <a:cxnLst/>
              <a:rect l="l" t="t" r="r" b="b"/>
              <a:pathLst>
                <a:path w="3961765" h="2350770">
                  <a:moveTo>
                    <a:pt x="1758315" y="774814"/>
                  </a:moveTo>
                  <a:lnTo>
                    <a:pt x="1655953" y="662800"/>
                  </a:lnTo>
                  <a:lnTo>
                    <a:pt x="1650339" y="658710"/>
                  </a:lnTo>
                  <a:lnTo>
                    <a:pt x="1643799" y="657136"/>
                  </a:lnTo>
                  <a:lnTo>
                    <a:pt x="1637144" y="658114"/>
                  </a:lnTo>
                  <a:lnTo>
                    <a:pt x="1631188" y="661657"/>
                  </a:lnTo>
                  <a:lnTo>
                    <a:pt x="1627085" y="667270"/>
                  </a:lnTo>
                  <a:lnTo>
                    <a:pt x="1625511" y="673811"/>
                  </a:lnTo>
                  <a:lnTo>
                    <a:pt x="1626489" y="680466"/>
                  </a:lnTo>
                  <a:lnTo>
                    <a:pt x="1630045" y="686422"/>
                  </a:lnTo>
                  <a:lnTo>
                    <a:pt x="1668449" y="728459"/>
                  </a:lnTo>
                  <a:lnTo>
                    <a:pt x="10414" y="211315"/>
                  </a:lnTo>
                  <a:lnTo>
                    <a:pt x="0" y="244843"/>
                  </a:lnTo>
                  <a:lnTo>
                    <a:pt x="1658162" y="761898"/>
                  </a:lnTo>
                  <a:lnTo>
                    <a:pt x="1602613" y="774687"/>
                  </a:lnTo>
                  <a:lnTo>
                    <a:pt x="1596224" y="777557"/>
                  </a:lnTo>
                  <a:lnTo>
                    <a:pt x="1591627" y="782459"/>
                  </a:lnTo>
                  <a:lnTo>
                    <a:pt x="1589214" y="788708"/>
                  </a:lnTo>
                  <a:lnTo>
                    <a:pt x="1589405" y="795642"/>
                  </a:lnTo>
                  <a:lnTo>
                    <a:pt x="1592262" y="801979"/>
                  </a:lnTo>
                  <a:lnTo>
                    <a:pt x="1597177" y="806589"/>
                  </a:lnTo>
                  <a:lnTo>
                    <a:pt x="1603476" y="809028"/>
                  </a:lnTo>
                  <a:lnTo>
                    <a:pt x="1610487" y="808850"/>
                  </a:lnTo>
                  <a:lnTo>
                    <a:pt x="1730730" y="781164"/>
                  </a:lnTo>
                  <a:lnTo>
                    <a:pt x="1758315" y="774814"/>
                  </a:lnTo>
                  <a:close/>
                </a:path>
                <a:path w="3961765" h="2350770">
                  <a:moveTo>
                    <a:pt x="2735580" y="2199754"/>
                  </a:moveTo>
                  <a:lnTo>
                    <a:pt x="2734640" y="2192883"/>
                  </a:lnTo>
                  <a:lnTo>
                    <a:pt x="2731236" y="2187117"/>
                  </a:lnTo>
                  <a:lnTo>
                    <a:pt x="2725915" y="2183079"/>
                  </a:lnTo>
                  <a:lnTo>
                    <a:pt x="2719197" y="2181339"/>
                  </a:lnTo>
                  <a:lnTo>
                    <a:pt x="2712313" y="2182279"/>
                  </a:lnTo>
                  <a:lnTo>
                    <a:pt x="2706560" y="2185657"/>
                  </a:lnTo>
                  <a:lnTo>
                    <a:pt x="2702509" y="2190953"/>
                  </a:lnTo>
                  <a:lnTo>
                    <a:pt x="2700782" y="2197595"/>
                  </a:lnTo>
                  <a:lnTo>
                    <a:pt x="2697264" y="2254326"/>
                  </a:lnTo>
                  <a:lnTo>
                    <a:pt x="2122043" y="1113650"/>
                  </a:lnTo>
                  <a:lnTo>
                    <a:pt x="2090928" y="1129271"/>
                  </a:lnTo>
                  <a:lnTo>
                    <a:pt x="2666161" y="2270087"/>
                  </a:lnTo>
                  <a:lnTo>
                    <a:pt x="2618486" y="2239124"/>
                  </a:lnTo>
                  <a:lnTo>
                    <a:pt x="2612072" y="2236597"/>
                  </a:lnTo>
                  <a:lnTo>
                    <a:pt x="2605367" y="2236711"/>
                  </a:lnTo>
                  <a:lnTo>
                    <a:pt x="2599194" y="2239314"/>
                  </a:lnTo>
                  <a:lnTo>
                    <a:pt x="2594356" y="2244204"/>
                  </a:lnTo>
                  <a:lnTo>
                    <a:pt x="2591828" y="2250681"/>
                  </a:lnTo>
                  <a:lnTo>
                    <a:pt x="2591955" y="2257387"/>
                  </a:lnTo>
                  <a:lnTo>
                    <a:pt x="2594584" y="2263571"/>
                  </a:lnTo>
                  <a:lnTo>
                    <a:pt x="2599563" y="2268461"/>
                  </a:lnTo>
                  <a:lnTo>
                    <a:pt x="2726309" y="2350757"/>
                  </a:lnTo>
                  <a:lnTo>
                    <a:pt x="2727718" y="2327643"/>
                  </a:lnTo>
                  <a:lnTo>
                    <a:pt x="2735580" y="2199754"/>
                  </a:lnTo>
                  <a:close/>
                </a:path>
                <a:path w="3961765" h="2350770">
                  <a:moveTo>
                    <a:pt x="3944874" y="78727"/>
                  </a:moveTo>
                  <a:lnTo>
                    <a:pt x="3914825" y="61201"/>
                  </a:lnTo>
                  <a:lnTo>
                    <a:pt x="3813810" y="2273"/>
                  </a:lnTo>
                  <a:lnTo>
                    <a:pt x="3807218" y="0"/>
                  </a:lnTo>
                  <a:lnTo>
                    <a:pt x="3800513" y="431"/>
                  </a:lnTo>
                  <a:lnTo>
                    <a:pt x="3794468" y="3352"/>
                  </a:lnTo>
                  <a:lnTo>
                    <a:pt x="3789807" y="8496"/>
                  </a:lnTo>
                  <a:lnTo>
                    <a:pt x="3787571" y="15113"/>
                  </a:lnTo>
                  <a:lnTo>
                    <a:pt x="3788029" y="21831"/>
                  </a:lnTo>
                  <a:lnTo>
                    <a:pt x="3790950" y="27901"/>
                  </a:lnTo>
                  <a:lnTo>
                    <a:pt x="3796157" y="32499"/>
                  </a:lnTo>
                  <a:lnTo>
                    <a:pt x="3845356" y="61201"/>
                  </a:lnTo>
                  <a:lnTo>
                    <a:pt x="55499" y="61201"/>
                  </a:lnTo>
                  <a:lnTo>
                    <a:pt x="55499" y="96253"/>
                  </a:lnTo>
                  <a:lnTo>
                    <a:pt x="3845356" y="96253"/>
                  </a:lnTo>
                  <a:lnTo>
                    <a:pt x="3796157" y="124955"/>
                  </a:lnTo>
                  <a:lnTo>
                    <a:pt x="3790950" y="129565"/>
                  </a:lnTo>
                  <a:lnTo>
                    <a:pt x="3788029" y="135623"/>
                  </a:lnTo>
                  <a:lnTo>
                    <a:pt x="3787571" y="142354"/>
                  </a:lnTo>
                  <a:lnTo>
                    <a:pt x="3789807" y="148958"/>
                  </a:lnTo>
                  <a:lnTo>
                    <a:pt x="3794468" y="154114"/>
                  </a:lnTo>
                  <a:lnTo>
                    <a:pt x="3800513" y="157022"/>
                  </a:lnTo>
                  <a:lnTo>
                    <a:pt x="3807218" y="157467"/>
                  </a:lnTo>
                  <a:lnTo>
                    <a:pt x="3813810" y="155181"/>
                  </a:lnTo>
                  <a:lnTo>
                    <a:pt x="3914825" y="96253"/>
                  </a:lnTo>
                  <a:lnTo>
                    <a:pt x="3944874" y="78727"/>
                  </a:lnTo>
                  <a:close/>
                </a:path>
                <a:path w="3961765" h="2350770">
                  <a:moveTo>
                    <a:pt x="3961384" y="205854"/>
                  </a:moveTo>
                  <a:lnTo>
                    <a:pt x="3935336" y="200520"/>
                  </a:lnTo>
                  <a:lnTo>
                    <a:pt x="3813175" y="175514"/>
                  </a:lnTo>
                  <a:lnTo>
                    <a:pt x="3806253" y="175514"/>
                  </a:lnTo>
                  <a:lnTo>
                    <a:pt x="3800068" y="178079"/>
                  </a:lnTo>
                  <a:lnTo>
                    <a:pt x="3795293" y="182791"/>
                  </a:lnTo>
                  <a:lnTo>
                    <a:pt x="3792601" y="189217"/>
                  </a:lnTo>
                  <a:lnTo>
                    <a:pt x="3792588" y="196138"/>
                  </a:lnTo>
                  <a:lnTo>
                    <a:pt x="3795153" y="202323"/>
                  </a:lnTo>
                  <a:lnTo>
                    <a:pt x="3799827" y="207098"/>
                  </a:lnTo>
                  <a:lnTo>
                    <a:pt x="3806190" y="209791"/>
                  </a:lnTo>
                  <a:lnTo>
                    <a:pt x="3861752" y="221195"/>
                  </a:lnTo>
                  <a:lnTo>
                    <a:pt x="2216023" y="777481"/>
                  </a:lnTo>
                  <a:lnTo>
                    <a:pt x="2227326" y="810628"/>
                  </a:lnTo>
                  <a:lnTo>
                    <a:pt x="3873030" y="254190"/>
                  </a:lnTo>
                  <a:lnTo>
                    <a:pt x="3835654" y="297040"/>
                  </a:lnTo>
                  <a:lnTo>
                    <a:pt x="3832212" y="303060"/>
                  </a:lnTo>
                  <a:lnTo>
                    <a:pt x="3831399" y="309702"/>
                  </a:lnTo>
                  <a:lnTo>
                    <a:pt x="3833152" y="316179"/>
                  </a:lnTo>
                  <a:lnTo>
                    <a:pt x="3837432" y="321678"/>
                  </a:lnTo>
                  <a:lnTo>
                    <a:pt x="3843439" y="325120"/>
                  </a:lnTo>
                  <a:lnTo>
                    <a:pt x="3850081" y="325932"/>
                  </a:lnTo>
                  <a:lnTo>
                    <a:pt x="3856558" y="324180"/>
                  </a:lnTo>
                  <a:lnTo>
                    <a:pt x="3862070" y="319900"/>
                  </a:lnTo>
                  <a:lnTo>
                    <a:pt x="3961384" y="205854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533514" y="3512185"/>
              <a:ext cx="244475" cy="173355"/>
            </a:xfrm>
            <a:custGeom>
              <a:avLst/>
              <a:gdLst/>
              <a:ahLst/>
              <a:cxnLst/>
              <a:rect l="l" t="t" r="r" b="b"/>
              <a:pathLst>
                <a:path w="244475" h="173354">
                  <a:moveTo>
                    <a:pt x="0" y="0"/>
                  </a:moveTo>
                  <a:lnTo>
                    <a:pt x="114807" y="0"/>
                  </a:lnTo>
                  <a:lnTo>
                    <a:pt x="244093" y="17297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35355" y="2043429"/>
            <a:ext cx="889000" cy="1205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master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2400">
              <a:latin typeface="Calibri"/>
              <a:cs typeface="Calibri"/>
            </a:endParaRPr>
          </a:p>
          <a:p>
            <a:pPr marL="1016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hotfix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89026" y="3689984"/>
            <a:ext cx="1013460" cy="205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realese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develop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2400">
              <a:latin typeface="Calibri"/>
              <a:cs typeface="Calibri"/>
            </a:endParaRPr>
          </a:p>
          <a:p>
            <a:pPr marL="4508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feature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665468" y="4176140"/>
            <a:ext cx="197485" cy="366395"/>
          </a:xfrm>
          <a:custGeom>
            <a:avLst/>
            <a:gdLst/>
            <a:ahLst/>
            <a:cxnLst/>
            <a:rect l="l" t="t" r="r" b="b"/>
            <a:pathLst>
              <a:path w="197484" h="366395">
                <a:moveTo>
                  <a:pt x="153898" y="62938"/>
                </a:moveTo>
                <a:lnTo>
                  <a:pt x="125497" y="82620"/>
                </a:lnTo>
                <a:lnTo>
                  <a:pt x="0" y="351662"/>
                </a:lnTo>
                <a:lnTo>
                  <a:pt x="31623" y="366394"/>
                </a:lnTo>
                <a:lnTo>
                  <a:pt x="157089" y="97419"/>
                </a:lnTo>
                <a:lnTo>
                  <a:pt x="153898" y="62938"/>
                </a:lnTo>
                <a:close/>
              </a:path>
              <a:path w="197484" h="366395">
                <a:moveTo>
                  <a:pt x="185478" y="24129"/>
                </a:moveTo>
                <a:lnTo>
                  <a:pt x="152780" y="24129"/>
                </a:lnTo>
                <a:lnTo>
                  <a:pt x="184403" y="38861"/>
                </a:lnTo>
                <a:lnTo>
                  <a:pt x="157089" y="97419"/>
                </a:lnTo>
                <a:lnTo>
                  <a:pt x="162305" y="153796"/>
                </a:lnTo>
                <a:lnTo>
                  <a:pt x="181228" y="169671"/>
                </a:lnTo>
                <a:lnTo>
                  <a:pt x="187906" y="167677"/>
                </a:lnTo>
                <a:lnTo>
                  <a:pt x="193119" y="163433"/>
                </a:lnTo>
                <a:lnTo>
                  <a:pt x="196355" y="157545"/>
                </a:lnTo>
                <a:lnTo>
                  <a:pt x="197103" y="150621"/>
                </a:lnTo>
                <a:lnTo>
                  <a:pt x="185478" y="24129"/>
                </a:lnTo>
                <a:close/>
              </a:path>
              <a:path w="197484" h="366395">
                <a:moveTo>
                  <a:pt x="183260" y="0"/>
                </a:moveTo>
                <a:lnTo>
                  <a:pt x="58927" y="86232"/>
                </a:lnTo>
                <a:lnTo>
                  <a:pt x="54145" y="91219"/>
                </a:lnTo>
                <a:lnTo>
                  <a:pt x="51735" y="97419"/>
                </a:lnTo>
                <a:lnTo>
                  <a:pt x="51819" y="104145"/>
                </a:lnTo>
                <a:lnTo>
                  <a:pt x="54609" y="110489"/>
                </a:lnTo>
                <a:lnTo>
                  <a:pt x="59596" y="115327"/>
                </a:lnTo>
                <a:lnTo>
                  <a:pt x="65833" y="117760"/>
                </a:lnTo>
                <a:lnTo>
                  <a:pt x="72522" y="117669"/>
                </a:lnTo>
                <a:lnTo>
                  <a:pt x="78866" y="114934"/>
                </a:lnTo>
                <a:lnTo>
                  <a:pt x="125497" y="82620"/>
                </a:lnTo>
                <a:lnTo>
                  <a:pt x="152780" y="24129"/>
                </a:lnTo>
                <a:lnTo>
                  <a:pt x="185478" y="24129"/>
                </a:lnTo>
                <a:lnTo>
                  <a:pt x="183260" y="0"/>
                </a:lnTo>
                <a:close/>
              </a:path>
              <a:path w="197484" h="366395">
                <a:moveTo>
                  <a:pt x="171863" y="33019"/>
                </a:moveTo>
                <a:lnTo>
                  <a:pt x="151129" y="33019"/>
                </a:lnTo>
                <a:lnTo>
                  <a:pt x="178561" y="45846"/>
                </a:lnTo>
                <a:lnTo>
                  <a:pt x="153898" y="62938"/>
                </a:lnTo>
                <a:lnTo>
                  <a:pt x="157089" y="97419"/>
                </a:lnTo>
                <a:lnTo>
                  <a:pt x="184403" y="38861"/>
                </a:lnTo>
                <a:lnTo>
                  <a:pt x="171863" y="33019"/>
                </a:lnTo>
                <a:close/>
              </a:path>
              <a:path w="197484" h="366395">
                <a:moveTo>
                  <a:pt x="152780" y="24129"/>
                </a:moveTo>
                <a:lnTo>
                  <a:pt x="125497" y="82620"/>
                </a:lnTo>
                <a:lnTo>
                  <a:pt x="153898" y="62938"/>
                </a:lnTo>
                <a:lnTo>
                  <a:pt x="151129" y="33019"/>
                </a:lnTo>
                <a:lnTo>
                  <a:pt x="171863" y="33019"/>
                </a:lnTo>
                <a:lnTo>
                  <a:pt x="152780" y="24129"/>
                </a:lnTo>
                <a:close/>
              </a:path>
              <a:path w="197484" h="366395">
                <a:moveTo>
                  <a:pt x="151129" y="33019"/>
                </a:moveTo>
                <a:lnTo>
                  <a:pt x="153898" y="62938"/>
                </a:lnTo>
                <a:lnTo>
                  <a:pt x="178561" y="45846"/>
                </a:lnTo>
                <a:lnTo>
                  <a:pt x="151129" y="330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06211" y="5032883"/>
            <a:ext cx="207645" cy="358140"/>
          </a:xfrm>
          <a:custGeom>
            <a:avLst/>
            <a:gdLst/>
            <a:ahLst/>
            <a:cxnLst/>
            <a:rect l="l" t="t" r="r" b="b"/>
            <a:pathLst>
              <a:path w="207645" h="358139">
                <a:moveTo>
                  <a:pt x="168800" y="61158"/>
                </a:moveTo>
                <a:lnTo>
                  <a:pt x="139367" y="79354"/>
                </a:lnTo>
                <a:lnTo>
                  <a:pt x="0" y="341503"/>
                </a:lnTo>
                <a:lnTo>
                  <a:pt x="30734" y="357886"/>
                </a:lnTo>
                <a:lnTo>
                  <a:pt x="170143" y="95763"/>
                </a:lnTo>
                <a:lnTo>
                  <a:pt x="168800" y="61158"/>
                </a:lnTo>
                <a:close/>
              </a:path>
              <a:path w="207645" h="358139">
                <a:moveTo>
                  <a:pt x="202177" y="22352"/>
                </a:moveTo>
                <a:lnTo>
                  <a:pt x="169672" y="22352"/>
                </a:lnTo>
                <a:lnTo>
                  <a:pt x="200405" y="38862"/>
                </a:lnTo>
                <a:lnTo>
                  <a:pt x="170143" y="95763"/>
                </a:lnTo>
                <a:lnTo>
                  <a:pt x="172720" y="162179"/>
                </a:lnTo>
                <a:lnTo>
                  <a:pt x="180848" y="169672"/>
                </a:lnTo>
                <a:lnTo>
                  <a:pt x="200151" y="168910"/>
                </a:lnTo>
                <a:lnTo>
                  <a:pt x="207645" y="160782"/>
                </a:lnTo>
                <a:lnTo>
                  <a:pt x="202177" y="22352"/>
                </a:lnTo>
                <a:close/>
              </a:path>
              <a:path w="207645" h="358139">
                <a:moveTo>
                  <a:pt x="201295" y="0"/>
                </a:moveTo>
                <a:lnTo>
                  <a:pt x="72643" y="79629"/>
                </a:lnTo>
                <a:lnTo>
                  <a:pt x="67627" y="84308"/>
                </a:lnTo>
                <a:lnTo>
                  <a:pt x="64896" y="90392"/>
                </a:lnTo>
                <a:lnTo>
                  <a:pt x="64642" y="97095"/>
                </a:lnTo>
                <a:lnTo>
                  <a:pt x="67055" y="103632"/>
                </a:lnTo>
                <a:lnTo>
                  <a:pt x="71806" y="108648"/>
                </a:lnTo>
                <a:lnTo>
                  <a:pt x="77914" y="111379"/>
                </a:lnTo>
                <a:lnTo>
                  <a:pt x="84593" y="111633"/>
                </a:lnTo>
                <a:lnTo>
                  <a:pt x="91059" y="109220"/>
                </a:lnTo>
                <a:lnTo>
                  <a:pt x="139367" y="79354"/>
                </a:lnTo>
                <a:lnTo>
                  <a:pt x="169672" y="22352"/>
                </a:lnTo>
                <a:lnTo>
                  <a:pt x="202177" y="22352"/>
                </a:lnTo>
                <a:lnTo>
                  <a:pt x="201295" y="0"/>
                </a:lnTo>
                <a:close/>
              </a:path>
              <a:path w="207645" h="358139">
                <a:moveTo>
                  <a:pt x="186221" y="31242"/>
                </a:moveTo>
                <a:lnTo>
                  <a:pt x="167639" y="31242"/>
                </a:lnTo>
                <a:lnTo>
                  <a:pt x="194183" y="45466"/>
                </a:lnTo>
                <a:lnTo>
                  <a:pt x="168800" y="61158"/>
                </a:lnTo>
                <a:lnTo>
                  <a:pt x="170143" y="95763"/>
                </a:lnTo>
                <a:lnTo>
                  <a:pt x="200405" y="38862"/>
                </a:lnTo>
                <a:lnTo>
                  <a:pt x="186221" y="31242"/>
                </a:lnTo>
                <a:close/>
              </a:path>
              <a:path w="207645" h="358139">
                <a:moveTo>
                  <a:pt x="169672" y="22352"/>
                </a:moveTo>
                <a:lnTo>
                  <a:pt x="139367" y="79354"/>
                </a:lnTo>
                <a:lnTo>
                  <a:pt x="168800" y="61158"/>
                </a:lnTo>
                <a:lnTo>
                  <a:pt x="167639" y="31242"/>
                </a:lnTo>
                <a:lnTo>
                  <a:pt x="186221" y="31242"/>
                </a:lnTo>
                <a:lnTo>
                  <a:pt x="169672" y="22352"/>
                </a:lnTo>
                <a:close/>
              </a:path>
              <a:path w="207645" h="358139">
                <a:moveTo>
                  <a:pt x="167639" y="31242"/>
                </a:moveTo>
                <a:lnTo>
                  <a:pt x="168800" y="61158"/>
                </a:lnTo>
                <a:lnTo>
                  <a:pt x="194183" y="45466"/>
                </a:lnTo>
                <a:lnTo>
                  <a:pt x="167639" y="3124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33726" y="5024882"/>
            <a:ext cx="208279" cy="358140"/>
          </a:xfrm>
          <a:custGeom>
            <a:avLst/>
            <a:gdLst/>
            <a:ahLst/>
            <a:cxnLst/>
            <a:rect l="l" t="t" r="r" b="b"/>
            <a:pathLst>
              <a:path w="208280" h="358139">
                <a:moveTo>
                  <a:pt x="84667" y="246127"/>
                </a:moveTo>
                <a:lnTo>
                  <a:pt x="77993" y="246395"/>
                </a:lnTo>
                <a:lnTo>
                  <a:pt x="71915" y="249164"/>
                </a:lnTo>
                <a:lnTo>
                  <a:pt x="67182" y="254254"/>
                </a:lnTo>
                <a:lnTo>
                  <a:pt x="64769" y="260772"/>
                </a:lnTo>
                <a:lnTo>
                  <a:pt x="65024" y="267446"/>
                </a:lnTo>
                <a:lnTo>
                  <a:pt x="67754" y="273524"/>
                </a:lnTo>
                <a:lnTo>
                  <a:pt x="72771" y="278257"/>
                </a:lnTo>
                <a:lnTo>
                  <a:pt x="201422" y="357886"/>
                </a:lnTo>
                <a:lnTo>
                  <a:pt x="202309" y="335407"/>
                </a:lnTo>
                <a:lnTo>
                  <a:pt x="169672" y="335407"/>
                </a:lnTo>
                <a:lnTo>
                  <a:pt x="139334" y="278364"/>
                </a:lnTo>
                <a:lnTo>
                  <a:pt x="91186" y="248539"/>
                </a:lnTo>
                <a:lnTo>
                  <a:pt x="84667" y="246127"/>
                </a:lnTo>
                <a:close/>
              </a:path>
              <a:path w="208280" h="358139">
                <a:moveTo>
                  <a:pt x="139334" y="278364"/>
                </a:moveTo>
                <a:lnTo>
                  <a:pt x="169672" y="335407"/>
                </a:lnTo>
                <a:lnTo>
                  <a:pt x="186418" y="326517"/>
                </a:lnTo>
                <a:lnTo>
                  <a:pt x="167640" y="326517"/>
                </a:lnTo>
                <a:lnTo>
                  <a:pt x="168829" y="296635"/>
                </a:lnTo>
                <a:lnTo>
                  <a:pt x="139334" y="278364"/>
                </a:lnTo>
                <a:close/>
              </a:path>
              <a:path w="208280" h="358139">
                <a:moveTo>
                  <a:pt x="180975" y="188214"/>
                </a:moveTo>
                <a:lnTo>
                  <a:pt x="172847" y="195707"/>
                </a:lnTo>
                <a:lnTo>
                  <a:pt x="170207" y="262005"/>
                </a:lnTo>
                <a:lnTo>
                  <a:pt x="200532" y="319024"/>
                </a:lnTo>
                <a:lnTo>
                  <a:pt x="169672" y="335407"/>
                </a:lnTo>
                <a:lnTo>
                  <a:pt x="202309" y="335407"/>
                </a:lnTo>
                <a:lnTo>
                  <a:pt x="207772" y="197104"/>
                </a:lnTo>
                <a:lnTo>
                  <a:pt x="200279" y="188976"/>
                </a:lnTo>
                <a:lnTo>
                  <a:pt x="180975" y="188214"/>
                </a:lnTo>
                <a:close/>
              </a:path>
              <a:path w="208280" h="358139">
                <a:moveTo>
                  <a:pt x="168829" y="296635"/>
                </a:moveTo>
                <a:lnTo>
                  <a:pt x="167640" y="326517"/>
                </a:lnTo>
                <a:lnTo>
                  <a:pt x="194310" y="312420"/>
                </a:lnTo>
                <a:lnTo>
                  <a:pt x="168829" y="296635"/>
                </a:lnTo>
                <a:close/>
              </a:path>
              <a:path w="208280" h="358139">
                <a:moveTo>
                  <a:pt x="170207" y="262005"/>
                </a:moveTo>
                <a:lnTo>
                  <a:pt x="168829" y="296635"/>
                </a:lnTo>
                <a:lnTo>
                  <a:pt x="194310" y="312420"/>
                </a:lnTo>
                <a:lnTo>
                  <a:pt x="167640" y="326517"/>
                </a:lnTo>
                <a:lnTo>
                  <a:pt x="186418" y="326517"/>
                </a:lnTo>
                <a:lnTo>
                  <a:pt x="200532" y="319024"/>
                </a:lnTo>
                <a:lnTo>
                  <a:pt x="170207" y="262005"/>
                </a:lnTo>
                <a:close/>
              </a:path>
              <a:path w="208280" h="358139">
                <a:moveTo>
                  <a:pt x="30861" y="0"/>
                </a:moveTo>
                <a:lnTo>
                  <a:pt x="0" y="16383"/>
                </a:lnTo>
                <a:lnTo>
                  <a:pt x="139334" y="278364"/>
                </a:lnTo>
                <a:lnTo>
                  <a:pt x="168829" y="296635"/>
                </a:lnTo>
                <a:lnTo>
                  <a:pt x="170207" y="262005"/>
                </a:lnTo>
                <a:lnTo>
                  <a:pt x="3086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86779" y="1826641"/>
            <a:ext cx="218440" cy="173355"/>
          </a:xfrm>
          <a:custGeom>
            <a:avLst/>
            <a:gdLst/>
            <a:ahLst/>
            <a:cxnLst/>
            <a:rect l="l" t="t" r="r" b="b"/>
            <a:pathLst>
              <a:path w="218439" h="173355">
                <a:moveTo>
                  <a:pt x="0" y="0"/>
                </a:moveTo>
                <a:lnTo>
                  <a:pt x="102616" y="0"/>
                </a:lnTo>
                <a:lnTo>
                  <a:pt x="218312" y="17297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050535" y="1781555"/>
            <a:ext cx="901065" cy="241300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ts val="1895"/>
              </a:lnSpc>
            </a:pP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v.0.0.1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8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486400" y="3467100"/>
            <a:ext cx="1007744" cy="241300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3980">
              <a:lnSpc>
                <a:spcPts val="1895"/>
              </a:lnSpc>
            </a:pP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v.0.1.0a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51710">
              <a:lnSpc>
                <a:spcPct val="100000"/>
              </a:lnSpc>
              <a:spcBef>
                <a:spcPts val="95"/>
              </a:spcBef>
            </a:pPr>
            <a:r>
              <a:rPr dirty="0"/>
              <a:t>Fluxo</a:t>
            </a:r>
            <a:r>
              <a:rPr spc="-9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30" dirty="0"/>
              <a:t>Trabalho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85722" y="5439155"/>
            <a:ext cx="7161530" cy="338455"/>
            <a:chOff x="1585722" y="5439155"/>
            <a:chExt cx="7161530" cy="338455"/>
          </a:xfrm>
        </p:grpSpPr>
        <p:sp>
          <p:nvSpPr>
            <p:cNvPr id="4" name="object 4"/>
            <p:cNvSpPr/>
            <p:nvPr/>
          </p:nvSpPr>
          <p:spPr>
            <a:xfrm>
              <a:off x="1585722" y="5528881"/>
              <a:ext cx="7161530" cy="157480"/>
            </a:xfrm>
            <a:custGeom>
              <a:avLst/>
              <a:gdLst/>
              <a:ahLst/>
              <a:cxnLst/>
              <a:rect l="l" t="t" r="r" b="b"/>
              <a:pathLst>
                <a:path w="7161530" h="157479">
                  <a:moveTo>
                    <a:pt x="7131351" y="61163"/>
                  </a:moveTo>
                  <a:lnTo>
                    <a:pt x="7126605" y="61163"/>
                  </a:lnTo>
                  <a:lnTo>
                    <a:pt x="7126732" y="96215"/>
                  </a:lnTo>
                  <a:lnTo>
                    <a:pt x="7061719" y="96234"/>
                  </a:lnTo>
                  <a:lnTo>
                    <a:pt x="7012558" y="124929"/>
                  </a:lnTo>
                  <a:lnTo>
                    <a:pt x="7007353" y="129556"/>
                  </a:lnTo>
                  <a:lnTo>
                    <a:pt x="7004446" y="135607"/>
                  </a:lnTo>
                  <a:lnTo>
                    <a:pt x="7004040" y="142310"/>
                  </a:lnTo>
                  <a:lnTo>
                    <a:pt x="7006335" y="148894"/>
                  </a:lnTo>
                  <a:lnTo>
                    <a:pt x="7010941" y="154090"/>
                  </a:lnTo>
                  <a:lnTo>
                    <a:pt x="7016988" y="157006"/>
                  </a:lnTo>
                  <a:lnTo>
                    <a:pt x="7023677" y="157442"/>
                  </a:lnTo>
                  <a:lnTo>
                    <a:pt x="7030211" y="155193"/>
                  </a:lnTo>
                  <a:lnTo>
                    <a:pt x="7161403" y="78676"/>
                  </a:lnTo>
                  <a:lnTo>
                    <a:pt x="7131351" y="61163"/>
                  </a:lnTo>
                  <a:close/>
                </a:path>
                <a:path w="7161530" h="157479">
                  <a:moveTo>
                    <a:pt x="7061671" y="61182"/>
                  </a:moveTo>
                  <a:lnTo>
                    <a:pt x="0" y="63322"/>
                  </a:lnTo>
                  <a:lnTo>
                    <a:pt x="0" y="98374"/>
                  </a:lnTo>
                  <a:lnTo>
                    <a:pt x="7061719" y="96234"/>
                  </a:lnTo>
                  <a:lnTo>
                    <a:pt x="7091752" y="78704"/>
                  </a:lnTo>
                  <a:lnTo>
                    <a:pt x="7061671" y="61182"/>
                  </a:lnTo>
                  <a:close/>
                </a:path>
                <a:path w="7161530" h="157479">
                  <a:moveTo>
                    <a:pt x="7091752" y="78704"/>
                  </a:moveTo>
                  <a:lnTo>
                    <a:pt x="7061719" y="96234"/>
                  </a:lnTo>
                  <a:lnTo>
                    <a:pt x="7126732" y="96215"/>
                  </a:lnTo>
                  <a:lnTo>
                    <a:pt x="7126723" y="93827"/>
                  </a:lnTo>
                  <a:lnTo>
                    <a:pt x="7117714" y="93827"/>
                  </a:lnTo>
                  <a:lnTo>
                    <a:pt x="7091752" y="78704"/>
                  </a:lnTo>
                  <a:close/>
                </a:path>
                <a:path w="7161530" h="157479">
                  <a:moveTo>
                    <a:pt x="7117714" y="63550"/>
                  </a:moveTo>
                  <a:lnTo>
                    <a:pt x="7091752" y="78704"/>
                  </a:lnTo>
                  <a:lnTo>
                    <a:pt x="7117714" y="93827"/>
                  </a:lnTo>
                  <a:lnTo>
                    <a:pt x="7117714" y="63550"/>
                  </a:lnTo>
                  <a:close/>
                </a:path>
                <a:path w="7161530" h="157479">
                  <a:moveTo>
                    <a:pt x="7126613" y="63550"/>
                  </a:moveTo>
                  <a:lnTo>
                    <a:pt x="7117714" y="63550"/>
                  </a:lnTo>
                  <a:lnTo>
                    <a:pt x="7117714" y="93827"/>
                  </a:lnTo>
                  <a:lnTo>
                    <a:pt x="7126723" y="93827"/>
                  </a:lnTo>
                  <a:lnTo>
                    <a:pt x="7126613" y="63550"/>
                  </a:lnTo>
                  <a:close/>
                </a:path>
                <a:path w="7161530" h="157479">
                  <a:moveTo>
                    <a:pt x="7126605" y="61163"/>
                  </a:moveTo>
                  <a:lnTo>
                    <a:pt x="7061671" y="61182"/>
                  </a:lnTo>
                  <a:lnTo>
                    <a:pt x="7091752" y="78704"/>
                  </a:lnTo>
                  <a:lnTo>
                    <a:pt x="7117714" y="63550"/>
                  </a:lnTo>
                  <a:lnTo>
                    <a:pt x="7126613" y="63550"/>
                  </a:lnTo>
                  <a:lnTo>
                    <a:pt x="7126605" y="61163"/>
                  </a:lnTo>
                  <a:close/>
                </a:path>
                <a:path w="7161530" h="157479">
                  <a:moveTo>
                    <a:pt x="7023621" y="0"/>
                  </a:moveTo>
                  <a:lnTo>
                    <a:pt x="7016924" y="444"/>
                  </a:lnTo>
                  <a:lnTo>
                    <a:pt x="7010870" y="3365"/>
                  </a:lnTo>
                  <a:lnTo>
                    <a:pt x="7006208" y="8572"/>
                  </a:lnTo>
                  <a:lnTo>
                    <a:pt x="7003986" y="15162"/>
                  </a:lnTo>
                  <a:lnTo>
                    <a:pt x="7004431" y="21859"/>
                  </a:lnTo>
                  <a:lnTo>
                    <a:pt x="7007352" y="27914"/>
                  </a:lnTo>
                  <a:lnTo>
                    <a:pt x="7012558" y="32575"/>
                  </a:lnTo>
                  <a:lnTo>
                    <a:pt x="7061671" y="61182"/>
                  </a:lnTo>
                  <a:lnTo>
                    <a:pt x="7131351" y="61163"/>
                  </a:lnTo>
                  <a:lnTo>
                    <a:pt x="7030211" y="2222"/>
                  </a:lnTo>
                  <a:lnTo>
                    <a:pt x="702362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30830" y="546582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39"/>
                  </a:lnTo>
                  <a:lnTo>
                    <a:pt x="27797" y="229073"/>
                  </a:lnTo>
                  <a:lnTo>
                    <a:pt x="58978" y="260249"/>
                  </a:lnTo>
                  <a:lnTo>
                    <a:pt x="98511" y="280693"/>
                  </a:lnTo>
                  <a:lnTo>
                    <a:pt x="144018" y="288036"/>
                  </a:lnTo>
                  <a:lnTo>
                    <a:pt x="189524" y="280693"/>
                  </a:lnTo>
                  <a:lnTo>
                    <a:pt x="229057" y="260249"/>
                  </a:lnTo>
                  <a:lnTo>
                    <a:pt x="260238" y="229073"/>
                  </a:lnTo>
                  <a:lnTo>
                    <a:pt x="280690" y="189539"/>
                  </a:lnTo>
                  <a:lnTo>
                    <a:pt x="288036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30830" y="546582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8"/>
                  </a:lnTo>
                  <a:lnTo>
                    <a:pt x="280690" y="189539"/>
                  </a:lnTo>
                  <a:lnTo>
                    <a:pt x="260238" y="229073"/>
                  </a:lnTo>
                  <a:lnTo>
                    <a:pt x="229057" y="260249"/>
                  </a:lnTo>
                  <a:lnTo>
                    <a:pt x="189524" y="280693"/>
                  </a:lnTo>
                  <a:lnTo>
                    <a:pt x="144018" y="288036"/>
                  </a:lnTo>
                  <a:lnTo>
                    <a:pt x="98511" y="280693"/>
                  </a:lnTo>
                  <a:lnTo>
                    <a:pt x="58978" y="260249"/>
                  </a:lnTo>
                  <a:lnTo>
                    <a:pt x="27797" y="229073"/>
                  </a:lnTo>
                  <a:lnTo>
                    <a:pt x="7345" y="189539"/>
                  </a:lnTo>
                  <a:lnTo>
                    <a:pt x="0" y="144018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99638" y="5524253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52" y="78738"/>
                  </a:moveTo>
                  <a:lnTo>
                    <a:pt x="220725" y="124934"/>
                  </a:lnTo>
                  <a:lnTo>
                    <a:pt x="215519" y="129561"/>
                  </a:lnTo>
                  <a:lnTo>
                    <a:pt x="212598" y="135612"/>
                  </a:lnTo>
                  <a:lnTo>
                    <a:pt x="212153" y="142315"/>
                  </a:lnTo>
                  <a:lnTo>
                    <a:pt x="214375" y="148899"/>
                  </a:lnTo>
                  <a:lnTo>
                    <a:pt x="218983" y="154102"/>
                  </a:lnTo>
                  <a:lnTo>
                    <a:pt x="225043" y="157022"/>
                  </a:lnTo>
                  <a:lnTo>
                    <a:pt x="231771" y="157459"/>
                  </a:lnTo>
                  <a:lnTo>
                    <a:pt x="238378" y="155211"/>
                  </a:lnTo>
                  <a:lnTo>
                    <a:pt x="339408" y="96258"/>
                  </a:lnTo>
                  <a:lnTo>
                    <a:pt x="334645" y="96258"/>
                  </a:lnTo>
                  <a:lnTo>
                    <a:pt x="334645" y="93870"/>
                  </a:lnTo>
                  <a:lnTo>
                    <a:pt x="325882" y="93870"/>
                  </a:lnTo>
                  <a:lnTo>
                    <a:pt x="299952" y="78738"/>
                  </a:lnTo>
                  <a:close/>
                </a:path>
                <a:path w="369570" h="157479">
                  <a:moveTo>
                    <a:pt x="26990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06" y="96258"/>
                  </a:lnTo>
                  <a:lnTo>
                    <a:pt x="299952" y="78738"/>
                  </a:lnTo>
                  <a:lnTo>
                    <a:pt x="26990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5" y="61206"/>
                  </a:lnTo>
                  <a:lnTo>
                    <a:pt x="334645" y="96258"/>
                  </a:lnTo>
                  <a:lnTo>
                    <a:pt x="339408" y="96258"/>
                  </a:lnTo>
                  <a:lnTo>
                    <a:pt x="369442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2" y="63619"/>
                  </a:moveTo>
                  <a:lnTo>
                    <a:pt x="299952" y="78738"/>
                  </a:lnTo>
                  <a:lnTo>
                    <a:pt x="325882" y="93870"/>
                  </a:lnTo>
                  <a:lnTo>
                    <a:pt x="325882" y="63619"/>
                  </a:lnTo>
                  <a:close/>
                </a:path>
                <a:path w="369570" h="157479">
                  <a:moveTo>
                    <a:pt x="334645" y="63619"/>
                  </a:moveTo>
                  <a:lnTo>
                    <a:pt x="325882" y="63619"/>
                  </a:lnTo>
                  <a:lnTo>
                    <a:pt x="325882" y="93870"/>
                  </a:lnTo>
                  <a:lnTo>
                    <a:pt x="334645" y="93870"/>
                  </a:lnTo>
                  <a:lnTo>
                    <a:pt x="334645" y="63619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8" y="21836"/>
                  </a:lnTo>
                  <a:lnTo>
                    <a:pt x="215519" y="27896"/>
                  </a:lnTo>
                  <a:lnTo>
                    <a:pt x="220725" y="32504"/>
                  </a:lnTo>
                  <a:lnTo>
                    <a:pt x="299963" y="78732"/>
                  </a:lnTo>
                  <a:lnTo>
                    <a:pt x="325882" y="63619"/>
                  </a:lnTo>
                  <a:lnTo>
                    <a:pt x="334645" y="63619"/>
                  </a:lnTo>
                  <a:lnTo>
                    <a:pt x="334645" y="61206"/>
                  </a:lnTo>
                  <a:lnTo>
                    <a:pt x="339398" y="61206"/>
                  </a:lnTo>
                  <a:lnTo>
                    <a:pt x="238378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7694" y="5461253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144779" y="0"/>
                  </a:moveTo>
                  <a:lnTo>
                    <a:pt x="98999" y="7376"/>
                  </a:lnTo>
                  <a:lnTo>
                    <a:pt x="59253" y="27919"/>
                  </a:lnTo>
                  <a:lnTo>
                    <a:pt x="27919" y="59253"/>
                  </a:lnTo>
                  <a:lnTo>
                    <a:pt x="7376" y="98999"/>
                  </a:lnTo>
                  <a:lnTo>
                    <a:pt x="0" y="144780"/>
                  </a:lnTo>
                  <a:lnTo>
                    <a:pt x="7376" y="190541"/>
                  </a:lnTo>
                  <a:lnTo>
                    <a:pt x="27919" y="230284"/>
                  </a:lnTo>
                  <a:lnTo>
                    <a:pt x="59253" y="261625"/>
                  </a:lnTo>
                  <a:lnTo>
                    <a:pt x="98999" y="282178"/>
                  </a:lnTo>
                  <a:lnTo>
                    <a:pt x="144779" y="289560"/>
                  </a:lnTo>
                  <a:lnTo>
                    <a:pt x="190560" y="282178"/>
                  </a:lnTo>
                  <a:lnTo>
                    <a:pt x="230306" y="261625"/>
                  </a:lnTo>
                  <a:lnTo>
                    <a:pt x="261640" y="230284"/>
                  </a:lnTo>
                  <a:lnTo>
                    <a:pt x="282183" y="190541"/>
                  </a:lnTo>
                  <a:lnTo>
                    <a:pt x="289559" y="144780"/>
                  </a:lnTo>
                  <a:lnTo>
                    <a:pt x="282183" y="98999"/>
                  </a:lnTo>
                  <a:lnTo>
                    <a:pt x="261640" y="59253"/>
                  </a:lnTo>
                  <a:lnTo>
                    <a:pt x="230306" y="27919"/>
                  </a:lnTo>
                  <a:lnTo>
                    <a:pt x="190560" y="7376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47694" y="5461253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80"/>
                  </a:moveTo>
                  <a:lnTo>
                    <a:pt x="7376" y="98999"/>
                  </a:lnTo>
                  <a:lnTo>
                    <a:pt x="27919" y="59253"/>
                  </a:lnTo>
                  <a:lnTo>
                    <a:pt x="59253" y="27919"/>
                  </a:lnTo>
                  <a:lnTo>
                    <a:pt x="98999" y="7376"/>
                  </a:lnTo>
                  <a:lnTo>
                    <a:pt x="144779" y="0"/>
                  </a:lnTo>
                  <a:lnTo>
                    <a:pt x="190560" y="7376"/>
                  </a:lnTo>
                  <a:lnTo>
                    <a:pt x="230306" y="27919"/>
                  </a:lnTo>
                  <a:lnTo>
                    <a:pt x="261640" y="59253"/>
                  </a:lnTo>
                  <a:lnTo>
                    <a:pt x="282183" y="98999"/>
                  </a:lnTo>
                  <a:lnTo>
                    <a:pt x="289559" y="144780"/>
                  </a:lnTo>
                  <a:lnTo>
                    <a:pt x="282183" y="190541"/>
                  </a:lnTo>
                  <a:lnTo>
                    <a:pt x="261640" y="230284"/>
                  </a:lnTo>
                  <a:lnTo>
                    <a:pt x="230306" y="261625"/>
                  </a:lnTo>
                  <a:lnTo>
                    <a:pt x="190560" y="282178"/>
                  </a:lnTo>
                  <a:lnTo>
                    <a:pt x="144779" y="289560"/>
                  </a:lnTo>
                  <a:lnTo>
                    <a:pt x="98999" y="282178"/>
                  </a:lnTo>
                  <a:lnTo>
                    <a:pt x="59253" y="261625"/>
                  </a:lnTo>
                  <a:lnTo>
                    <a:pt x="27919" y="230284"/>
                  </a:lnTo>
                  <a:lnTo>
                    <a:pt x="7376" y="190541"/>
                  </a:lnTo>
                  <a:lnTo>
                    <a:pt x="0" y="144780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6501" y="5519681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52" y="78738"/>
                  </a:moveTo>
                  <a:lnTo>
                    <a:pt x="220725" y="124934"/>
                  </a:lnTo>
                  <a:lnTo>
                    <a:pt x="215519" y="129561"/>
                  </a:lnTo>
                  <a:lnTo>
                    <a:pt x="212598" y="135612"/>
                  </a:lnTo>
                  <a:lnTo>
                    <a:pt x="212153" y="142315"/>
                  </a:lnTo>
                  <a:lnTo>
                    <a:pt x="214375" y="148899"/>
                  </a:lnTo>
                  <a:lnTo>
                    <a:pt x="218983" y="154102"/>
                  </a:lnTo>
                  <a:lnTo>
                    <a:pt x="225043" y="157022"/>
                  </a:lnTo>
                  <a:lnTo>
                    <a:pt x="231771" y="157459"/>
                  </a:lnTo>
                  <a:lnTo>
                    <a:pt x="238378" y="155211"/>
                  </a:lnTo>
                  <a:lnTo>
                    <a:pt x="339408" y="96258"/>
                  </a:lnTo>
                  <a:lnTo>
                    <a:pt x="334645" y="96258"/>
                  </a:lnTo>
                  <a:lnTo>
                    <a:pt x="334645" y="93870"/>
                  </a:lnTo>
                  <a:lnTo>
                    <a:pt x="325882" y="93870"/>
                  </a:lnTo>
                  <a:lnTo>
                    <a:pt x="299952" y="78738"/>
                  </a:lnTo>
                  <a:close/>
                </a:path>
                <a:path w="369570" h="157479">
                  <a:moveTo>
                    <a:pt x="26990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06" y="96258"/>
                  </a:lnTo>
                  <a:lnTo>
                    <a:pt x="299952" y="78738"/>
                  </a:lnTo>
                  <a:lnTo>
                    <a:pt x="26990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5" y="61206"/>
                  </a:lnTo>
                  <a:lnTo>
                    <a:pt x="334645" y="96258"/>
                  </a:lnTo>
                  <a:lnTo>
                    <a:pt x="339408" y="96258"/>
                  </a:lnTo>
                  <a:lnTo>
                    <a:pt x="369443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2" y="63619"/>
                  </a:moveTo>
                  <a:lnTo>
                    <a:pt x="299952" y="78738"/>
                  </a:lnTo>
                  <a:lnTo>
                    <a:pt x="325882" y="93870"/>
                  </a:lnTo>
                  <a:lnTo>
                    <a:pt x="325882" y="63619"/>
                  </a:lnTo>
                  <a:close/>
                </a:path>
                <a:path w="369570" h="157479">
                  <a:moveTo>
                    <a:pt x="334645" y="63619"/>
                  </a:moveTo>
                  <a:lnTo>
                    <a:pt x="325882" y="63619"/>
                  </a:lnTo>
                  <a:lnTo>
                    <a:pt x="325882" y="93870"/>
                  </a:lnTo>
                  <a:lnTo>
                    <a:pt x="334645" y="93870"/>
                  </a:lnTo>
                  <a:lnTo>
                    <a:pt x="334645" y="63619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8" y="21836"/>
                  </a:lnTo>
                  <a:lnTo>
                    <a:pt x="215519" y="27896"/>
                  </a:lnTo>
                  <a:lnTo>
                    <a:pt x="220725" y="32504"/>
                  </a:lnTo>
                  <a:lnTo>
                    <a:pt x="299963" y="78732"/>
                  </a:lnTo>
                  <a:lnTo>
                    <a:pt x="325882" y="63619"/>
                  </a:lnTo>
                  <a:lnTo>
                    <a:pt x="334645" y="63619"/>
                  </a:lnTo>
                  <a:lnTo>
                    <a:pt x="334645" y="61206"/>
                  </a:lnTo>
                  <a:lnTo>
                    <a:pt x="339398" y="61206"/>
                  </a:lnTo>
                  <a:lnTo>
                    <a:pt x="238378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66082" y="545820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7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39"/>
                  </a:lnTo>
                  <a:lnTo>
                    <a:pt x="27797" y="229073"/>
                  </a:lnTo>
                  <a:lnTo>
                    <a:pt x="58978" y="260249"/>
                  </a:lnTo>
                  <a:lnTo>
                    <a:pt x="98511" y="280693"/>
                  </a:lnTo>
                  <a:lnTo>
                    <a:pt x="144017" y="288036"/>
                  </a:lnTo>
                  <a:lnTo>
                    <a:pt x="189524" y="280693"/>
                  </a:lnTo>
                  <a:lnTo>
                    <a:pt x="229057" y="260249"/>
                  </a:lnTo>
                  <a:lnTo>
                    <a:pt x="260238" y="229073"/>
                  </a:lnTo>
                  <a:lnTo>
                    <a:pt x="280690" y="189539"/>
                  </a:lnTo>
                  <a:lnTo>
                    <a:pt x="288035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66082" y="545820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7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5" y="144018"/>
                  </a:lnTo>
                  <a:lnTo>
                    <a:pt x="280690" y="189539"/>
                  </a:lnTo>
                  <a:lnTo>
                    <a:pt x="260238" y="229073"/>
                  </a:lnTo>
                  <a:lnTo>
                    <a:pt x="229057" y="260249"/>
                  </a:lnTo>
                  <a:lnTo>
                    <a:pt x="189524" y="280693"/>
                  </a:lnTo>
                  <a:lnTo>
                    <a:pt x="144017" y="288036"/>
                  </a:lnTo>
                  <a:lnTo>
                    <a:pt x="98511" y="280693"/>
                  </a:lnTo>
                  <a:lnTo>
                    <a:pt x="58978" y="260249"/>
                  </a:lnTo>
                  <a:lnTo>
                    <a:pt x="27797" y="229073"/>
                  </a:lnTo>
                  <a:lnTo>
                    <a:pt x="7345" y="189539"/>
                  </a:lnTo>
                  <a:lnTo>
                    <a:pt x="0" y="144018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33366" y="5530349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35" y="78728"/>
                  </a:moveTo>
                  <a:lnTo>
                    <a:pt x="220725" y="124934"/>
                  </a:lnTo>
                  <a:lnTo>
                    <a:pt x="215519" y="129561"/>
                  </a:lnTo>
                  <a:lnTo>
                    <a:pt x="212598" y="135612"/>
                  </a:lnTo>
                  <a:lnTo>
                    <a:pt x="212153" y="142315"/>
                  </a:lnTo>
                  <a:lnTo>
                    <a:pt x="214375" y="148899"/>
                  </a:lnTo>
                  <a:lnTo>
                    <a:pt x="218983" y="154102"/>
                  </a:lnTo>
                  <a:lnTo>
                    <a:pt x="225043" y="157022"/>
                  </a:lnTo>
                  <a:lnTo>
                    <a:pt x="231771" y="157459"/>
                  </a:lnTo>
                  <a:lnTo>
                    <a:pt x="238379" y="155211"/>
                  </a:lnTo>
                  <a:lnTo>
                    <a:pt x="339408" y="96258"/>
                  </a:lnTo>
                  <a:lnTo>
                    <a:pt x="334645" y="96258"/>
                  </a:lnTo>
                  <a:lnTo>
                    <a:pt x="334645" y="93870"/>
                  </a:lnTo>
                  <a:lnTo>
                    <a:pt x="325882" y="93870"/>
                  </a:lnTo>
                  <a:lnTo>
                    <a:pt x="299935" y="78728"/>
                  </a:lnTo>
                  <a:close/>
                </a:path>
                <a:path w="369570" h="157479">
                  <a:moveTo>
                    <a:pt x="26990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885" y="96258"/>
                  </a:lnTo>
                  <a:lnTo>
                    <a:pt x="299935" y="78728"/>
                  </a:lnTo>
                  <a:lnTo>
                    <a:pt x="26990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5" y="61206"/>
                  </a:lnTo>
                  <a:lnTo>
                    <a:pt x="334645" y="96258"/>
                  </a:lnTo>
                  <a:lnTo>
                    <a:pt x="339408" y="96258"/>
                  </a:lnTo>
                  <a:lnTo>
                    <a:pt x="369443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2" y="63593"/>
                  </a:moveTo>
                  <a:lnTo>
                    <a:pt x="299935" y="78728"/>
                  </a:lnTo>
                  <a:lnTo>
                    <a:pt x="325882" y="93870"/>
                  </a:lnTo>
                  <a:lnTo>
                    <a:pt x="325882" y="63593"/>
                  </a:lnTo>
                  <a:close/>
                </a:path>
                <a:path w="369570" h="157479">
                  <a:moveTo>
                    <a:pt x="334645" y="63593"/>
                  </a:moveTo>
                  <a:lnTo>
                    <a:pt x="325882" y="63593"/>
                  </a:lnTo>
                  <a:lnTo>
                    <a:pt x="325882" y="93870"/>
                  </a:lnTo>
                  <a:lnTo>
                    <a:pt x="334645" y="93870"/>
                  </a:lnTo>
                  <a:lnTo>
                    <a:pt x="334645" y="63593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8" y="21836"/>
                  </a:lnTo>
                  <a:lnTo>
                    <a:pt x="215519" y="27896"/>
                  </a:lnTo>
                  <a:lnTo>
                    <a:pt x="220725" y="32504"/>
                  </a:lnTo>
                  <a:lnTo>
                    <a:pt x="299935" y="78728"/>
                  </a:lnTo>
                  <a:lnTo>
                    <a:pt x="325882" y="63593"/>
                  </a:lnTo>
                  <a:lnTo>
                    <a:pt x="334645" y="63593"/>
                  </a:lnTo>
                  <a:lnTo>
                    <a:pt x="334645" y="61206"/>
                  </a:lnTo>
                  <a:lnTo>
                    <a:pt x="339398" y="61206"/>
                  </a:lnTo>
                  <a:lnTo>
                    <a:pt x="238379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82945" y="5468873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144779" y="0"/>
                  </a:moveTo>
                  <a:lnTo>
                    <a:pt x="98999" y="7376"/>
                  </a:lnTo>
                  <a:lnTo>
                    <a:pt x="59253" y="27919"/>
                  </a:lnTo>
                  <a:lnTo>
                    <a:pt x="27919" y="59253"/>
                  </a:lnTo>
                  <a:lnTo>
                    <a:pt x="7376" y="98999"/>
                  </a:lnTo>
                  <a:lnTo>
                    <a:pt x="0" y="144779"/>
                  </a:lnTo>
                  <a:lnTo>
                    <a:pt x="7376" y="190541"/>
                  </a:lnTo>
                  <a:lnTo>
                    <a:pt x="27919" y="230284"/>
                  </a:lnTo>
                  <a:lnTo>
                    <a:pt x="59253" y="261625"/>
                  </a:lnTo>
                  <a:lnTo>
                    <a:pt x="98999" y="282178"/>
                  </a:lnTo>
                  <a:lnTo>
                    <a:pt x="144779" y="289559"/>
                  </a:lnTo>
                  <a:lnTo>
                    <a:pt x="190560" y="282178"/>
                  </a:lnTo>
                  <a:lnTo>
                    <a:pt x="230306" y="261625"/>
                  </a:lnTo>
                  <a:lnTo>
                    <a:pt x="261640" y="230284"/>
                  </a:lnTo>
                  <a:lnTo>
                    <a:pt x="282183" y="190541"/>
                  </a:lnTo>
                  <a:lnTo>
                    <a:pt x="289559" y="144779"/>
                  </a:lnTo>
                  <a:lnTo>
                    <a:pt x="282183" y="98999"/>
                  </a:lnTo>
                  <a:lnTo>
                    <a:pt x="261640" y="59253"/>
                  </a:lnTo>
                  <a:lnTo>
                    <a:pt x="230306" y="27919"/>
                  </a:lnTo>
                  <a:lnTo>
                    <a:pt x="190560" y="7376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82945" y="5468873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79"/>
                  </a:moveTo>
                  <a:lnTo>
                    <a:pt x="7376" y="98999"/>
                  </a:lnTo>
                  <a:lnTo>
                    <a:pt x="27919" y="59253"/>
                  </a:lnTo>
                  <a:lnTo>
                    <a:pt x="59253" y="27919"/>
                  </a:lnTo>
                  <a:lnTo>
                    <a:pt x="98999" y="7376"/>
                  </a:lnTo>
                  <a:lnTo>
                    <a:pt x="144779" y="0"/>
                  </a:lnTo>
                  <a:lnTo>
                    <a:pt x="190560" y="7376"/>
                  </a:lnTo>
                  <a:lnTo>
                    <a:pt x="230306" y="27919"/>
                  </a:lnTo>
                  <a:lnTo>
                    <a:pt x="261640" y="59253"/>
                  </a:lnTo>
                  <a:lnTo>
                    <a:pt x="282183" y="98999"/>
                  </a:lnTo>
                  <a:lnTo>
                    <a:pt x="289559" y="144779"/>
                  </a:lnTo>
                  <a:lnTo>
                    <a:pt x="282183" y="190541"/>
                  </a:lnTo>
                  <a:lnTo>
                    <a:pt x="261640" y="230284"/>
                  </a:lnTo>
                  <a:lnTo>
                    <a:pt x="230306" y="261625"/>
                  </a:lnTo>
                  <a:lnTo>
                    <a:pt x="190560" y="282178"/>
                  </a:lnTo>
                  <a:lnTo>
                    <a:pt x="144779" y="289559"/>
                  </a:lnTo>
                  <a:lnTo>
                    <a:pt x="98999" y="282178"/>
                  </a:lnTo>
                  <a:lnTo>
                    <a:pt x="59253" y="261625"/>
                  </a:lnTo>
                  <a:lnTo>
                    <a:pt x="27919" y="230284"/>
                  </a:lnTo>
                  <a:lnTo>
                    <a:pt x="7376" y="190541"/>
                  </a:lnTo>
                  <a:lnTo>
                    <a:pt x="0" y="144779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573530" y="2138172"/>
            <a:ext cx="7178675" cy="2813685"/>
            <a:chOff x="1573530" y="2138172"/>
            <a:chExt cx="7178675" cy="2813685"/>
          </a:xfrm>
        </p:grpSpPr>
        <p:sp>
          <p:nvSpPr>
            <p:cNvPr id="17" name="object 17"/>
            <p:cNvSpPr/>
            <p:nvPr/>
          </p:nvSpPr>
          <p:spPr>
            <a:xfrm>
              <a:off x="1585722" y="3037141"/>
              <a:ext cx="7165975" cy="1823720"/>
            </a:xfrm>
            <a:custGeom>
              <a:avLst/>
              <a:gdLst/>
              <a:ahLst/>
              <a:cxnLst/>
              <a:rect l="l" t="t" r="r" b="b"/>
              <a:pathLst>
                <a:path w="7165975" h="1823720">
                  <a:moveTo>
                    <a:pt x="7161403" y="1744408"/>
                  </a:moveTo>
                  <a:lnTo>
                    <a:pt x="7131317" y="1726882"/>
                  </a:lnTo>
                  <a:lnTo>
                    <a:pt x="7030212" y="1667954"/>
                  </a:lnTo>
                  <a:lnTo>
                    <a:pt x="7023621" y="1665732"/>
                  </a:lnTo>
                  <a:lnTo>
                    <a:pt x="7016915" y="1666176"/>
                  </a:lnTo>
                  <a:lnTo>
                    <a:pt x="7010870" y="1669097"/>
                  </a:lnTo>
                  <a:lnTo>
                    <a:pt x="7006209" y="1674304"/>
                  </a:lnTo>
                  <a:lnTo>
                    <a:pt x="7003986" y="1680895"/>
                  </a:lnTo>
                  <a:lnTo>
                    <a:pt x="7004431" y="1687601"/>
                  </a:lnTo>
                  <a:lnTo>
                    <a:pt x="7007352" y="1693646"/>
                  </a:lnTo>
                  <a:lnTo>
                    <a:pt x="7012559" y="1698307"/>
                  </a:lnTo>
                  <a:lnTo>
                    <a:pt x="7061670" y="1726907"/>
                  </a:lnTo>
                  <a:lnTo>
                    <a:pt x="0" y="1729041"/>
                  </a:lnTo>
                  <a:lnTo>
                    <a:pt x="0" y="1764093"/>
                  </a:lnTo>
                  <a:lnTo>
                    <a:pt x="7061721" y="1761959"/>
                  </a:lnTo>
                  <a:lnTo>
                    <a:pt x="7012559" y="1790636"/>
                  </a:lnTo>
                  <a:lnTo>
                    <a:pt x="7007352" y="1795310"/>
                  </a:lnTo>
                  <a:lnTo>
                    <a:pt x="7004444" y="1801355"/>
                  </a:lnTo>
                  <a:lnTo>
                    <a:pt x="7004037" y="1808060"/>
                  </a:lnTo>
                  <a:lnTo>
                    <a:pt x="7006336" y="1814639"/>
                  </a:lnTo>
                  <a:lnTo>
                    <a:pt x="7010933" y="1819846"/>
                  </a:lnTo>
                  <a:lnTo>
                    <a:pt x="7016978" y="1822767"/>
                  </a:lnTo>
                  <a:lnTo>
                    <a:pt x="7023671" y="1823212"/>
                  </a:lnTo>
                  <a:lnTo>
                    <a:pt x="7030212" y="1820989"/>
                  </a:lnTo>
                  <a:lnTo>
                    <a:pt x="7161403" y="1744408"/>
                  </a:lnTo>
                  <a:close/>
                </a:path>
                <a:path w="7165975" h="1823720">
                  <a:moveTo>
                    <a:pt x="7161403" y="890968"/>
                  </a:moveTo>
                  <a:lnTo>
                    <a:pt x="7131317" y="873442"/>
                  </a:lnTo>
                  <a:lnTo>
                    <a:pt x="7030212" y="814514"/>
                  </a:lnTo>
                  <a:lnTo>
                    <a:pt x="7023621" y="812292"/>
                  </a:lnTo>
                  <a:lnTo>
                    <a:pt x="7016915" y="812736"/>
                  </a:lnTo>
                  <a:lnTo>
                    <a:pt x="7010870" y="815657"/>
                  </a:lnTo>
                  <a:lnTo>
                    <a:pt x="7006209" y="820864"/>
                  </a:lnTo>
                  <a:lnTo>
                    <a:pt x="7003986" y="827455"/>
                  </a:lnTo>
                  <a:lnTo>
                    <a:pt x="7004431" y="834161"/>
                  </a:lnTo>
                  <a:lnTo>
                    <a:pt x="7007352" y="840206"/>
                  </a:lnTo>
                  <a:lnTo>
                    <a:pt x="7012559" y="844867"/>
                  </a:lnTo>
                  <a:lnTo>
                    <a:pt x="7061670" y="873467"/>
                  </a:lnTo>
                  <a:lnTo>
                    <a:pt x="0" y="875601"/>
                  </a:lnTo>
                  <a:lnTo>
                    <a:pt x="0" y="910653"/>
                  </a:lnTo>
                  <a:lnTo>
                    <a:pt x="7061721" y="908519"/>
                  </a:lnTo>
                  <a:lnTo>
                    <a:pt x="7012559" y="937196"/>
                  </a:lnTo>
                  <a:lnTo>
                    <a:pt x="7007352" y="941870"/>
                  </a:lnTo>
                  <a:lnTo>
                    <a:pt x="7004444" y="947915"/>
                  </a:lnTo>
                  <a:lnTo>
                    <a:pt x="7004037" y="954620"/>
                  </a:lnTo>
                  <a:lnTo>
                    <a:pt x="7006336" y="961199"/>
                  </a:lnTo>
                  <a:lnTo>
                    <a:pt x="7010933" y="966406"/>
                  </a:lnTo>
                  <a:lnTo>
                    <a:pt x="7016978" y="969327"/>
                  </a:lnTo>
                  <a:lnTo>
                    <a:pt x="7023671" y="969772"/>
                  </a:lnTo>
                  <a:lnTo>
                    <a:pt x="7030212" y="967549"/>
                  </a:lnTo>
                  <a:lnTo>
                    <a:pt x="7161403" y="890968"/>
                  </a:lnTo>
                  <a:close/>
                </a:path>
                <a:path w="7165975" h="1823720">
                  <a:moveTo>
                    <a:pt x="7165975" y="78676"/>
                  </a:moveTo>
                  <a:lnTo>
                    <a:pt x="7135889" y="61150"/>
                  </a:lnTo>
                  <a:lnTo>
                    <a:pt x="7034784" y="2222"/>
                  </a:lnTo>
                  <a:lnTo>
                    <a:pt x="7028193" y="0"/>
                  </a:lnTo>
                  <a:lnTo>
                    <a:pt x="7021487" y="444"/>
                  </a:lnTo>
                  <a:lnTo>
                    <a:pt x="7015442" y="3365"/>
                  </a:lnTo>
                  <a:lnTo>
                    <a:pt x="7010781" y="8572"/>
                  </a:lnTo>
                  <a:lnTo>
                    <a:pt x="7008558" y="15163"/>
                  </a:lnTo>
                  <a:lnTo>
                    <a:pt x="7009003" y="21869"/>
                  </a:lnTo>
                  <a:lnTo>
                    <a:pt x="7011924" y="27914"/>
                  </a:lnTo>
                  <a:lnTo>
                    <a:pt x="7017131" y="32575"/>
                  </a:lnTo>
                  <a:lnTo>
                    <a:pt x="7066242" y="61175"/>
                  </a:lnTo>
                  <a:lnTo>
                    <a:pt x="4572" y="63309"/>
                  </a:lnTo>
                  <a:lnTo>
                    <a:pt x="4572" y="98361"/>
                  </a:lnTo>
                  <a:lnTo>
                    <a:pt x="7066293" y="96227"/>
                  </a:lnTo>
                  <a:lnTo>
                    <a:pt x="7017131" y="124904"/>
                  </a:lnTo>
                  <a:lnTo>
                    <a:pt x="7011924" y="129578"/>
                  </a:lnTo>
                  <a:lnTo>
                    <a:pt x="7009016" y="135623"/>
                  </a:lnTo>
                  <a:lnTo>
                    <a:pt x="7008609" y="142328"/>
                  </a:lnTo>
                  <a:lnTo>
                    <a:pt x="7010908" y="148907"/>
                  </a:lnTo>
                  <a:lnTo>
                    <a:pt x="7015505" y="154114"/>
                  </a:lnTo>
                  <a:lnTo>
                    <a:pt x="7021550" y="157035"/>
                  </a:lnTo>
                  <a:lnTo>
                    <a:pt x="7028243" y="157480"/>
                  </a:lnTo>
                  <a:lnTo>
                    <a:pt x="7034784" y="155257"/>
                  </a:lnTo>
                  <a:lnTo>
                    <a:pt x="7165975" y="7867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00850" y="4701750"/>
              <a:ext cx="1052195" cy="157480"/>
            </a:xfrm>
            <a:custGeom>
              <a:avLst/>
              <a:gdLst/>
              <a:ahLst/>
              <a:cxnLst/>
              <a:rect l="l" t="t" r="r" b="b"/>
              <a:pathLst>
                <a:path w="1052195" h="157479">
                  <a:moveTo>
                    <a:pt x="1021779" y="60876"/>
                  </a:moveTo>
                  <a:lnTo>
                    <a:pt x="1017016" y="60876"/>
                  </a:lnTo>
                  <a:lnTo>
                    <a:pt x="1017143" y="95928"/>
                  </a:lnTo>
                  <a:lnTo>
                    <a:pt x="952327" y="96155"/>
                  </a:lnTo>
                  <a:lnTo>
                    <a:pt x="903224" y="125011"/>
                  </a:lnTo>
                  <a:lnTo>
                    <a:pt x="898090" y="129672"/>
                  </a:lnTo>
                  <a:lnTo>
                    <a:pt x="895207" y="135727"/>
                  </a:lnTo>
                  <a:lnTo>
                    <a:pt x="894776" y="142424"/>
                  </a:lnTo>
                  <a:lnTo>
                    <a:pt x="897001" y="149014"/>
                  </a:lnTo>
                  <a:lnTo>
                    <a:pt x="901662" y="154148"/>
                  </a:lnTo>
                  <a:lnTo>
                    <a:pt x="907716" y="157031"/>
                  </a:lnTo>
                  <a:lnTo>
                    <a:pt x="914413" y="157462"/>
                  </a:lnTo>
                  <a:lnTo>
                    <a:pt x="921003" y="155237"/>
                  </a:lnTo>
                  <a:lnTo>
                    <a:pt x="1051814" y="78275"/>
                  </a:lnTo>
                  <a:lnTo>
                    <a:pt x="1021779" y="60876"/>
                  </a:lnTo>
                  <a:close/>
                </a:path>
                <a:path w="1052195" h="157479">
                  <a:moveTo>
                    <a:pt x="952273" y="61103"/>
                  </a:moveTo>
                  <a:lnTo>
                    <a:pt x="0" y="64432"/>
                  </a:lnTo>
                  <a:lnTo>
                    <a:pt x="0" y="99484"/>
                  </a:lnTo>
                  <a:lnTo>
                    <a:pt x="952327" y="96155"/>
                  </a:lnTo>
                  <a:lnTo>
                    <a:pt x="982345" y="78514"/>
                  </a:lnTo>
                  <a:lnTo>
                    <a:pt x="952273" y="61103"/>
                  </a:lnTo>
                  <a:close/>
                </a:path>
                <a:path w="1052195" h="157479">
                  <a:moveTo>
                    <a:pt x="982345" y="78514"/>
                  </a:moveTo>
                  <a:lnTo>
                    <a:pt x="952327" y="96155"/>
                  </a:lnTo>
                  <a:lnTo>
                    <a:pt x="1017143" y="95928"/>
                  </a:lnTo>
                  <a:lnTo>
                    <a:pt x="1017134" y="93515"/>
                  </a:lnTo>
                  <a:lnTo>
                    <a:pt x="1008252" y="93515"/>
                  </a:lnTo>
                  <a:lnTo>
                    <a:pt x="982345" y="78514"/>
                  </a:lnTo>
                  <a:close/>
                </a:path>
                <a:path w="1052195" h="157479">
                  <a:moveTo>
                    <a:pt x="1008252" y="63289"/>
                  </a:moveTo>
                  <a:lnTo>
                    <a:pt x="982345" y="78514"/>
                  </a:lnTo>
                  <a:lnTo>
                    <a:pt x="1008252" y="93515"/>
                  </a:lnTo>
                  <a:lnTo>
                    <a:pt x="1008252" y="63289"/>
                  </a:lnTo>
                  <a:close/>
                </a:path>
                <a:path w="1052195" h="157479">
                  <a:moveTo>
                    <a:pt x="1017024" y="63289"/>
                  </a:moveTo>
                  <a:lnTo>
                    <a:pt x="1008252" y="63289"/>
                  </a:lnTo>
                  <a:lnTo>
                    <a:pt x="1008252" y="93515"/>
                  </a:lnTo>
                  <a:lnTo>
                    <a:pt x="1017134" y="93515"/>
                  </a:lnTo>
                  <a:lnTo>
                    <a:pt x="1017024" y="63289"/>
                  </a:lnTo>
                  <a:close/>
                </a:path>
                <a:path w="1052195" h="157479">
                  <a:moveTo>
                    <a:pt x="1017016" y="60876"/>
                  </a:moveTo>
                  <a:lnTo>
                    <a:pt x="952273" y="61103"/>
                  </a:lnTo>
                  <a:lnTo>
                    <a:pt x="982345" y="78514"/>
                  </a:lnTo>
                  <a:lnTo>
                    <a:pt x="1008252" y="63289"/>
                  </a:lnTo>
                  <a:lnTo>
                    <a:pt x="1017024" y="63289"/>
                  </a:lnTo>
                  <a:lnTo>
                    <a:pt x="1017016" y="60876"/>
                  </a:lnTo>
                  <a:close/>
                </a:path>
                <a:path w="1052195" h="157479">
                  <a:moveTo>
                    <a:pt x="913905" y="0"/>
                  </a:moveTo>
                  <a:lnTo>
                    <a:pt x="907208" y="488"/>
                  </a:lnTo>
                  <a:lnTo>
                    <a:pt x="901154" y="3452"/>
                  </a:lnTo>
                  <a:lnTo>
                    <a:pt x="896493" y="8679"/>
                  </a:lnTo>
                  <a:lnTo>
                    <a:pt x="894290" y="15267"/>
                  </a:lnTo>
                  <a:lnTo>
                    <a:pt x="894778" y="21951"/>
                  </a:lnTo>
                  <a:lnTo>
                    <a:pt x="897743" y="27967"/>
                  </a:lnTo>
                  <a:lnTo>
                    <a:pt x="902970" y="32555"/>
                  </a:lnTo>
                  <a:lnTo>
                    <a:pt x="952273" y="61103"/>
                  </a:lnTo>
                  <a:lnTo>
                    <a:pt x="1021779" y="60876"/>
                  </a:lnTo>
                  <a:lnTo>
                    <a:pt x="920496" y="2202"/>
                  </a:lnTo>
                  <a:lnTo>
                    <a:pt x="91390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4674" y="4644389"/>
              <a:ext cx="289559" cy="28803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344674" y="4644389"/>
              <a:ext cx="289560" cy="288290"/>
            </a:xfrm>
            <a:custGeom>
              <a:avLst/>
              <a:gdLst/>
              <a:ahLst/>
              <a:cxnLst/>
              <a:rect l="l" t="t" r="r" b="b"/>
              <a:pathLst>
                <a:path w="289560" h="288289">
                  <a:moveTo>
                    <a:pt x="0" y="144018"/>
                  </a:moveTo>
                  <a:lnTo>
                    <a:pt x="7376" y="98511"/>
                  </a:lnTo>
                  <a:lnTo>
                    <a:pt x="27919" y="58978"/>
                  </a:lnTo>
                  <a:lnTo>
                    <a:pt x="59253" y="27797"/>
                  </a:lnTo>
                  <a:lnTo>
                    <a:pt x="98999" y="7345"/>
                  </a:lnTo>
                  <a:lnTo>
                    <a:pt x="144780" y="0"/>
                  </a:lnTo>
                  <a:lnTo>
                    <a:pt x="190560" y="7345"/>
                  </a:lnTo>
                  <a:lnTo>
                    <a:pt x="230306" y="27797"/>
                  </a:lnTo>
                  <a:lnTo>
                    <a:pt x="261640" y="58978"/>
                  </a:lnTo>
                  <a:lnTo>
                    <a:pt x="282183" y="98511"/>
                  </a:lnTo>
                  <a:lnTo>
                    <a:pt x="289559" y="144018"/>
                  </a:lnTo>
                  <a:lnTo>
                    <a:pt x="282183" y="189524"/>
                  </a:lnTo>
                  <a:lnTo>
                    <a:pt x="261640" y="229057"/>
                  </a:lnTo>
                  <a:lnTo>
                    <a:pt x="230306" y="260238"/>
                  </a:lnTo>
                  <a:lnTo>
                    <a:pt x="190560" y="280690"/>
                  </a:lnTo>
                  <a:lnTo>
                    <a:pt x="144780" y="288036"/>
                  </a:lnTo>
                  <a:lnTo>
                    <a:pt x="98999" y="280690"/>
                  </a:lnTo>
                  <a:lnTo>
                    <a:pt x="59253" y="260238"/>
                  </a:lnTo>
                  <a:lnTo>
                    <a:pt x="27919" y="229057"/>
                  </a:lnTo>
                  <a:lnTo>
                    <a:pt x="7376" y="189524"/>
                  </a:lnTo>
                  <a:lnTo>
                    <a:pt x="0" y="144018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13482" y="4702817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69" h="157479">
                  <a:moveTo>
                    <a:pt x="299974" y="78732"/>
                  </a:moveTo>
                  <a:lnTo>
                    <a:pt x="220725" y="124960"/>
                  </a:lnTo>
                  <a:lnTo>
                    <a:pt x="215518" y="129567"/>
                  </a:lnTo>
                  <a:lnTo>
                    <a:pt x="212597" y="135628"/>
                  </a:lnTo>
                  <a:lnTo>
                    <a:pt x="212153" y="142355"/>
                  </a:lnTo>
                  <a:lnTo>
                    <a:pt x="214375" y="148963"/>
                  </a:lnTo>
                  <a:lnTo>
                    <a:pt x="218983" y="154114"/>
                  </a:lnTo>
                  <a:lnTo>
                    <a:pt x="225044" y="157027"/>
                  </a:lnTo>
                  <a:lnTo>
                    <a:pt x="231771" y="157464"/>
                  </a:lnTo>
                  <a:lnTo>
                    <a:pt x="238379" y="155186"/>
                  </a:lnTo>
                  <a:lnTo>
                    <a:pt x="339398" y="96258"/>
                  </a:lnTo>
                  <a:lnTo>
                    <a:pt x="334644" y="96258"/>
                  </a:lnTo>
                  <a:lnTo>
                    <a:pt x="334644" y="93845"/>
                  </a:lnTo>
                  <a:lnTo>
                    <a:pt x="325881" y="93845"/>
                  </a:lnTo>
                  <a:lnTo>
                    <a:pt x="299974" y="78732"/>
                  </a:lnTo>
                  <a:close/>
                </a:path>
                <a:path w="369569" h="157479">
                  <a:moveTo>
                    <a:pt x="26992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29" y="96258"/>
                  </a:lnTo>
                  <a:lnTo>
                    <a:pt x="299974" y="78732"/>
                  </a:lnTo>
                  <a:lnTo>
                    <a:pt x="269929" y="61206"/>
                  </a:lnTo>
                  <a:close/>
                </a:path>
                <a:path w="369569" h="157479">
                  <a:moveTo>
                    <a:pt x="339398" y="61206"/>
                  </a:moveTo>
                  <a:lnTo>
                    <a:pt x="334644" y="61206"/>
                  </a:lnTo>
                  <a:lnTo>
                    <a:pt x="334644" y="96258"/>
                  </a:lnTo>
                  <a:lnTo>
                    <a:pt x="339398" y="96258"/>
                  </a:lnTo>
                  <a:lnTo>
                    <a:pt x="369443" y="78732"/>
                  </a:lnTo>
                  <a:lnTo>
                    <a:pt x="339398" y="61206"/>
                  </a:lnTo>
                  <a:close/>
                </a:path>
                <a:path w="369569" h="157479">
                  <a:moveTo>
                    <a:pt x="325881" y="63619"/>
                  </a:moveTo>
                  <a:lnTo>
                    <a:pt x="299974" y="78732"/>
                  </a:lnTo>
                  <a:lnTo>
                    <a:pt x="325881" y="93845"/>
                  </a:lnTo>
                  <a:lnTo>
                    <a:pt x="325881" y="63619"/>
                  </a:lnTo>
                  <a:close/>
                </a:path>
                <a:path w="369569" h="157479">
                  <a:moveTo>
                    <a:pt x="334644" y="63619"/>
                  </a:moveTo>
                  <a:lnTo>
                    <a:pt x="325881" y="63619"/>
                  </a:lnTo>
                  <a:lnTo>
                    <a:pt x="325881" y="93845"/>
                  </a:lnTo>
                  <a:lnTo>
                    <a:pt x="334644" y="93845"/>
                  </a:lnTo>
                  <a:lnTo>
                    <a:pt x="334644" y="63619"/>
                  </a:lnTo>
                  <a:close/>
                </a:path>
                <a:path w="369569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8" y="21836"/>
                  </a:lnTo>
                  <a:lnTo>
                    <a:pt x="215519" y="27896"/>
                  </a:lnTo>
                  <a:lnTo>
                    <a:pt x="220725" y="32504"/>
                  </a:lnTo>
                  <a:lnTo>
                    <a:pt x="299974" y="78732"/>
                  </a:lnTo>
                  <a:lnTo>
                    <a:pt x="325881" y="63619"/>
                  </a:lnTo>
                  <a:lnTo>
                    <a:pt x="334644" y="63619"/>
                  </a:lnTo>
                  <a:lnTo>
                    <a:pt x="334644" y="61206"/>
                  </a:lnTo>
                  <a:lnTo>
                    <a:pt x="339398" y="61206"/>
                  </a:lnTo>
                  <a:lnTo>
                    <a:pt x="238379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3062" y="4639817"/>
              <a:ext cx="288036" cy="28955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163062" y="4639817"/>
              <a:ext cx="288290" cy="289560"/>
            </a:xfrm>
            <a:custGeom>
              <a:avLst/>
              <a:gdLst/>
              <a:ahLst/>
              <a:cxnLst/>
              <a:rect l="l" t="t" r="r" b="b"/>
              <a:pathLst>
                <a:path w="288289" h="289560">
                  <a:moveTo>
                    <a:pt x="0" y="144779"/>
                  </a:moveTo>
                  <a:lnTo>
                    <a:pt x="7345" y="98999"/>
                  </a:lnTo>
                  <a:lnTo>
                    <a:pt x="27797" y="59253"/>
                  </a:lnTo>
                  <a:lnTo>
                    <a:pt x="58978" y="27919"/>
                  </a:lnTo>
                  <a:lnTo>
                    <a:pt x="98511" y="7376"/>
                  </a:lnTo>
                  <a:lnTo>
                    <a:pt x="144017" y="0"/>
                  </a:lnTo>
                  <a:lnTo>
                    <a:pt x="189524" y="7376"/>
                  </a:lnTo>
                  <a:lnTo>
                    <a:pt x="229057" y="27919"/>
                  </a:lnTo>
                  <a:lnTo>
                    <a:pt x="260238" y="59253"/>
                  </a:lnTo>
                  <a:lnTo>
                    <a:pt x="280690" y="98999"/>
                  </a:lnTo>
                  <a:lnTo>
                    <a:pt x="288036" y="144779"/>
                  </a:lnTo>
                  <a:lnTo>
                    <a:pt x="280690" y="190560"/>
                  </a:lnTo>
                  <a:lnTo>
                    <a:pt x="260238" y="230306"/>
                  </a:lnTo>
                  <a:lnTo>
                    <a:pt x="229057" y="261640"/>
                  </a:lnTo>
                  <a:lnTo>
                    <a:pt x="189524" y="282183"/>
                  </a:lnTo>
                  <a:lnTo>
                    <a:pt x="144017" y="289559"/>
                  </a:lnTo>
                  <a:lnTo>
                    <a:pt x="98511" y="282183"/>
                  </a:lnTo>
                  <a:lnTo>
                    <a:pt x="58978" y="261640"/>
                  </a:lnTo>
                  <a:lnTo>
                    <a:pt x="27797" y="230306"/>
                  </a:lnTo>
                  <a:lnTo>
                    <a:pt x="7345" y="190560"/>
                  </a:lnTo>
                  <a:lnTo>
                    <a:pt x="0" y="144779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6790" y="4633722"/>
              <a:ext cx="289560" cy="28803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796790" y="4633722"/>
              <a:ext cx="289560" cy="288290"/>
            </a:xfrm>
            <a:custGeom>
              <a:avLst/>
              <a:gdLst/>
              <a:ahLst/>
              <a:cxnLst/>
              <a:rect l="l" t="t" r="r" b="b"/>
              <a:pathLst>
                <a:path w="289560" h="288289">
                  <a:moveTo>
                    <a:pt x="0" y="144017"/>
                  </a:moveTo>
                  <a:lnTo>
                    <a:pt x="7376" y="98511"/>
                  </a:lnTo>
                  <a:lnTo>
                    <a:pt x="27919" y="58978"/>
                  </a:lnTo>
                  <a:lnTo>
                    <a:pt x="59253" y="27797"/>
                  </a:lnTo>
                  <a:lnTo>
                    <a:pt x="98999" y="7345"/>
                  </a:lnTo>
                  <a:lnTo>
                    <a:pt x="144780" y="0"/>
                  </a:lnTo>
                  <a:lnTo>
                    <a:pt x="190560" y="7345"/>
                  </a:lnTo>
                  <a:lnTo>
                    <a:pt x="230306" y="27797"/>
                  </a:lnTo>
                  <a:lnTo>
                    <a:pt x="261640" y="58978"/>
                  </a:lnTo>
                  <a:lnTo>
                    <a:pt x="282183" y="98511"/>
                  </a:lnTo>
                  <a:lnTo>
                    <a:pt x="289560" y="144017"/>
                  </a:lnTo>
                  <a:lnTo>
                    <a:pt x="282183" y="189524"/>
                  </a:lnTo>
                  <a:lnTo>
                    <a:pt x="261640" y="229057"/>
                  </a:lnTo>
                  <a:lnTo>
                    <a:pt x="230306" y="260238"/>
                  </a:lnTo>
                  <a:lnTo>
                    <a:pt x="190560" y="280690"/>
                  </a:lnTo>
                  <a:lnTo>
                    <a:pt x="144780" y="288035"/>
                  </a:lnTo>
                  <a:lnTo>
                    <a:pt x="98999" y="280690"/>
                  </a:lnTo>
                  <a:lnTo>
                    <a:pt x="59253" y="260238"/>
                  </a:lnTo>
                  <a:lnTo>
                    <a:pt x="27919" y="229057"/>
                  </a:lnTo>
                  <a:lnTo>
                    <a:pt x="7376" y="189524"/>
                  </a:lnTo>
                  <a:lnTo>
                    <a:pt x="0" y="144017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65597" y="4705865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74" y="78732"/>
                  </a:moveTo>
                  <a:lnTo>
                    <a:pt x="220725" y="124960"/>
                  </a:lnTo>
                  <a:lnTo>
                    <a:pt x="215518" y="129567"/>
                  </a:lnTo>
                  <a:lnTo>
                    <a:pt x="212597" y="135628"/>
                  </a:lnTo>
                  <a:lnTo>
                    <a:pt x="212153" y="142355"/>
                  </a:lnTo>
                  <a:lnTo>
                    <a:pt x="214375" y="148963"/>
                  </a:lnTo>
                  <a:lnTo>
                    <a:pt x="218983" y="154114"/>
                  </a:lnTo>
                  <a:lnTo>
                    <a:pt x="225043" y="157027"/>
                  </a:lnTo>
                  <a:lnTo>
                    <a:pt x="231771" y="157464"/>
                  </a:lnTo>
                  <a:lnTo>
                    <a:pt x="238378" y="155186"/>
                  </a:lnTo>
                  <a:lnTo>
                    <a:pt x="339398" y="96258"/>
                  </a:lnTo>
                  <a:lnTo>
                    <a:pt x="334644" y="96258"/>
                  </a:lnTo>
                  <a:lnTo>
                    <a:pt x="334644" y="93845"/>
                  </a:lnTo>
                  <a:lnTo>
                    <a:pt x="325881" y="93845"/>
                  </a:lnTo>
                  <a:lnTo>
                    <a:pt x="299974" y="78732"/>
                  </a:lnTo>
                  <a:close/>
                </a:path>
                <a:path w="369570" h="157479">
                  <a:moveTo>
                    <a:pt x="26992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29" y="96258"/>
                  </a:lnTo>
                  <a:lnTo>
                    <a:pt x="299974" y="78732"/>
                  </a:lnTo>
                  <a:lnTo>
                    <a:pt x="26992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4" y="61206"/>
                  </a:lnTo>
                  <a:lnTo>
                    <a:pt x="334644" y="96258"/>
                  </a:lnTo>
                  <a:lnTo>
                    <a:pt x="339398" y="96258"/>
                  </a:lnTo>
                  <a:lnTo>
                    <a:pt x="369442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1" y="63619"/>
                  </a:moveTo>
                  <a:lnTo>
                    <a:pt x="299974" y="78732"/>
                  </a:lnTo>
                  <a:lnTo>
                    <a:pt x="325881" y="93845"/>
                  </a:lnTo>
                  <a:lnTo>
                    <a:pt x="325881" y="63619"/>
                  </a:lnTo>
                  <a:close/>
                </a:path>
                <a:path w="369570" h="157479">
                  <a:moveTo>
                    <a:pt x="334644" y="63619"/>
                  </a:moveTo>
                  <a:lnTo>
                    <a:pt x="325881" y="63619"/>
                  </a:lnTo>
                  <a:lnTo>
                    <a:pt x="325881" y="93845"/>
                  </a:lnTo>
                  <a:lnTo>
                    <a:pt x="334644" y="93845"/>
                  </a:lnTo>
                  <a:lnTo>
                    <a:pt x="334644" y="63619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7" y="21836"/>
                  </a:lnTo>
                  <a:lnTo>
                    <a:pt x="215518" y="27896"/>
                  </a:lnTo>
                  <a:lnTo>
                    <a:pt x="220725" y="32504"/>
                  </a:lnTo>
                  <a:lnTo>
                    <a:pt x="299974" y="78732"/>
                  </a:lnTo>
                  <a:lnTo>
                    <a:pt x="325881" y="63619"/>
                  </a:lnTo>
                  <a:lnTo>
                    <a:pt x="334644" y="63619"/>
                  </a:lnTo>
                  <a:lnTo>
                    <a:pt x="334644" y="61206"/>
                  </a:lnTo>
                  <a:lnTo>
                    <a:pt x="339398" y="61206"/>
                  </a:lnTo>
                  <a:lnTo>
                    <a:pt x="238378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5177" y="4644389"/>
              <a:ext cx="288036" cy="28803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615177" y="464438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8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6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8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82462" y="4695197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74" y="78732"/>
                  </a:moveTo>
                  <a:lnTo>
                    <a:pt x="220725" y="124960"/>
                  </a:lnTo>
                  <a:lnTo>
                    <a:pt x="215518" y="129567"/>
                  </a:lnTo>
                  <a:lnTo>
                    <a:pt x="212597" y="135628"/>
                  </a:lnTo>
                  <a:lnTo>
                    <a:pt x="212153" y="142355"/>
                  </a:lnTo>
                  <a:lnTo>
                    <a:pt x="214375" y="148963"/>
                  </a:lnTo>
                  <a:lnTo>
                    <a:pt x="218983" y="154114"/>
                  </a:lnTo>
                  <a:lnTo>
                    <a:pt x="225043" y="157027"/>
                  </a:lnTo>
                  <a:lnTo>
                    <a:pt x="231771" y="157464"/>
                  </a:lnTo>
                  <a:lnTo>
                    <a:pt x="238378" y="155186"/>
                  </a:lnTo>
                  <a:lnTo>
                    <a:pt x="339398" y="96258"/>
                  </a:lnTo>
                  <a:lnTo>
                    <a:pt x="334645" y="96258"/>
                  </a:lnTo>
                  <a:lnTo>
                    <a:pt x="334645" y="93845"/>
                  </a:lnTo>
                  <a:lnTo>
                    <a:pt x="325882" y="93845"/>
                  </a:lnTo>
                  <a:lnTo>
                    <a:pt x="299974" y="78732"/>
                  </a:lnTo>
                  <a:close/>
                </a:path>
                <a:path w="369570" h="157479">
                  <a:moveTo>
                    <a:pt x="26992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29" y="96258"/>
                  </a:lnTo>
                  <a:lnTo>
                    <a:pt x="299974" y="78732"/>
                  </a:lnTo>
                  <a:lnTo>
                    <a:pt x="26992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5" y="61206"/>
                  </a:lnTo>
                  <a:lnTo>
                    <a:pt x="334645" y="96258"/>
                  </a:lnTo>
                  <a:lnTo>
                    <a:pt x="339398" y="96258"/>
                  </a:lnTo>
                  <a:lnTo>
                    <a:pt x="369442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2" y="63619"/>
                  </a:moveTo>
                  <a:lnTo>
                    <a:pt x="299974" y="78732"/>
                  </a:lnTo>
                  <a:lnTo>
                    <a:pt x="325882" y="93845"/>
                  </a:lnTo>
                  <a:lnTo>
                    <a:pt x="325882" y="63619"/>
                  </a:lnTo>
                  <a:close/>
                </a:path>
                <a:path w="369570" h="157479">
                  <a:moveTo>
                    <a:pt x="334645" y="63619"/>
                  </a:moveTo>
                  <a:lnTo>
                    <a:pt x="325882" y="63619"/>
                  </a:lnTo>
                  <a:lnTo>
                    <a:pt x="325882" y="93845"/>
                  </a:lnTo>
                  <a:lnTo>
                    <a:pt x="334645" y="93845"/>
                  </a:lnTo>
                  <a:lnTo>
                    <a:pt x="334645" y="63619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7" y="21836"/>
                  </a:lnTo>
                  <a:lnTo>
                    <a:pt x="215518" y="27896"/>
                  </a:lnTo>
                  <a:lnTo>
                    <a:pt x="220725" y="32504"/>
                  </a:lnTo>
                  <a:lnTo>
                    <a:pt x="299974" y="78732"/>
                  </a:lnTo>
                  <a:lnTo>
                    <a:pt x="325882" y="63619"/>
                  </a:lnTo>
                  <a:lnTo>
                    <a:pt x="334645" y="63619"/>
                  </a:lnTo>
                  <a:lnTo>
                    <a:pt x="334645" y="61206"/>
                  </a:lnTo>
                  <a:lnTo>
                    <a:pt x="339398" y="61206"/>
                  </a:lnTo>
                  <a:lnTo>
                    <a:pt x="238378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2041" y="4633722"/>
              <a:ext cx="289560" cy="28803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432041" y="4633722"/>
              <a:ext cx="289560" cy="288290"/>
            </a:xfrm>
            <a:custGeom>
              <a:avLst/>
              <a:gdLst/>
              <a:ahLst/>
              <a:cxnLst/>
              <a:rect l="l" t="t" r="r" b="b"/>
              <a:pathLst>
                <a:path w="289559" h="288289">
                  <a:moveTo>
                    <a:pt x="0" y="144017"/>
                  </a:moveTo>
                  <a:lnTo>
                    <a:pt x="7376" y="98511"/>
                  </a:lnTo>
                  <a:lnTo>
                    <a:pt x="27919" y="58978"/>
                  </a:lnTo>
                  <a:lnTo>
                    <a:pt x="59253" y="27797"/>
                  </a:lnTo>
                  <a:lnTo>
                    <a:pt x="98999" y="7345"/>
                  </a:lnTo>
                  <a:lnTo>
                    <a:pt x="144780" y="0"/>
                  </a:lnTo>
                  <a:lnTo>
                    <a:pt x="190560" y="7345"/>
                  </a:lnTo>
                  <a:lnTo>
                    <a:pt x="230306" y="27797"/>
                  </a:lnTo>
                  <a:lnTo>
                    <a:pt x="261640" y="58978"/>
                  </a:lnTo>
                  <a:lnTo>
                    <a:pt x="282183" y="98511"/>
                  </a:lnTo>
                  <a:lnTo>
                    <a:pt x="289560" y="144017"/>
                  </a:lnTo>
                  <a:lnTo>
                    <a:pt x="282183" y="189524"/>
                  </a:lnTo>
                  <a:lnTo>
                    <a:pt x="261640" y="229057"/>
                  </a:lnTo>
                  <a:lnTo>
                    <a:pt x="230306" y="260238"/>
                  </a:lnTo>
                  <a:lnTo>
                    <a:pt x="190560" y="280690"/>
                  </a:lnTo>
                  <a:lnTo>
                    <a:pt x="144780" y="288035"/>
                  </a:lnTo>
                  <a:lnTo>
                    <a:pt x="98999" y="280690"/>
                  </a:lnTo>
                  <a:lnTo>
                    <a:pt x="59253" y="260238"/>
                  </a:lnTo>
                  <a:lnTo>
                    <a:pt x="27919" y="229057"/>
                  </a:lnTo>
                  <a:lnTo>
                    <a:pt x="7376" y="189524"/>
                  </a:lnTo>
                  <a:lnTo>
                    <a:pt x="0" y="144017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31658" y="4612386"/>
              <a:ext cx="289560" cy="28803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931658" y="4612386"/>
              <a:ext cx="289560" cy="288290"/>
            </a:xfrm>
            <a:custGeom>
              <a:avLst/>
              <a:gdLst/>
              <a:ahLst/>
              <a:cxnLst/>
              <a:rect l="l" t="t" r="r" b="b"/>
              <a:pathLst>
                <a:path w="289559" h="288289">
                  <a:moveTo>
                    <a:pt x="0" y="144018"/>
                  </a:moveTo>
                  <a:lnTo>
                    <a:pt x="7376" y="98511"/>
                  </a:lnTo>
                  <a:lnTo>
                    <a:pt x="27919" y="58978"/>
                  </a:lnTo>
                  <a:lnTo>
                    <a:pt x="59253" y="27797"/>
                  </a:lnTo>
                  <a:lnTo>
                    <a:pt x="98999" y="7345"/>
                  </a:lnTo>
                  <a:lnTo>
                    <a:pt x="144780" y="0"/>
                  </a:lnTo>
                  <a:lnTo>
                    <a:pt x="190560" y="7345"/>
                  </a:lnTo>
                  <a:lnTo>
                    <a:pt x="230306" y="27797"/>
                  </a:lnTo>
                  <a:lnTo>
                    <a:pt x="261640" y="58978"/>
                  </a:lnTo>
                  <a:lnTo>
                    <a:pt x="282183" y="98511"/>
                  </a:lnTo>
                  <a:lnTo>
                    <a:pt x="289560" y="144018"/>
                  </a:lnTo>
                  <a:lnTo>
                    <a:pt x="282183" y="189524"/>
                  </a:lnTo>
                  <a:lnTo>
                    <a:pt x="261640" y="229057"/>
                  </a:lnTo>
                  <a:lnTo>
                    <a:pt x="230306" y="260238"/>
                  </a:lnTo>
                  <a:lnTo>
                    <a:pt x="190560" y="280690"/>
                  </a:lnTo>
                  <a:lnTo>
                    <a:pt x="144780" y="288036"/>
                  </a:lnTo>
                  <a:lnTo>
                    <a:pt x="98999" y="280690"/>
                  </a:lnTo>
                  <a:lnTo>
                    <a:pt x="59253" y="260238"/>
                  </a:lnTo>
                  <a:lnTo>
                    <a:pt x="27919" y="229057"/>
                  </a:lnTo>
                  <a:lnTo>
                    <a:pt x="7376" y="189524"/>
                  </a:lnTo>
                  <a:lnTo>
                    <a:pt x="0" y="144018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56653" y="3784854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60">
                  <a:moveTo>
                    <a:pt x="144779" y="0"/>
                  </a:moveTo>
                  <a:lnTo>
                    <a:pt x="98999" y="7376"/>
                  </a:lnTo>
                  <a:lnTo>
                    <a:pt x="59253" y="27919"/>
                  </a:lnTo>
                  <a:lnTo>
                    <a:pt x="27919" y="59253"/>
                  </a:lnTo>
                  <a:lnTo>
                    <a:pt x="7376" y="98999"/>
                  </a:lnTo>
                  <a:lnTo>
                    <a:pt x="0" y="144780"/>
                  </a:lnTo>
                  <a:lnTo>
                    <a:pt x="7376" y="190560"/>
                  </a:lnTo>
                  <a:lnTo>
                    <a:pt x="27919" y="230306"/>
                  </a:lnTo>
                  <a:lnTo>
                    <a:pt x="59253" y="261640"/>
                  </a:lnTo>
                  <a:lnTo>
                    <a:pt x="98999" y="282183"/>
                  </a:lnTo>
                  <a:lnTo>
                    <a:pt x="144779" y="289560"/>
                  </a:lnTo>
                  <a:lnTo>
                    <a:pt x="190560" y="282183"/>
                  </a:lnTo>
                  <a:lnTo>
                    <a:pt x="230306" y="261640"/>
                  </a:lnTo>
                  <a:lnTo>
                    <a:pt x="261640" y="230306"/>
                  </a:lnTo>
                  <a:lnTo>
                    <a:pt x="282183" y="190560"/>
                  </a:lnTo>
                  <a:lnTo>
                    <a:pt x="289560" y="144780"/>
                  </a:lnTo>
                  <a:lnTo>
                    <a:pt x="282183" y="98999"/>
                  </a:lnTo>
                  <a:lnTo>
                    <a:pt x="261640" y="59253"/>
                  </a:lnTo>
                  <a:lnTo>
                    <a:pt x="230306" y="27919"/>
                  </a:lnTo>
                  <a:lnTo>
                    <a:pt x="190560" y="7376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56653" y="3784854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60">
                  <a:moveTo>
                    <a:pt x="0" y="144780"/>
                  </a:moveTo>
                  <a:lnTo>
                    <a:pt x="7376" y="98999"/>
                  </a:lnTo>
                  <a:lnTo>
                    <a:pt x="27919" y="59253"/>
                  </a:lnTo>
                  <a:lnTo>
                    <a:pt x="59253" y="27919"/>
                  </a:lnTo>
                  <a:lnTo>
                    <a:pt x="98999" y="7376"/>
                  </a:lnTo>
                  <a:lnTo>
                    <a:pt x="144779" y="0"/>
                  </a:lnTo>
                  <a:lnTo>
                    <a:pt x="190560" y="7376"/>
                  </a:lnTo>
                  <a:lnTo>
                    <a:pt x="230306" y="27919"/>
                  </a:lnTo>
                  <a:lnTo>
                    <a:pt x="261640" y="59253"/>
                  </a:lnTo>
                  <a:lnTo>
                    <a:pt x="282183" y="98999"/>
                  </a:lnTo>
                  <a:lnTo>
                    <a:pt x="289560" y="144780"/>
                  </a:lnTo>
                  <a:lnTo>
                    <a:pt x="282183" y="190560"/>
                  </a:lnTo>
                  <a:lnTo>
                    <a:pt x="261640" y="230306"/>
                  </a:lnTo>
                  <a:lnTo>
                    <a:pt x="230306" y="261640"/>
                  </a:lnTo>
                  <a:lnTo>
                    <a:pt x="190560" y="282183"/>
                  </a:lnTo>
                  <a:lnTo>
                    <a:pt x="144779" y="289560"/>
                  </a:lnTo>
                  <a:lnTo>
                    <a:pt x="98999" y="282183"/>
                  </a:lnTo>
                  <a:lnTo>
                    <a:pt x="59253" y="261640"/>
                  </a:lnTo>
                  <a:lnTo>
                    <a:pt x="27919" y="230306"/>
                  </a:lnTo>
                  <a:lnTo>
                    <a:pt x="7376" y="190560"/>
                  </a:lnTo>
                  <a:lnTo>
                    <a:pt x="0" y="144780"/>
                  </a:lnTo>
                  <a:close/>
                </a:path>
              </a:pathLst>
            </a:custGeom>
            <a:ln w="38100">
              <a:solidFill>
                <a:srgbClr val="3856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125462" y="3843281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74" y="78732"/>
                  </a:moveTo>
                  <a:lnTo>
                    <a:pt x="220726" y="124960"/>
                  </a:lnTo>
                  <a:lnTo>
                    <a:pt x="215501" y="129567"/>
                  </a:lnTo>
                  <a:lnTo>
                    <a:pt x="212550" y="135628"/>
                  </a:lnTo>
                  <a:lnTo>
                    <a:pt x="212099" y="142355"/>
                  </a:lnTo>
                  <a:lnTo>
                    <a:pt x="214376" y="148963"/>
                  </a:lnTo>
                  <a:lnTo>
                    <a:pt x="218983" y="154114"/>
                  </a:lnTo>
                  <a:lnTo>
                    <a:pt x="225044" y="157027"/>
                  </a:lnTo>
                  <a:lnTo>
                    <a:pt x="231771" y="157464"/>
                  </a:lnTo>
                  <a:lnTo>
                    <a:pt x="238379" y="155186"/>
                  </a:lnTo>
                  <a:lnTo>
                    <a:pt x="339398" y="96258"/>
                  </a:lnTo>
                  <a:lnTo>
                    <a:pt x="334645" y="96258"/>
                  </a:lnTo>
                  <a:lnTo>
                    <a:pt x="334645" y="93845"/>
                  </a:lnTo>
                  <a:lnTo>
                    <a:pt x="325882" y="93845"/>
                  </a:lnTo>
                  <a:lnTo>
                    <a:pt x="299974" y="78732"/>
                  </a:lnTo>
                  <a:close/>
                </a:path>
                <a:path w="369570" h="157479">
                  <a:moveTo>
                    <a:pt x="26992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29" y="96258"/>
                  </a:lnTo>
                  <a:lnTo>
                    <a:pt x="299974" y="78732"/>
                  </a:lnTo>
                  <a:lnTo>
                    <a:pt x="26992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5" y="61206"/>
                  </a:lnTo>
                  <a:lnTo>
                    <a:pt x="334645" y="96258"/>
                  </a:lnTo>
                  <a:lnTo>
                    <a:pt x="339398" y="96258"/>
                  </a:lnTo>
                  <a:lnTo>
                    <a:pt x="369443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2" y="63619"/>
                  </a:moveTo>
                  <a:lnTo>
                    <a:pt x="299974" y="78732"/>
                  </a:lnTo>
                  <a:lnTo>
                    <a:pt x="325882" y="93845"/>
                  </a:lnTo>
                  <a:lnTo>
                    <a:pt x="325882" y="63619"/>
                  </a:lnTo>
                  <a:close/>
                </a:path>
                <a:path w="369570" h="157479">
                  <a:moveTo>
                    <a:pt x="334645" y="63619"/>
                  </a:moveTo>
                  <a:lnTo>
                    <a:pt x="325882" y="63619"/>
                  </a:lnTo>
                  <a:lnTo>
                    <a:pt x="325882" y="93845"/>
                  </a:lnTo>
                  <a:lnTo>
                    <a:pt x="334645" y="93845"/>
                  </a:lnTo>
                  <a:lnTo>
                    <a:pt x="334645" y="63619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6" y="8501"/>
                  </a:lnTo>
                  <a:lnTo>
                    <a:pt x="212153" y="15109"/>
                  </a:lnTo>
                  <a:lnTo>
                    <a:pt x="212598" y="21836"/>
                  </a:lnTo>
                  <a:lnTo>
                    <a:pt x="215519" y="27896"/>
                  </a:lnTo>
                  <a:lnTo>
                    <a:pt x="220726" y="32504"/>
                  </a:lnTo>
                  <a:lnTo>
                    <a:pt x="299974" y="78732"/>
                  </a:lnTo>
                  <a:lnTo>
                    <a:pt x="325882" y="63619"/>
                  </a:lnTo>
                  <a:lnTo>
                    <a:pt x="334645" y="63619"/>
                  </a:lnTo>
                  <a:lnTo>
                    <a:pt x="334645" y="61206"/>
                  </a:lnTo>
                  <a:lnTo>
                    <a:pt x="339398" y="61206"/>
                  </a:lnTo>
                  <a:lnTo>
                    <a:pt x="238379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575041" y="378180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017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7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5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575041" y="378180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7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5" y="144018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7" y="288036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8"/>
                  </a:lnTo>
                  <a:close/>
                </a:path>
              </a:pathLst>
            </a:custGeom>
            <a:ln w="38099">
              <a:solidFill>
                <a:srgbClr val="3856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964817" y="2578607"/>
              <a:ext cx="1935480" cy="2283460"/>
            </a:xfrm>
            <a:custGeom>
              <a:avLst/>
              <a:gdLst/>
              <a:ahLst/>
              <a:cxnLst/>
              <a:rect l="l" t="t" r="r" b="b"/>
              <a:pathLst>
                <a:path w="1935479" h="2283460">
                  <a:moveTo>
                    <a:pt x="495160" y="1782114"/>
                  </a:moveTo>
                  <a:lnTo>
                    <a:pt x="493255" y="1775675"/>
                  </a:lnTo>
                  <a:lnTo>
                    <a:pt x="489077" y="1770392"/>
                  </a:lnTo>
                  <a:lnTo>
                    <a:pt x="482981" y="1766951"/>
                  </a:lnTo>
                  <a:lnTo>
                    <a:pt x="476046" y="1766201"/>
                  </a:lnTo>
                  <a:lnTo>
                    <a:pt x="469607" y="1768106"/>
                  </a:lnTo>
                  <a:lnTo>
                    <a:pt x="464362" y="1772285"/>
                  </a:lnTo>
                  <a:lnTo>
                    <a:pt x="461010" y="1778381"/>
                  </a:lnTo>
                  <a:lnTo>
                    <a:pt x="443712" y="1832648"/>
                  </a:lnTo>
                  <a:lnTo>
                    <a:pt x="34290" y="0"/>
                  </a:lnTo>
                  <a:lnTo>
                    <a:pt x="0" y="7620"/>
                  </a:lnTo>
                  <a:lnTo>
                    <a:pt x="409549" y="1840331"/>
                  </a:lnTo>
                  <a:lnTo>
                    <a:pt x="370840" y="1798574"/>
                  </a:lnTo>
                  <a:lnTo>
                    <a:pt x="365163" y="1794510"/>
                  </a:lnTo>
                  <a:lnTo>
                    <a:pt x="358597" y="1792973"/>
                  </a:lnTo>
                  <a:lnTo>
                    <a:pt x="351955" y="1793989"/>
                  </a:lnTo>
                  <a:lnTo>
                    <a:pt x="346075" y="1797558"/>
                  </a:lnTo>
                  <a:lnTo>
                    <a:pt x="341985" y="1803234"/>
                  </a:lnTo>
                  <a:lnTo>
                    <a:pt x="340423" y="1809800"/>
                  </a:lnTo>
                  <a:lnTo>
                    <a:pt x="341426" y="1816442"/>
                  </a:lnTo>
                  <a:lnTo>
                    <a:pt x="345059" y="1822323"/>
                  </a:lnTo>
                  <a:lnTo>
                    <a:pt x="448310" y="1933702"/>
                  </a:lnTo>
                  <a:lnTo>
                    <a:pt x="457936" y="1903476"/>
                  </a:lnTo>
                  <a:lnTo>
                    <a:pt x="494411" y="1789049"/>
                  </a:lnTo>
                  <a:lnTo>
                    <a:pt x="495160" y="1782114"/>
                  </a:lnTo>
                  <a:close/>
                </a:path>
                <a:path w="1935479" h="2283460">
                  <a:moveTo>
                    <a:pt x="1934972" y="2204466"/>
                  </a:moveTo>
                  <a:lnTo>
                    <a:pt x="1904923" y="2186940"/>
                  </a:lnTo>
                  <a:lnTo>
                    <a:pt x="1803908" y="2128012"/>
                  </a:lnTo>
                  <a:lnTo>
                    <a:pt x="1797291" y="2125738"/>
                  </a:lnTo>
                  <a:lnTo>
                    <a:pt x="1790573" y="2126170"/>
                  </a:lnTo>
                  <a:lnTo>
                    <a:pt x="1784502" y="2129091"/>
                  </a:lnTo>
                  <a:lnTo>
                    <a:pt x="1779905" y="2134235"/>
                  </a:lnTo>
                  <a:lnTo>
                    <a:pt x="1777682" y="2140851"/>
                  </a:lnTo>
                  <a:lnTo>
                    <a:pt x="1778114" y="2147582"/>
                  </a:lnTo>
                  <a:lnTo>
                    <a:pt x="1781048" y="2153640"/>
                  </a:lnTo>
                  <a:lnTo>
                    <a:pt x="1786255" y="2158238"/>
                  </a:lnTo>
                  <a:lnTo>
                    <a:pt x="1835454" y="2186940"/>
                  </a:lnTo>
                  <a:lnTo>
                    <a:pt x="1565529" y="2186940"/>
                  </a:lnTo>
                  <a:lnTo>
                    <a:pt x="1565529" y="2221992"/>
                  </a:lnTo>
                  <a:lnTo>
                    <a:pt x="1835454" y="2221992"/>
                  </a:lnTo>
                  <a:lnTo>
                    <a:pt x="1786255" y="2250694"/>
                  </a:lnTo>
                  <a:lnTo>
                    <a:pt x="1781048" y="2255304"/>
                  </a:lnTo>
                  <a:lnTo>
                    <a:pt x="1778114" y="2261374"/>
                  </a:lnTo>
                  <a:lnTo>
                    <a:pt x="1777682" y="2268093"/>
                  </a:lnTo>
                  <a:lnTo>
                    <a:pt x="1779905" y="2274697"/>
                  </a:lnTo>
                  <a:lnTo>
                    <a:pt x="1784502" y="2279853"/>
                  </a:lnTo>
                  <a:lnTo>
                    <a:pt x="1790573" y="2282774"/>
                  </a:lnTo>
                  <a:lnTo>
                    <a:pt x="1797291" y="2283206"/>
                  </a:lnTo>
                  <a:lnTo>
                    <a:pt x="1803908" y="2280920"/>
                  </a:lnTo>
                  <a:lnTo>
                    <a:pt x="1904923" y="2221992"/>
                  </a:lnTo>
                  <a:lnTo>
                    <a:pt x="1934972" y="2204466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79925" y="4642866"/>
              <a:ext cx="288036" cy="28803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979925" y="464286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7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7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5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7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48734" y="4161154"/>
              <a:ext cx="3650615" cy="690245"/>
            </a:xfrm>
            <a:custGeom>
              <a:avLst/>
              <a:gdLst/>
              <a:ahLst/>
              <a:cxnLst/>
              <a:rect l="l" t="t" r="r" b="b"/>
              <a:pathLst>
                <a:path w="3650615" h="690245">
                  <a:moveTo>
                    <a:pt x="369443" y="611251"/>
                  </a:moveTo>
                  <a:lnTo>
                    <a:pt x="339394" y="593725"/>
                  </a:lnTo>
                  <a:lnTo>
                    <a:pt x="238379" y="534797"/>
                  </a:lnTo>
                  <a:lnTo>
                    <a:pt x="231762" y="532523"/>
                  </a:lnTo>
                  <a:lnTo>
                    <a:pt x="225044" y="532955"/>
                  </a:lnTo>
                  <a:lnTo>
                    <a:pt x="218973" y="535876"/>
                  </a:lnTo>
                  <a:lnTo>
                    <a:pt x="214376" y="541020"/>
                  </a:lnTo>
                  <a:lnTo>
                    <a:pt x="212153" y="547636"/>
                  </a:lnTo>
                  <a:lnTo>
                    <a:pt x="212585" y="554355"/>
                  </a:lnTo>
                  <a:lnTo>
                    <a:pt x="215519" y="560425"/>
                  </a:lnTo>
                  <a:lnTo>
                    <a:pt x="220726" y="565023"/>
                  </a:lnTo>
                  <a:lnTo>
                    <a:pt x="269925" y="593725"/>
                  </a:lnTo>
                  <a:lnTo>
                    <a:pt x="0" y="593725"/>
                  </a:lnTo>
                  <a:lnTo>
                    <a:pt x="0" y="628777"/>
                  </a:lnTo>
                  <a:lnTo>
                    <a:pt x="269925" y="628777"/>
                  </a:lnTo>
                  <a:lnTo>
                    <a:pt x="220726" y="657479"/>
                  </a:lnTo>
                  <a:lnTo>
                    <a:pt x="215519" y="662089"/>
                  </a:lnTo>
                  <a:lnTo>
                    <a:pt x="212585" y="668159"/>
                  </a:lnTo>
                  <a:lnTo>
                    <a:pt x="212153" y="674878"/>
                  </a:lnTo>
                  <a:lnTo>
                    <a:pt x="214376" y="681482"/>
                  </a:lnTo>
                  <a:lnTo>
                    <a:pt x="218973" y="686638"/>
                  </a:lnTo>
                  <a:lnTo>
                    <a:pt x="225044" y="689546"/>
                  </a:lnTo>
                  <a:lnTo>
                    <a:pt x="231762" y="689991"/>
                  </a:lnTo>
                  <a:lnTo>
                    <a:pt x="238379" y="687705"/>
                  </a:lnTo>
                  <a:lnTo>
                    <a:pt x="339394" y="628777"/>
                  </a:lnTo>
                  <a:lnTo>
                    <a:pt x="369443" y="611251"/>
                  </a:lnTo>
                  <a:close/>
                </a:path>
                <a:path w="3650615" h="690245">
                  <a:moveTo>
                    <a:pt x="3650234" y="197231"/>
                  </a:moveTo>
                  <a:lnTo>
                    <a:pt x="3642741" y="189103"/>
                  </a:lnTo>
                  <a:lnTo>
                    <a:pt x="3623437" y="188341"/>
                  </a:lnTo>
                  <a:lnTo>
                    <a:pt x="3615309" y="195834"/>
                  </a:lnTo>
                  <a:lnTo>
                    <a:pt x="3612667" y="262115"/>
                  </a:lnTo>
                  <a:lnTo>
                    <a:pt x="3473323" y="0"/>
                  </a:lnTo>
                  <a:lnTo>
                    <a:pt x="3442462" y="16383"/>
                  </a:lnTo>
                  <a:lnTo>
                    <a:pt x="3581755" y="278422"/>
                  </a:lnTo>
                  <a:lnTo>
                    <a:pt x="3533648" y="248666"/>
                  </a:lnTo>
                  <a:lnTo>
                    <a:pt x="3527120" y="246265"/>
                  </a:lnTo>
                  <a:lnTo>
                    <a:pt x="3520452" y="246532"/>
                  </a:lnTo>
                  <a:lnTo>
                    <a:pt x="3514369" y="249301"/>
                  </a:lnTo>
                  <a:lnTo>
                    <a:pt x="3509645" y="254381"/>
                  </a:lnTo>
                  <a:lnTo>
                    <a:pt x="3507232" y="260858"/>
                  </a:lnTo>
                  <a:lnTo>
                    <a:pt x="3507486" y="267525"/>
                  </a:lnTo>
                  <a:lnTo>
                    <a:pt x="3510216" y="273634"/>
                  </a:lnTo>
                  <a:lnTo>
                    <a:pt x="3515271" y="278422"/>
                  </a:lnTo>
                  <a:lnTo>
                    <a:pt x="3643884" y="357886"/>
                  </a:lnTo>
                  <a:lnTo>
                    <a:pt x="3644760" y="335534"/>
                  </a:lnTo>
                  <a:lnTo>
                    <a:pt x="3650234" y="197231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73530" y="2223325"/>
              <a:ext cx="7161530" cy="157480"/>
            </a:xfrm>
            <a:custGeom>
              <a:avLst/>
              <a:gdLst/>
              <a:ahLst/>
              <a:cxnLst/>
              <a:rect l="l" t="t" r="r" b="b"/>
              <a:pathLst>
                <a:path w="7161530" h="157480">
                  <a:moveTo>
                    <a:pt x="7131329" y="61150"/>
                  </a:moveTo>
                  <a:lnTo>
                    <a:pt x="7126605" y="61150"/>
                  </a:lnTo>
                  <a:lnTo>
                    <a:pt x="7126732" y="96202"/>
                  </a:lnTo>
                  <a:lnTo>
                    <a:pt x="7061728" y="96222"/>
                  </a:lnTo>
                  <a:lnTo>
                    <a:pt x="7012559" y="124904"/>
                  </a:lnTo>
                  <a:lnTo>
                    <a:pt x="7007353" y="129565"/>
                  </a:lnTo>
                  <a:lnTo>
                    <a:pt x="7004446" y="135620"/>
                  </a:lnTo>
                  <a:lnTo>
                    <a:pt x="7004040" y="142317"/>
                  </a:lnTo>
                  <a:lnTo>
                    <a:pt x="7006336" y="148907"/>
                  </a:lnTo>
                  <a:lnTo>
                    <a:pt x="7010941" y="154114"/>
                  </a:lnTo>
                  <a:lnTo>
                    <a:pt x="7016988" y="157035"/>
                  </a:lnTo>
                  <a:lnTo>
                    <a:pt x="7023677" y="157480"/>
                  </a:lnTo>
                  <a:lnTo>
                    <a:pt x="7030212" y="155257"/>
                  </a:lnTo>
                  <a:lnTo>
                    <a:pt x="7161403" y="78676"/>
                  </a:lnTo>
                  <a:lnTo>
                    <a:pt x="7131329" y="61150"/>
                  </a:lnTo>
                  <a:close/>
                </a:path>
                <a:path w="7161530" h="157480">
                  <a:moveTo>
                    <a:pt x="7061680" y="61170"/>
                  </a:moveTo>
                  <a:lnTo>
                    <a:pt x="0" y="63309"/>
                  </a:lnTo>
                  <a:lnTo>
                    <a:pt x="0" y="98361"/>
                  </a:lnTo>
                  <a:lnTo>
                    <a:pt x="7061728" y="96222"/>
                  </a:lnTo>
                  <a:lnTo>
                    <a:pt x="7091780" y="78692"/>
                  </a:lnTo>
                  <a:lnTo>
                    <a:pt x="7061680" y="61170"/>
                  </a:lnTo>
                  <a:close/>
                </a:path>
                <a:path w="7161530" h="157480">
                  <a:moveTo>
                    <a:pt x="7091780" y="78692"/>
                  </a:moveTo>
                  <a:lnTo>
                    <a:pt x="7061728" y="96222"/>
                  </a:lnTo>
                  <a:lnTo>
                    <a:pt x="7126732" y="96202"/>
                  </a:lnTo>
                  <a:lnTo>
                    <a:pt x="7126723" y="93789"/>
                  </a:lnTo>
                  <a:lnTo>
                    <a:pt x="7117715" y="93789"/>
                  </a:lnTo>
                  <a:lnTo>
                    <a:pt x="7091780" y="78692"/>
                  </a:lnTo>
                  <a:close/>
                </a:path>
                <a:path w="7161530" h="157480">
                  <a:moveTo>
                    <a:pt x="7117715" y="63563"/>
                  </a:moveTo>
                  <a:lnTo>
                    <a:pt x="7091780" y="78692"/>
                  </a:lnTo>
                  <a:lnTo>
                    <a:pt x="7117715" y="93789"/>
                  </a:lnTo>
                  <a:lnTo>
                    <a:pt x="7117715" y="63563"/>
                  </a:lnTo>
                  <a:close/>
                </a:path>
                <a:path w="7161530" h="157480">
                  <a:moveTo>
                    <a:pt x="7126613" y="63563"/>
                  </a:moveTo>
                  <a:lnTo>
                    <a:pt x="7117715" y="63563"/>
                  </a:lnTo>
                  <a:lnTo>
                    <a:pt x="7117715" y="93789"/>
                  </a:lnTo>
                  <a:lnTo>
                    <a:pt x="7126723" y="93789"/>
                  </a:lnTo>
                  <a:lnTo>
                    <a:pt x="7126613" y="63563"/>
                  </a:lnTo>
                  <a:close/>
                </a:path>
                <a:path w="7161530" h="157480">
                  <a:moveTo>
                    <a:pt x="7126605" y="61150"/>
                  </a:moveTo>
                  <a:lnTo>
                    <a:pt x="7061680" y="61170"/>
                  </a:lnTo>
                  <a:lnTo>
                    <a:pt x="7091780" y="78692"/>
                  </a:lnTo>
                  <a:lnTo>
                    <a:pt x="7117715" y="63563"/>
                  </a:lnTo>
                  <a:lnTo>
                    <a:pt x="7126613" y="63563"/>
                  </a:lnTo>
                  <a:lnTo>
                    <a:pt x="7126605" y="61150"/>
                  </a:lnTo>
                  <a:close/>
                </a:path>
                <a:path w="7161530" h="157480">
                  <a:moveTo>
                    <a:pt x="7023621" y="0"/>
                  </a:moveTo>
                  <a:lnTo>
                    <a:pt x="7016924" y="444"/>
                  </a:lnTo>
                  <a:lnTo>
                    <a:pt x="7010870" y="3365"/>
                  </a:lnTo>
                  <a:lnTo>
                    <a:pt x="7006209" y="8572"/>
                  </a:lnTo>
                  <a:lnTo>
                    <a:pt x="7003986" y="15162"/>
                  </a:lnTo>
                  <a:lnTo>
                    <a:pt x="7004431" y="21859"/>
                  </a:lnTo>
                  <a:lnTo>
                    <a:pt x="7007352" y="27914"/>
                  </a:lnTo>
                  <a:lnTo>
                    <a:pt x="7012559" y="32575"/>
                  </a:lnTo>
                  <a:lnTo>
                    <a:pt x="7061680" y="61170"/>
                  </a:lnTo>
                  <a:lnTo>
                    <a:pt x="7131329" y="61150"/>
                  </a:lnTo>
                  <a:lnTo>
                    <a:pt x="7030212" y="2222"/>
                  </a:lnTo>
                  <a:lnTo>
                    <a:pt x="702362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85366" y="2163318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144779" y="0"/>
                  </a:moveTo>
                  <a:lnTo>
                    <a:pt x="98999" y="7376"/>
                  </a:lnTo>
                  <a:lnTo>
                    <a:pt x="59253" y="27919"/>
                  </a:lnTo>
                  <a:lnTo>
                    <a:pt x="27919" y="59253"/>
                  </a:lnTo>
                  <a:lnTo>
                    <a:pt x="7376" y="98999"/>
                  </a:lnTo>
                  <a:lnTo>
                    <a:pt x="0" y="144780"/>
                  </a:lnTo>
                  <a:lnTo>
                    <a:pt x="7376" y="190560"/>
                  </a:lnTo>
                  <a:lnTo>
                    <a:pt x="27919" y="230306"/>
                  </a:lnTo>
                  <a:lnTo>
                    <a:pt x="59253" y="261640"/>
                  </a:lnTo>
                  <a:lnTo>
                    <a:pt x="98999" y="282183"/>
                  </a:lnTo>
                  <a:lnTo>
                    <a:pt x="144779" y="289560"/>
                  </a:lnTo>
                  <a:lnTo>
                    <a:pt x="190560" y="282183"/>
                  </a:lnTo>
                  <a:lnTo>
                    <a:pt x="230306" y="261640"/>
                  </a:lnTo>
                  <a:lnTo>
                    <a:pt x="261640" y="230306"/>
                  </a:lnTo>
                  <a:lnTo>
                    <a:pt x="282183" y="190560"/>
                  </a:lnTo>
                  <a:lnTo>
                    <a:pt x="289559" y="144780"/>
                  </a:lnTo>
                  <a:lnTo>
                    <a:pt x="282183" y="98999"/>
                  </a:lnTo>
                  <a:lnTo>
                    <a:pt x="261640" y="59253"/>
                  </a:lnTo>
                  <a:lnTo>
                    <a:pt x="230306" y="27919"/>
                  </a:lnTo>
                  <a:lnTo>
                    <a:pt x="190560" y="7376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418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85366" y="2163318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80"/>
                  </a:moveTo>
                  <a:lnTo>
                    <a:pt x="7376" y="98999"/>
                  </a:lnTo>
                  <a:lnTo>
                    <a:pt x="27919" y="59253"/>
                  </a:lnTo>
                  <a:lnTo>
                    <a:pt x="59253" y="27919"/>
                  </a:lnTo>
                  <a:lnTo>
                    <a:pt x="98999" y="7376"/>
                  </a:lnTo>
                  <a:lnTo>
                    <a:pt x="144779" y="0"/>
                  </a:lnTo>
                  <a:lnTo>
                    <a:pt x="190560" y="7376"/>
                  </a:lnTo>
                  <a:lnTo>
                    <a:pt x="230306" y="27919"/>
                  </a:lnTo>
                  <a:lnTo>
                    <a:pt x="261640" y="59253"/>
                  </a:lnTo>
                  <a:lnTo>
                    <a:pt x="282183" y="98999"/>
                  </a:lnTo>
                  <a:lnTo>
                    <a:pt x="289559" y="144780"/>
                  </a:lnTo>
                  <a:lnTo>
                    <a:pt x="282183" y="190560"/>
                  </a:lnTo>
                  <a:lnTo>
                    <a:pt x="261640" y="230306"/>
                  </a:lnTo>
                  <a:lnTo>
                    <a:pt x="230306" y="261640"/>
                  </a:lnTo>
                  <a:lnTo>
                    <a:pt x="190560" y="282183"/>
                  </a:lnTo>
                  <a:lnTo>
                    <a:pt x="144779" y="289560"/>
                  </a:lnTo>
                  <a:lnTo>
                    <a:pt x="98999" y="282183"/>
                  </a:lnTo>
                  <a:lnTo>
                    <a:pt x="59253" y="261640"/>
                  </a:lnTo>
                  <a:lnTo>
                    <a:pt x="27919" y="230306"/>
                  </a:lnTo>
                  <a:lnTo>
                    <a:pt x="7376" y="190560"/>
                  </a:lnTo>
                  <a:lnTo>
                    <a:pt x="0" y="144780"/>
                  </a:lnTo>
                  <a:close/>
                </a:path>
              </a:pathLst>
            </a:custGeom>
            <a:ln w="38099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162294" y="2157222"/>
              <a:ext cx="288290" cy="289560"/>
            </a:xfrm>
            <a:custGeom>
              <a:avLst/>
              <a:gdLst/>
              <a:ahLst/>
              <a:cxnLst/>
              <a:rect l="l" t="t" r="r" b="b"/>
              <a:pathLst>
                <a:path w="288289" h="289560">
                  <a:moveTo>
                    <a:pt x="144017" y="0"/>
                  </a:moveTo>
                  <a:lnTo>
                    <a:pt x="98511" y="7376"/>
                  </a:lnTo>
                  <a:lnTo>
                    <a:pt x="58978" y="27919"/>
                  </a:lnTo>
                  <a:lnTo>
                    <a:pt x="27797" y="59253"/>
                  </a:lnTo>
                  <a:lnTo>
                    <a:pt x="7345" y="98999"/>
                  </a:lnTo>
                  <a:lnTo>
                    <a:pt x="0" y="144779"/>
                  </a:lnTo>
                  <a:lnTo>
                    <a:pt x="7345" y="190560"/>
                  </a:lnTo>
                  <a:lnTo>
                    <a:pt x="27797" y="230306"/>
                  </a:lnTo>
                  <a:lnTo>
                    <a:pt x="58978" y="261640"/>
                  </a:lnTo>
                  <a:lnTo>
                    <a:pt x="98511" y="282183"/>
                  </a:lnTo>
                  <a:lnTo>
                    <a:pt x="144017" y="289560"/>
                  </a:lnTo>
                  <a:lnTo>
                    <a:pt x="189524" y="282183"/>
                  </a:lnTo>
                  <a:lnTo>
                    <a:pt x="229057" y="261640"/>
                  </a:lnTo>
                  <a:lnTo>
                    <a:pt x="260238" y="230306"/>
                  </a:lnTo>
                  <a:lnTo>
                    <a:pt x="280690" y="190560"/>
                  </a:lnTo>
                  <a:lnTo>
                    <a:pt x="288035" y="144779"/>
                  </a:lnTo>
                  <a:lnTo>
                    <a:pt x="280690" y="98999"/>
                  </a:lnTo>
                  <a:lnTo>
                    <a:pt x="260238" y="59253"/>
                  </a:lnTo>
                  <a:lnTo>
                    <a:pt x="229057" y="27919"/>
                  </a:lnTo>
                  <a:lnTo>
                    <a:pt x="189524" y="7376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418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162294" y="2157222"/>
              <a:ext cx="288290" cy="289560"/>
            </a:xfrm>
            <a:custGeom>
              <a:avLst/>
              <a:gdLst/>
              <a:ahLst/>
              <a:cxnLst/>
              <a:rect l="l" t="t" r="r" b="b"/>
              <a:pathLst>
                <a:path w="288289" h="289560">
                  <a:moveTo>
                    <a:pt x="0" y="144779"/>
                  </a:moveTo>
                  <a:lnTo>
                    <a:pt x="7345" y="98999"/>
                  </a:lnTo>
                  <a:lnTo>
                    <a:pt x="27797" y="59253"/>
                  </a:lnTo>
                  <a:lnTo>
                    <a:pt x="58978" y="27919"/>
                  </a:lnTo>
                  <a:lnTo>
                    <a:pt x="98511" y="7376"/>
                  </a:lnTo>
                  <a:lnTo>
                    <a:pt x="144017" y="0"/>
                  </a:lnTo>
                  <a:lnTo>
                    <a:pt x="189524" y="7376"/>
                  </a:lnTo>
                  <a:lnTo>
                    <a:pt x="229057" y="27919"/>
                  </a:lnTo>
                  <a:lnTo>
                    <a:pt x="260238" y="59253"/>
                  </a:lnTo>
                  <a:lnTo>
                    <a:pt x="280690" y="98999"/>
                  </a:lnTo>
                  <a:lnTo>
                    <a:pt x="288035" y="144779"/>
                  </a:lnTo>
                  <a:lnTo>
                    <a:pt x="280690" y="190560"/>
                  </a:lnTo>
                  <a:lnTo>
                    <a:pt x="260238" y="230306"/>
                  </a:lnTo>
                  <a:lnTo>
                    <a:pt x="229057" y="261640"/>
                  </a:lnTo>
                  <a:lnTo>
                    <a:pt x="189524" y="282183"/>
                  </a:lnTo>
                  <a:lnTo>
                    <a:pt x="144017" y="289560"/>
                  </a:lnTo>
                  <a:lnTo>
                    <a:pt x="98511" y="282183"/>
                  </a:lnTo>
                  <a:lnTo>
                    <a:pt x="58978" y="261640"/>
                  </a:lnTo>
                  <a:lnTo>
                    <a:pt x="27797" y="230306"/>
                  </a:lnTo>
                  <a:lnTo>
                    <a:pt x="7345" y="190560"/>
                  </a:lnTo>
                  <a:lnTo>
                    <a:pt x="0" y="144779"/>
                  </a:lnTo>
                  <a:close/>
                </a:path>
              </a:pathLst>
            </a:custGeom>
            <a:ln w="38099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141347" y="2223274"/>
              <a:ext cx="3961765" cy="2350770"/>
            </a:xfrm>
            <a:custGeom>
              <a:avLst/>
              <a:gdLst/>
              <a:ahLst/>
              <a:cxnLst/>
              <a:rect l="l" t="t" r="r" b="b"/>
              <a:pathLst>
                <a:path w="3961765" h="2350770">
                  <a:moveTo>
                    <a:pt x="1758315" y="774814"/>
                  </a:moveTo>
                  <a:lnTo>
                    <a:pt x="1655953" y="662800"/>
                  </a:lnTo>
                  <a:lnTo>
                    <a:pt x="1650339" y="658710"/>
                  </a:lnTo>
                  <a:lnTo>
                    <a:pt x="1643799" y="657136"/>
                  </a:lnTo>
                  <a:lnTo>
                    <a:pt x="1637144" y="658114"/>
                  </a:lnTo>
                  <a:lnTo>
                    <a:pt x="1631188" y="661657"/>
                  </a:lnTo>
                  <a:lnTo>
                    <a:pt x="1627085" y="667270"/>
                  </a:lnTo>
                  <a:lnTo>
                    <a:pt x="1625511" y="673811"/>
                  </a:lnTo>
                  <a:lnTo>
                    <a:pt x="1626489" y="680466"/>
                  </a:lnTo>
                  <a:lnTo>
                    <a:pt x="1630045" y="686422"/>
                  </a:lnTo>
                  <a:lnTo>
                    <a:pt x="1668449" y="728459"/>
                  </a:lnTo>
                  <a:lnTo>
                    <a:pt x="10414" y="211315"/>
                  </a:lnTo>
                  <a:lnTo>
                    <a:pt x="0" y="244843"/>
                  </a:lnTo>
                  <a:lnTo>
                    <a:pt x="1658162" y="761898"/>
                  </a:lnTo>
                  <a:lnTo>
                    <a:pt x="1602613" y="774687"/>
                  </a:lnTo>
                  <a:lnTo>
                    <a:pt x="1596224" y="777557"/>
                  </a:lnTo>
                  <a:lnTo>
                    <a:pt x="1591627" y="782459"/>
                  </a:lnTo>
                  <a:lnTo>
                    <a:pt x="1589214" y="788708"/>
                  </a:lnTo>
                  <a:lnTo>
                    <a:pt x="1589405" y="795642"/>
                  </a:lnTo>
                  <a:lnTo>
                    <a:pt x="1592262" y="801979"/>
                  </a:lnTo>
                  <a:lnTo>
                    <a:pt x="1597177" y="806589"/>
                  </a:lnTo>
                  <a:lnTo>
                    <a:pt x="1603476" y="809028"/>
                  </a:lnTo>
                  <a:lnTo>
                    <a:pt x="1610487" y="808850"/>
                  </a:lnTo>
                  <a:lnTo>
                    <a:pt x="1730730" y="781164"/>
                  </a:lnTo>
                  <a:lnTo>
                    <a:pt x="1758315" y="774814"/>
                  </a:lnTo>
                  <a:close/>
                </a:path>
                <a:path w="3961765" h="2350770">
                  <a:moveTo>
                    <a:pt x="2735580" y="2199754"/>
                  </a:moveTo>
                  <a:lnTo>
                    <a:pt x="2734640" y="2192883"/>
                  </a:lnTo>
                  <a:lnTo>
                    <a:pt x="2731236" y="2187117"/>
                  </a:lnTo>
                  <a:lnTo>
                    <a:pt x="2725915" y="2183079"/>
                  </a:lnTo>
                  <a:lnTo>
                    <a:pt x="2719197" y="2181339"/>
                  </a:lnTo>
                  <a:lnTo>
                    <a:pt x="2712313" y="2182279"/>
                  </a:lnTo>
                  <a:lnTo>
                    <a:pt x="2706560" y="2185657"/>
                  </a:lnTo>
                  <a:lnTo>
                    <a:pt x="2702509" y="2190953"/>
                  </a:lnTo>
                  <a:lnTo>
                    <a:pt x="2700782" y="2197595"/>
                  </a:lnTo>
                  <a:lnTo>
                    <a:pt x="2697264" y="2254326"/>
                  </a:lnTo>
                  <a:lnTo>
                    <a:pt x="2122043" y="1113650"/>
                  </a:lnTo>
                  <a:lnTo>
                    <a:pt x="2090928" y="1129271"/>
                  </a:lnTo>
                  <a:lnTo>
                    <a:pt x="2666161" y="2270087"/>
                  </a:lnTo>
                  <a:lnTo>
                    <a:pt x="2618486" y="2239124"/>
                  </a:lnTo>
                  <a:lnTo>
                    <a:pt x="2612072" y="2236597"/>
                  </a:lnTo>
                  <a:lnTo>
                    <a:pt x="2605367" y="2236711"/>
                  </a:lnTo>
                  <a:lnTo>
                    <a:pt x="2599194" y="2239314"/>
                  </a:lnTo>
                  <a:lnTo>
                    <a:pt x="2594356" y="2244204"/>
                  </a:lnTo>
                  <a:lnTo>
                    <a:pt x="2591828" y="2250681"/>
                  </a:lnTo>
                  <a:lnTo>
                    <a:pt x="2591955" y="2257387"/>
                  </a:lnTo>
                  <a:lnTo>
                    <a:pt x="2594584" y="2263571"/>
                  </a:lnTo>
                  <a:lnTo>
                    <a:pt x="2599563" y="2268461"/>
                  </a:lnTo>
                  <a:lnTo>
                    <a:pt x="2726309" y="2350757"/>
                  </a:lnTo>
                  <a:lnTo>
                    <a:pt x="2727718" y="2327643"/>
                  </a:lnTo>
                  <a:lnTo>
                    <a:pt x="2735580" y="2199754"/>
                  </a:lnTo>
                  <a:close/>
                </a:path>
                <a:path w="3961765" h="2350770">
                  <a:moveTo>
                    <a:pt x="3944874" y="78727"/>
                  </a:moveTo>
                  <a:lnTo>
                    <a:pt x="3914825" y="61201"/>
                  </a:lnTo>
                  <a:lnTo>
                    <a:pt x="3813810" y="2273"/>
                  </a:lnTo>
                  <a:lnTo>
                    <a:pt x="3807218" y="0"/>
                  </a:lnTo>
                  <a:lnTo>
                    <a:pt x="3800513" y="431"/>
                  </a:lnTo>
                  <a:lnTo>
                    <a:pt x="3794468" y="3352"/>
                  </a:lnTo>
                  <a:lnTo>
                    <a:pt x="3789807" y="8496"/>
                  </a:lnTo>
                  <a:lnTo>
                    <a:pt x="3787571" y="15113"/>
                  </a:lnTo>
                  <a:lnTo>
                    <a:pt x="3788029" y="21831"/>
                  </a:lnTo>
                  <a:lnTo>
                    <a:pt x="3790950" y="27901"/>
                  </a:lnTo>
                  <a:lnTo>
                    <a:pt x="3796157" y="32499"/>
                  </a:lnTo>
                  <a:lnTo>
                    <a:pt x="3845356" y="61201"/>
                  </a:lnTo>
                  <a:lnTo>
                    <a:pt x="55499" y="61201"/>
                  </a:lnTo>
                  <a:lnTo>
                    <a:pt x="55499" y="96253"/>
                  </a:lnTo>
                  <a:lnTo>
                    <a:pt x="3845356" y="96253"/>
                  </a:lnTo>
                  <a:lnTo>
                    <a:pt x="3796157" y="124955"/>
                  </a:lnTo>
                  <a:lnTo>
                    <a:pt x="3790950" y="129565"/>
                  </a:lnTo>
                  <a:lnTo>
                    <a:pt x="3788029" y="135623"/>
                  </a:lnTo>
                  <a:lnTo>
                    <a:pt x="3787571" y="142354"/>
                  </a:lnTo>
                  <a:lnTo>
                    <a:pt x="3789807" y="148958"/>
                  </a:lnTo>
                  <a:lnTo>
                    <a:pt x="3794468" y="154114"/>
                  </a:lnTo>
                  <a:lnTo>
                    <a:pt x="3800513" y="157022"/>
                  </a:lnTo>
                  <a:lnTo>
                    <a:pt x="3807218" y="157467"/>
                  </a:lnTo>
                  <a:lnTo>
                    <a:pt x="3813810" y="155181"/>
                  </a:lnTo>
                  <a:lnTo>
                    <a:pt x="3914825" y="96253"/>
                  </a:lnTo>
                  <a:lnTo>
                    <a:pt x="3944874" y="78727"/>
                  </a:lnTo>
                  <a:close/>
                </a:path>
                <a:path w="3961765" h="2350770">
                  <a:moveTo>
                    <a:pt x="3961384" y="205854"/>
                  </a:moveTo>
                  <a:lnTo>
                    <a:pt x="3935336" y="200520"/>
                  </a:lnTo>
                  <a:lnTo>
                    <a:pt x="3813175" y="175514"/>
                  </a:lnTo>
                  <a:lnTo>
                    <a:pt x="3806253" y="175514"/>
                  </a:lnTo>
                  <a:lnTo>
                    <a:pt x="3800068" y="178079"/>
                  </a:lnTo>
                  <a:lnTo>
                    <a:pt x="3795293" y="182791"/>
                  </a:lnTo>
                  <a:lnTo>
                    <a:pt x="3792601" y="189217"/>
                  </a:lnTo>
                  <a:lnTo>
                    <a:pt x="3792588" y="196138"/>
                  </a:lnTo>
                  <a:lnTo>
                    <a:pt x="3795153" y="202323"/>
                  </a:lnTo>
                  <a:lnTo>
                    <a:pt x="3799827" y="207098"/>
                  </a:lnTo>
                  <a:lnTo>
                    <a:pt x="3806190" y="209791"/>
                  </a:lnTo>
                  <a:lnTo>
                    <a:pt x="3861752" y="221195"/>
                  </a:lnTo>
                  <a:lnTo>
                    <a:pt x="2216023" y="777481"/>
                  </a:lnTo>
                  <a:lnTo>
                    <a:pt x="2227326" y="810628"/>
                  </a:lnTo>
                  <a:lnTo>
                    <a:pt x="3873030" y="254190"/>
                  </a:lnTo>
                  <a:lnTo>
                    <a:pt x="3835654" y="297040"/>
                  </a:lnTo>
                  <a:lnTo>
                    <a:pt x="3832212" y="303060"/>
                  </a:lnTo>
                  <a:lnTo>
                    <a:pt x="3831399" y="309702"/>
                  </a:lnTo>
                  <a:lnTo>
                    <a:pt x="3833152" y="316179"/>
                  </a:lnTo>
                  <a:lnTo>
                    <a:pt x="3837432" y="321678"/>
                  </a:lnTo>
                  <a:lnTo>
                    <a:pt x="3843439" y="325120"/>
                  </a:lnTo>
                  <a:lnTo>
                    <a:pt x="3850081" y="325932"/>
                  </a:lnTo>
                  <a:lnTo>
                    <a:pt x="3856558" y="324180"/>
                  </a:lnTo>
                  <a:lnTo>
                    <a:pt x="3862070" y="319900"/>
                  </a:lnTo>
                  <a:lnTo>
                    <a:pt x="3961384" y="205854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33514" y="3512185"/>
              <a:ext cx="244475" cy="173355"/>
            </a:xfrm>
            <a:custGeom>
              <a:avLst/>
              <a:gdLst/>
              <a:ahLst/>
              <a:cxnLst/>
              <a:rect l="l" t="t" r="r" b="b"/>
              <a:pathLst>
                <a:path w="244475" h="173354">
                  <a:moveTo>
                    <a:pt x="0" y="0"/>
                  </a:moveTo>
                  <a:lnTo>
                    <a:pt x="114807" y="0"/>
                  </a:lnTo>
                  <a:lnTo>
                    <a:pt x="244093" y="17297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35355" y="2043429"/>
            <a:ext cx="889000" cy="1205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master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2400">
              <a:latin typeface="Calibri"/>
              <a:cs typeface="Calibri"/>
            </a:endParaRPr>
          </a:p>
          <a:p>
            <a:pPr marL="1016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hotfix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89026" y="3689984"/>
            <a:ext cx="1013460" cy="205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realese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develop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2400">
              <a:latin typeface="Calibri"/>
              <a:cs typeface="Calibri"/>
            </a:endParaRPr>
          </a:p>
          <a:p>
            <a:pPr marL="4508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feature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665468" y="4176140"/>
            <a:ext cx="197485" cy="366395"/>
          </a:xfrm>
          <a:custGeom>
            <a:avLst/>
            <a:gdLst/>
            <a:ahLst/>
            <a:cxnLst/>
            <a:rect l="l" t="t" r="r" b="b"/>
            <a:pathLst>
              <a:path w="197484" h="366395">
                <a:moveTo>
                  <a:pt x="153898" y="62938"/>
                </a:moveTo>
                <a:lnTo>
                  <a:pt x="125497" y="82620"/>
                </a:lnTo>
                <a:lnTo>
                  <a:pt x="0" y="351662"/>
                </a:lnTo>
                <a:lnTo>
                  <a:pt x="31623" y="366394"/>
                </a:lnTo>
                <a:lnTo>
                  <a:pt x="157089" y="97419"/>
                </a:lnTo>
                <a:lnTo>
                  <a:pt x="153898" y="62938"/>
                </a:lnTo>
                <a:close/>
              </a:path>
              <a:path w="197484" h="366395">
                <a:moveTo>
                  <a:pt x="185478" y="24129"/>
                </a:moveTo>
                <a:lnTo>
                  <a:pt x="152780" y="24129"/>
                </a:lnTo>
                <a:lnTo>
                  <a:pt x="184403" y="38861"/>
                </a:lnTo>
                <a:lnTo>
                  <a:pt x="157089" y="97419"/>
                </a:lnTo>
                <a:lnTo>
                  <a:pt x="162305" y="153796"/>
                </a:lnTo>
                <a:lnTo>
                  <a:pt x="181228" y="169671"/>
                </a:lnTo>
                <a:lnTo>
                  <a:pt x="187906" y="167677"/>
                </a:lnTo>
                <a:lnTo>
                  <a:pt x="193119" y="163433"/>
                </a:lnTo>
                <a:lnTo>
                  <a:pt x="196355" y="157545"/>
                </a:lnTo>
                <a:lnTo>
                  <a:pt x="197103" y="150621"/>
                </a:lnTo>
                <a:lnTo>
                  <a:pt x="185478" y="24129"/>
                </a:lnTo>
                <a:close/>
              </a:path>
              <a:path w="197484" h="366395">
                <a:moveTo>
                  <a:pt x="183260" y="0"/>
                </a:moveTo>
                <a:lnTo>
                  <a:pt x="58927" y="86232"/>
                </a:lnTo>
                <a:lnTo>
                  <a:pt x="54145" y="91219"/>
                </a:lnTo>
                <a:lnTo>
                  <a:pt x="51735" y="97419"/>
                </a:lnTo>
                <a:lnTo>
                  <a:pt x="51819" y="104145"/>
                </a:lnTo>
                <a:lnTo>
                  <a:pt x="54609" y="110489"/>
                </a:lnTo>
                <a:lnTo>
                  <a:pt x="59596" y="115327"/>
                </a:lnTo>
                <a:lnTo>
                  <a:pt x="65833" y="117760"/>
                </a:lnTo>
                <a:lnTo>
                  <a:pt x="72522" y="117669"/>
                </a:lnTo>
                <a:lnTo>
                  <a:pt x="78866" y="114934"/>
                </a:lnTo>
                <a:lnTo>
                  <a:pt x="125497" y="82620"/>
                </a:lnTo>
                <a:lnTo>
                  <a:pt x="152780" y="24129"/>
                </a:lnTo>
                <a:lnTo>
                  <a:pt x="185478" y="24129"/>
                </a:lnTo>
                <a:lnTo>
                  <a:pt x="183260" y="0"/>
                </a:lnTo>
                <a:close/>
              </a:path>
              <a:path w="197484" h="366395">
                <a:moveTo>
                  <a:pt x="171863" y="33019"/>
                </a:moveTo>
                <a:lnTo>
                  <a:pt x="151129" y="33019"/>
                </a:lnTo>
                <a:lnTo>
                  <a:pt x="178561" y="45846"/>
                </a:lnTo>
                <a:lnTo>
                  <a:pt x="153898" y="62938"/>
                </a:lnTo>
                <a:lnTo>
                  <a:pt x="157089" y="97419"/>
                </a:lnTo>
                <a:lnTo>
                  <a:pt x="184403" y="38861"/>
                </a:lnTo>
                <a:lnTo>
                  <a:pt x="171863" y="33019"/>
                </a:lnTo>
                <a:close/>
              </a:path>
              <a:path w="197484" h="366395">
                <a:moveTo>
                  <a:pt x="152780" y="24129"/>
                </a:moveTo>
                <a:lnTo>
                  <a:pt x="125497" y="82620"/>
                </a:lnTo>
                <a:lnTo>
                  <a:pt x="153898" y="62938"/>
                </a:lnTo>
                <a:lnTo>
                  <a:pt x="151129" y="33019"/>
                </a:lnTo>
                <a:lnTo>
                  <a:pt x="171863" y="33019"/>
                </a:lnTo>
                <a:lnTo>
                  <a:pt x="152780" y="24129"/>
                </a:lnTo>
                <a:close/>
              </a:path>
              <a:path w="197484" h="366395">
                <a:moveTo>
                  <a:pt x="151129" y="33019"/>
                </a:moveTo>
                <a:lnTo>
                  <a:pt x="153898" y="62938"/>
                </a:lnTo>
                <a:lnTo>
                  <a:pt x="178561" y="45846"/>
                </a:lnTo>
                <a:lnTo>
                  <a:pt x="151129" y="330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06211" y="5032883"/>
            <a:ext cx="207645" cy="358140"/>
          </a:xfrm>
          <a:custGeom>
            <a:avLst/>
            <a:gdLst/>
            <a:ahLst/>
            <a:cxnLst/>
            <a:rect l="l" t="t" r="r" b="b"/>
            <a:pathLst>
              <a:path w="207645" h="358139">
                <a:moveTo>
                  <a:pt x="168800" y="61158"/>
                </a:moveTo>
                <a:lnTo>
                  <a:pt x="139367" y="79354"/>
                </a:lnTo>
                <a:lnTo>
                  <a:pt x="0" y="341503"/>
                </a:lnTo>
                <a:lnTo>
                  <a:pt x="30734" y="357886"/>
                </a:lnTo>
                <a:lnTo>
                  <a:pt x="170143" y="95763"/>
                </a:lnTo>
                <a:lnTo>
                  <a:pt x="168800" y="61158"/>
                </a:lnTo>
                <a:close/>
              </a:path>
              <a:path w="207645" h="358139">
                <a:moveTo>
                  <a:pt x="202177" y="22352"/>
                </a:moveTo>
                <a:lnTo>
                  <a:pt x="169672" y="22352"/>
                </a:lnTo>
                <a:lnTo>
                  <a:pt x="200405" y="38862"/>
                </a:lnTo>
                <a:lnTo>
                  <a:pt x="170143" y="95763"/>
                </a:lnTo>
                <a:lnTo>
                  <a:pt x="172720" y="162179"/>
                </a:lnTo>
                <a:lnTo>
                  <a:pt x="180848" y="169672"/>
                </a:lnTo>
                <a:lnTo>
                  <a:pt x="200151" y="168910"/>
                </a:lnTo>
                <a:lnTo>
                  <a:pt x="207645" y="160782"/>
                </a:lnTo>
                <a:lnTo>
                  <a:pt x="202177" y="22352"/>
                </a:lnTo>
                <a:close/>
              </a:path>
              <a:path w="207645" h="358139">
                <a:moveTo>
                  <a:pt x="201295" y="0"/>
                </a:moveTo>
                <a:lnTo>
                  <a:pt x="72643" y="79629"/>
                </a:lnTo>
                <a:lnTo>
                  <a:pt x="67627" y="84308"/>
                </a:lnTo>
                <a:lnTo>
                  <a:pt x="64896" y="90392"/>
                </a:lnTo>
                <a:lnTo>
                  <a:pt x="64642" y="97095"/>
                </a:lnTo>
                <a:lnTo>
                  <a:pt x="67055" y="103632"/>
                </a:lnTo>
                <a:lnTo>
                  <a:pt x="71806" y="108648"/>
                </a:lnTo>
                <a:lnTo>
                  <a:pt x="77914" y="111379"/>
                </a:lnTo>
                <a:lnTo>
                  <a:pt x="84593" y="111633"/>
                </a:lnTo>
                <a:lnTo>
                  <a:pt x="91059" y="109220"/>
                </a:lnTo>
                <a:lnTo>
                  <a:pt x="139367" y="79354"/>
                </a:lnTo>
                <a:lnTo>
                  <a:pt x="169672" y="22352"/>
                </a:lnTo>
                <a:lnTo>
                  <a:pt x="202177" y="22352"/>
                </a:lnTo>
                <a:lnTo>
                  <a:pt x="201295" y="0"/>
                </a:lnTo>
                <a:close/>
              </a:path>
              <a:path w="207645" h="358139">
                <a:moveTo>
                  <a:pt x="186221" y="31242"/>
                </a:moveTo>
                <a:lnTo>
                  <a:pt x="167639" y="31242"/>
                </a:lnTo>
                <a:lnTo>
                  <a:pt x="194183" y="45466"/>
                </a:lnTo>
                <a:lnTo>
                  <a:pt x="168800" y="61158"/>
                </a:lnTo>
                <a:lnTo>
                  <a:pt x="170143" y="95763"/>
                </a:lnTo>
                <a:lnTo>
                  <a:pt x="200405" y="38862"/>
                </a:lnTo>
                <a:lnTo>
                  <a:pt x="186221" y="31242"/>
                </a:lnTo>
                <a:close/>
              </a:path>
              <a:path w="207645" h="358139">
                <a:moveTo>
                  <a:pt x="169672" y="22352"/>
                </a:moveTo>
                <a:lnTo>
                  <a:pt x="139367" y="79354"/>
                </a:lnTo>
                <a:lnTo>
                  <a:pt x="168800" y="61158"/>
                </a:lnTo>
                <a:lnTo>
                  <a:pt x="167639" y="31242"/>
                </a:lnTo>
                <a:lnTo>
                  <a:pt x="186221" y="31242"/>
                </a:lnTo>
                <a:lnTo>
                  <a:pt x="169672" y="22352"/>
                </a:lnTo>
                <a:close/>
              </a:path>
              <a:path w="207645" h="358139">
                <a:moveTo>
                  <a:pt x="167639" y="31242"/>
                </a:moveTo>
                <a:lnTo>
                  <a:pt x="168800" y="61158"/>
                </a:lnTo>
                <a:lnTo>
                  <a:pt x="194183" y="45466"/>
                </a:lnTo>
                <a:lnTo>
                  <a:pt x="167639" y="3124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33726" y="5024882"/>
            <a:ext cx="208279" cy="358140"/>
          </a:xfrm>
          <a:custGeom>
            <a:avLst/>
            <a:gdLst/>
            <a:ahLst/>
            <a:cxnLst/>
            <a:rect l="l" t="t" r="r" b="b"/>
            <a:pathLst>
              <a:path w="208280" h="358139">
                <a:moveTo>
                  <a:pt x="84667" y="246127"/>
                </a:moveTo>
                <a:lnTo>
                  <a:pt x="77993" y="246395"/>
                </a:lnTo>
                <a:lnTo>
                  <a:pt x="71915" y="249164"/>
                </a:lnTo>
                <a:lnTo>
                  <a:pt x="67182" y="254254"/>
                </a:lnTo>
                <a:lnTo>
                  <a:pt x="64769" y="260772"/>
                </a:lnTo>
                <a:lnTo>
                  <a:pt x="65024" y="267446"/>
                </a:lnTo>
                <a:lnTo>
                  <a:pt x="67754" y="273524"/>
                </a:lnTo>
                <a:lnTo>
                  <a:pt x="72771" y="278257"/>
                </a:lnTo>
                <a:lnTo>
                  <a:pt x="201422" y="357886"/>
                </a:lnTo>
                <a:lnTo>
                  <a:pt x="202309" y="335407"/>
                </a:lnTo>
                <a:lnTo>
                  <a:pt x="169672" y="335407"/>
                </a:lnTo>
                <a:lnTo>
                  <a:pt x="139334" y="278364"/>
                </a:lnTo>
                <a:lnTo>
                  <a:pt x="91186" y="248539"/>
                </a:lnTo>
                <a:lnTo>
                  <a:pt x="84667" y="246127"/>
                </a:lnTo>
                <a:close/>
              </a:path>
              <a:path w="208280" h="358139">
                <a:moveTo>
                  <a:pt x="139334" y="278364"/>
                </a:moveTo>
                <a:lnTo>
                  <a:pt x="169672" y="335407"/>
                </a:lnTo>
                <a:lnTo>
                  <a:pt x="186418" y="326517"/>
                </a:lnTo>
                <a:lnTo>
                  <a:pt x="167640" y="326517"/>
                </a:lnTo>
                <a:lnTo>
                  <a:pt x="168829" y="296635"/>
                </a:lnTo>
                <a:lnTo>
                  <a:pt x="139334" y="278364"/>
                </a:lnTo>
                <a:close/>
              </a:path>
              <a:path w="208280" h="358139">
                <a:moveTo>
                  <a:pt x="180975" y="188214"/>
                </a:moveTo>
                <a:lnTo>
                  <a:pt x="172847" y="195707"/>
                </a:lnTo>
                <a:lnTo>
                  <a:pt x="170207" y="262005"/>
                </a:lnTo>
                <a:lnTo>
                  <a:pt x="200532" y="319024"/>
                </a:lnTo>
                <a:lnTo>
                  <a:pt x="169672" y="335407"/>
                </a:lnTo>
                <a:lnTo>
                  <a:pt x="202309" y="335407"/>
                </a:lnTo>
                <a:lnTo>
                  <a:pt x="207772" y="197104"/>
                </a:lnTo>
                <a:lnTo>
                  <a:pt x="200279" y="188976"/>
                </a:lnTo>
                <a:lnTo>
                  <a:pt x="180975" y="188214"/>
                </a:lnTo>
                <a:close/>
              </a:path>
              <a:path w="208280" h="358139">
                <a:moveTo>
                  <a:pt x="168829" y="296635"/>
                </a:moveTo>
                <a:lnTo>
                  <a:pt x="167640" y="326517"/>
                </a:lnTo>
                <a:lnTo>
                  <a:pt x="194310" y="312420"/>
                </a:lnTo>
                <a:lnTo>
                  <a:pt x="168829" y="296635"/>
                </a:lnTo>
                <a:close/>
              </a:path>
              <a:path w="208280" h="358139">
                <a:moveTo>
                  <a:pt x="170207" y="262005"/>
                </a:moveTo>
                <a:lnTo>
                  <a:pt x="168829" y="296635"/>
                </a:lnTo>
                <a:lnTo>
                  <a:pt x="194310" y="312420"/>
                </a:lnTo>
                <a:lnTo>
                  <a:pt x="167640" y="326517"/>
                </a:lnTo>
                <a:lnTo>
                  <a:pt x="186418" y="326517"/>
                </a:lnTo>
                <a:lnTo>
                  <a:pt x="200532" y="319024"/>
                </a:lnTo>
                <a:lnTo>
                  <a:pt x="170207" y="262005"/>
                </a:lnTo>
                <a:close/>
              </a:path>
              <a:path w="208280" h="358139">
                <a:moveTo>
                  <a:pt x="30861" y="0"/>
                </a:moveTo>
                <a:lnTo>
                  <a:pt x="0" y="16383"/>
                </a:lnTo>
                <a:lnTo>
                  <a:pt x="139334" y="278364"/>
                </a:lnTo>
                <a:lnTo>
                  <a:pt x="168829" y="296635"/>
                </a:lnTo>
                <a:lnTo>
                  <a:pt x="170207" y="262005"/>
                </a:lnTo>
                <a:lnTo>
                  <a:pt x="3086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86779" y="1826641"/>
            <a:ext cx="218440" cy="173355"/>
          </a:xfrm>
          <a:custGeom>
            <a:avLst/>
            <a:gdLst/>
            <a:ahLst/>
            <a:cxnLst/>
            <a:rect l="l" t="t" r="r" b="b"/>
            <a:pathLst>
              <a:path w="218439" h="173355">
                <a:moveTo>
                  <a:pt x="0" y="0"/>
                </a:moveTo>
                <a:lnTo>
                  <a:pt x="102616" y="0"/>
                </a:lnTo>
                <a:lnTo>
                  <a:pt x="218312" y="17297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050535" y="1781555"/>
            <a:ext cx="901065" cy="241300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ts val="1895"/>
              </a:lnSpc>
            </a:pP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v.0.0.1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486400" y="3467100"/>
            <a:ext cx="1007744" cy="241300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3980">
              <a:lnSpc>
                <a:spcPts val="1895"/>
              </a:lnSpc>
            </a:pP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v.0.1.0a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960876" y="2959607"/>
            <a:ext cx="326390" cy="327660"/>
            <a:chOff x="3960876" y="2959607"/>
            <a:chExt cx="326390" cy="327660"/>
          </a:xfrm>
        </p:grpSpPr>
        <p:sp>
          <p:nvSpPr>
            <p:cNvPr id="59" name="object 59"/>
            <p:cNvSpPr/>
            <p:nvPr/>
          </p:nvSpPr>
          <p:spPr>
            <a:xfrm>
              <a:off x="3979926" y="2978657"/>
              <a:ext cx="288290" cy="289560"/>
            </a:xfrm>
            <a:custGeom>
              <a:avLst/>
              <a:gdLst/>
              <a:ahLst/>
              <a:cxnLst/>
              <a:rect l="l" t="t" r="r" b="b"/>
              <a:pathLst>
                <a:path w="288289" h="289560">
                  <a:moveTo>
                    <a:pt x="144018" y="0"/>
                  </a:moveTo>
                  <a:lnTo>
                    <a:pt x="98511" y="7376"/>
                  </a:lnTo>
                  <a:lnTo>
                    <a:pt x="58978" y="27919"/>
                  </a:lnTo>
                  <a:lnTo>
                    <a:pt x="27797" y="59253"/>
                  </a:lnTo>
                  <a:lnTo>
                    <a:pt x="7345" y="98999"/>
                  </a:lnTo>
                  <a:lnTo>
                    <a:pt x="0" y="144779"/>
                  </a:lnTo>
                  <a:lnTo>
                    <a:pt x="7345" y="190560"/>
                  </a:lnTo>
                  <a:lnTo>
                    <a:pt x="27797" y="230306"/>
                  </a:lnTo>
                  <a:lnTo>
                    <a:pt x="58978" y="261640"/>
                  </a:lnTo>
                  <a:lnTo>
                    <a:pt x="98511" y="282183"/>
                  </a:lnTo>
                  <a:lnTo>
                    <a:pt x="144018" y="289559"/>
                  </a:lnTo>
                  <a:lnTo>
                    <a:pt x="189524" y="282183"/>
                  </a:lnTo>
                  <a:lnTo>
                    <a:pt x="229057" y="261640"/>
                  </a:lnTo>
                  <a:lnTo>
                    <a:pt x="260238" y="230306"/>
                  </a:lnTo>
                  <a:lnTo>
                    <a:pt x="280690" y="190560"/>
                  </a:lnTo>
                  <a:lnTo>
                    <a:pt x="288036" y="144779"/>
                  </a:lnTo>
                  <a:lnTo>
                    <a:pt x="280690" y="98999"/>
                  </a:lnTo>
                  <a:lnTo>
                    <a:pt x="260238" y="59253"/>
                  </a:lnTo>
                  <a:lnTo>
                    <a:pt x="229057" y="27919"/>
                  </a:lnTo>
                  <a:lnTo>
                    <a:pt x="189524" y="7376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979926" y="2978657"/>
              <a:ext cx="288290" cy="289560"/>
            </a:xfrm>
            <a:custGeom>
              <a:avLst/>
              <a:gdLst/>
              <a:ahLst/>
              <a:cxnLst/>
              <a:rect l="l" t="t" r="r" b="b"/>
              <a:pathLst>
                <a:path w="288289" h="289560">
                  <a:moveTo>
                    <a:pt x="0" y="144779"/>
                  </a:moveTo>
                  <a:lnTo>
                    <a:pt x="7345" y="98999"/>
                  </a:lnTo>
                  <a:lnTo>
                    <a:pt x="27797" y="59253"/>
                  </a:lnTo>
                  <a:lnTo>
                    <a:pt x="58978" y="27919"/>
                  </a:lnTo>
                  <a:lnTo>
                    <a:pt x="98511" y="7376"/>
                  </a:lnTo>
                  <a:lnTo>
                    <a:pt x="144018" y="0"/>
                  </a:lnTo>
                  <a:lnTo>
                    <a:pt x="189524" y="7376"/>
                  </a:lnTo>
                  <a:lnTo>
                    <a:pt x="229057" y="27919"/>
                  </a:lnTo>
                  <a:lnTo>
                    <a:pt x="260238" y="59253"/>
                  </a:lnTo>
                  <a:lnTo>
                    <a:pt x="280690" y="98999"/>
                  </a:lnTo>
                  <a:lnTo>
                    <a:pt x="288036" y="144779"/>
                  </a:lnTo>
                  <a:lnTo>
                    <a:pt x="280690" y="190560"/>
                  </a:lnTo>
                  <a:lnTo>
                    <a:pt x="260238" y="230306"/>
                  </a:lnTo>
                  <a:lnTo>
                    <a:pt x="229057" y="261640"/>
                  </a:lnTo>
                  <a:lnTo>
                    <a:pt x="189524" y="282183"/>
                  </a:lnTo>
                  <a:lnTo>
                    <a:pt x="144018" y="289559"/>
                  </a:lnTo>
                  <a:lnTo>
                    <a:pt x="98511" y="282183"/>
                  </a:lnTo>
                  <a:lnTo>
                    <a:pt x="58978" y="261640"/>
                  </a:lnTo>
                  <a:lnTo>
                    <a:pt x="27797" y="230306"/>
                  </a:lnTo>
                  <a:lnTo>
                    <a:pt x="7345" y="190560"/>
                  </a:lnTo>
                  <a:lnTo>
                    <a:pt x="0" y="144779"/>
                  </a:lnTo>
                  <a:close/>
                </a:path>
              </a:pathLst>
            </a:custGeom>
            <a:ln w="38099">
              <a:solidFill>
                <a:srgbClr val="A2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8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51710">
              <a:lnSpc>
                <a:spcPct val="100000"/>
              </a:lnSpc>
              <a:spcBef>
                <a:spcPts val="95"/>
              </a:spcBef>
            </a:pPr>
            <a:r>
              <a:rPr dirty="0"/>
              <a:t>Fluxo</a:t>
            </a:r>
            <a:r>
              <a:rPr spc="-9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30" dirty="0"/>
              <a:t>Trabalho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85722" y="5439155"/>
            <a:ext cx="7161530" cy="338455"/>
            <a:chOff x="1585722" y="5439155"/>
            <a:chExt cx="7161530" cy="338455"/>
          </a:xfrm>
        </p:grpSpPr>
        <p:sp>
          <p:nvSpPr>
            <p:cNvPr id="4" name="object 4"/>
            <p:cNvSpPr/>
            <p:nvPr/>
          </p:nvSpPr>
          <p:spPr>
            <a:xfrm>
              <a:off x="1585722" y="5528881"/>
              <a:ext cx="7161530" cy="157480"/>
            </a:xfrm>
            <a:custGeom>
              <a:avLst/>
              <a:gdLst/>
              <a:ahLst/>
              <a:cxnLst/>
              <a:rect l="l" t="t" r="r" b="b"/>
              <a:pathLst>
                <a:path w="7161530" h="157479">
                  <a:moveTo>
                    <a:pt x="7131351" y="61163"/>
                  </a:moveTo>
                  <a:lnTo>
                    <a:pt x="7126605" y="61163"/>
                  </a:lnTo>
                  <a:lnTo>
                    <a:pt x="7126732" y="96215"/>
                  </a:lnTo>
                  <a:lnTo>
                    <a:pt x="7061719" y="96234"/>
                  </a:lnTo>
                  <a:lnTo>
                    <a:pt x="7012558" y="124929"/>
                  </a:lnTo>
                  <a:lnTo>
                    <a:pt x="7007353" y="129556"/>
                  </a:lnTo>
                  <a:lnTo>
                    <a:pt x="7004446" y="135607"/>
                  </a:lnTo>
                  <a:lnTo>
                    <a:pt x="7004040" y="142310"/>
                  </a:lnTo>
                  <a:lnTo>
                    <a:pt x="7006335" y="148894"/>
                  </a:lnTo>
                  <a:lnTo>
                    <a:pt x="7010941" y="154090"/>
                  </a:lnTo>
                  <a:lnTo>
                    <a:pt x="7016988" y="157006"/>
                  </a:lnTo>
                  <a:lnTo>
                    <a:pt x="7023677" y="157442"/>
                  </a:lnTo>
                  <a:lnTo>
                    <a:pt x="7030211" y="155193"/>
                  </a:lnTo>
                  <a:lnTo>
                    <a:pt x="7161403" y="78676"/>
                  </a:lnTo>
                  <a:lnTo>
                    <a:pt x="7131351" y="61163"/>
                  </a:lnTo>
                  <a:close/>
                </a:path>
                <a:path w="7161530" h="157479">
                  <a:moveTo>
                    <a:pt x="7061671" y="61182"/>
                  </a:moveTo>
                  <a:lnTo>
                    <a:pt x="0" y="63322"/>
                  </a:lnTo>
                  <a:lnTo>
                    <a:pt x="0" y="98374"/>
                  </a:lnTo>
                  <a:lnTo>
                    <a:pt x="7061719" y="96234"/>
                  </a:lnTo>
                  <a:lnTo>
                    <a:pt x="7091752" y="78704"/>
                  </a:lnTo>
                  <a:lnTo>
                    <a:pt x="7061671" y="61182"/>
                  </a:lnTo>
                  <a:close/>
                </a:path>
                <a:path w="7161530" h="157479">
                  <a:moveTo>
                    <a:pt x="7091752" y="78704"/>
                  </a:moveTo>
                  <a:lnTo>
                    <a:pt x="7061719" y="96234"/>
                  </a:lnTo>
                  <a:lnTo>
                    <a:pt x="7126732" y="96215"/>
                  </a:lnTo>
                  <a:lnTo>
                    <a:pt x="7126723" y="93827"/>
                  </a:lnTo>
                  <a:lnTo>
                    <a:pt x="7117714" y="93827"/>
                  </a:lnTo>
                  <a:lnTo>
                    <a:pt x="7091752" y="78704"/>
                  </a:lnTo>
                  <a:close/>
                </a:path>
                <a:path w="7161530" h="157479">
                  <a:moveTo>
                    <a:pt x="7117714" y="63550"/>
                  </a:moveTo>
                  <a:lnTo>
                    <a:pt x="7091752" y="78704"/>
                  </a:lnTo>
                  <a:lnTo>
                    <a:pt x="7117714" y="93827"/>
                  </a:lnTo>
                  <a:lnTo>
                    <a:pt x="7117714" y="63550"/>
                  </a:lnTo>
                  <a:close/>
                </a:path>
                <a:path w="7161530" h="157479">
                  <a:moveTo>
                    <a:pt x="7126613" y="63550"/>
                  </a:moveTo>
                  <a:lnTo>
                    <a:pt x="7117714" y="63550"/>
                  </a:lnTo>
                  <a:lnTo>
                    <a:pt x="7117714" y="93827"/>
                  </a:lnTo>
                  <a:lnTo>
                    <a:pt x="7126723" y="93827"/>
                  </a:lnTo>
                  <a:lnTo>
                    <a:pt x="7126613" y="63550"/>
                  </a:lnTo>
                  <a:close/>
                </a:path>
                <a:path w="7161530" h="157479">
                  <a:moveTo>
                    <a:pt x="7126605" y="61163"/>
                  </a:moveTo>
                  <a:lnTo>
                    <a:pt x="7061671" y="61182"/>
                  </a:lnTo>
                  <a:lnTo>
                    <a:pt x="7091752" y="78704"/>
                  </a:lnTo>
                  <a:lnTo>
                    <a:pt x="7117714" y="63550"/>
                  </a:lnTo>
                  <a:lnTo>
                    <a:pt x="7126613" y="63550"/>
                  </a:lnTo>
                  <a:lnTo>
                    <a:pt x="7126605" y="61163"/>
                  </a:lnTo>
                  <a:close/>
                </a:path>
                <a:path w="7161530" h="157479">
                  <a:moveTo>
                    <a:pt x="7023621" y="0"/>
                  </a:moveTo>
                  <a:lnTo>
                    <a:pt x="7016924" y="444"/>
                  </a:lnTo>
                  <a:lnTo>
                    <a:pt x="7010870" y="3365"/>
                  </a:lnTo>
                  <a:lnTo>
                    <a:pt x="7006208" y="8572"/>
                  </a:lnTo>
                  <a:lnTo>
                    <a:pt x="7003986" y="15162"/>
                  </a:lnTo>
                  <a:lnTo>
                    <a:pt x="7004431" y="21859"/>
                  </a:lnTo>
                  <a:lnTo>
                    <a:pt x="7007352" y="27914"/>
                  </a:lnTo>
                  <a:lnTo>
                    <a:pt x="7012558" y="32575"/>
                  </a:lnTo>
                  <a:lnTo>
                    <a:pt x="7061671" y="61182"/>
                  </a:lnTo>
                  <a:lnTo>
                    <a:pt x="7131351" y="61163"/>
                  </a:lnTo>
                  <a:lnTo>
                    <a:pt x="7030211" y="2222"/>
                  </a:lnTo>
                  <a:lnTo>
                    <a:pt x="702362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30830" y="546582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39"/>
                  </a:lnTo>
                  <a:lnTo>
                    <a:pt x="27797" y="229073"/>
                  </a:lnTo>
                  <a:lnTo>
                    <a:pt x="58978" y="260249"/>
                  </a:lnTo>
                  <a:lnTo>
                    <a:pt x="98511" y="280693"/>
                  </a:lnTo>
                  <a:lnTo>
                    <a:pt x="144018" y="288036"/>
                  </a:lnTo>
                  <a:lnTo>
                    <a:pt x="189524" y="280693"/>
                  </a:lnTo>
                  <a:lnTo>
                    <a:pt x="229057" y="260249"/>
                  </a:lnTo>
                  <a:lnTo>
                    <a:pt x="260238" y="229073"/>
                  </a:lnTo>
                  <a:lnTo>
                    <a:pt x="280690" y="189539"/>
                  </a:lnTo>
                  <a:lnTo>
                    <a:pt x="288036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30830" y="546582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8"/>
                  </a:lnTo>
                  <a:lnTo>
                    <a:pt x="280690" y="189539"/>
                  </a:lnTo>
                  <a:lnTo>
                    <a:pt x="260238" y="229073"/>
                  </a:lnTo>
                  <a:lnTo>
                    <a:pt x="229057" y="260249"/>
                  </a:lnTo>
                  <a:lnTo>
                    <a:pt x="189524" y="280693"/>
                  </a:lnTo>
                  <a:lnTo>
                    <a:pt x="144018" y="288036"/>
                  </a:lnTo>
                  <a:lnTo>
                    <a:pt x="98511" y="280693"/>
                  </a:lnTo>
                  <a:lnTo>
                    <a:pt x="58978" y="260249"/>
                  </a:lnTo>
                  <a:lnTo>
                    <a:pt x="27797" y="229073"/>
                  </a:lnTo>
                  <a:lnTo>
                    <a:pt x="7345" y="189539"/>
                  </a:lnTo>
                  <a:lnTo>
                    <a:pt x="0" y="144018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99638" y="5524253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52" y="78738"/>
                  </a:moveTo>
                  <a:lnTo>
                    <a:pt x="220725" y="124934"/>
                  </a:lnTo>
                  <a:lnTo>
                    <a:pt x="215519" y="129561"/>
                  </a:lnTo>
                  <a:lnTo>
                    <a:pt x="212598" y="135612"/>
                  </a:lnTo>
                  <a:lnTo>
                    <a:pt x="212153" y="142315"/>
                  </a:lnTo>
                  <a:lnTo>
                    <a:pt x="214375" y="148899"/>
                  </a:lnTo>
                  <a:lnTo>
                    <a:pt x="218983" y="154102"/>
                  </a:lnTo>
                  <a:lnTo>
                    <a:pt x="225043" y="157022"/>
                  </a:lnTo>
                  <a:lnTo>
                    <a:pt x="231771" y="157459"/>
                  </a:lnTo>
                  <a:lnTo>
                    <a:pt x="238378" y="155211"/>
                  </a:lnTo>
                  <a:lnTo>
                    <a:pt x="339408" y="96258"/>
                  </a:lnTo>
                  <a:lnTo>
                    <a:pt x="334645" y="96258"/>
                  </a:lnTo>
                  <a:lnTo>
                    <a:pt x="334645" y="93870"/>
                  </a:lnTo>
                  <a:lnTo>
                    <a:pt x="325882" y="93870"/>
                  </a:lnTo>
                  <a:lnTo>
                    <a:pt x="299952" y="78738"/>
                  </a:lnTo>
                  <a:close/>
                </a:path>
                <a:path w="369570" h="157479">
                  <a:moveTo>
                    <a:pt x="26990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06" y="96258"/>
                  </a:lnTo>
                  <a:lnTo>
                    <a:pt x="299952" y="78738"/>
                  </a:lnTo>
                  <a:lnTo>
                    <a:pt x="26990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5" y="61206"/>
                  </a:lnTo>
                  <a:lnTo>
                    <a:pt x="334645" y="96258"/>
                  </a:lnTo>
                  <a:lnTo>
                    <a:pt x="339408" y="96258"/>
                  </a:lnTo>
                  <a:lnTo>
                    <a:pt x="369442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2" y="63619"/>
                  </a:moveTo>
                  <a:lnTo>
                    <a:pt x="299952" y="78738"/>
                  </a:lnTo>
                  <a:lnTo>
                    <a:pt x="325882" y="93870"/>
                  </a:lnTo>
                  <a:lnTo>
                    <a:pt x="325882" y="63619"/>
                  </a:lnTo>
                  <a:close/>
                </a:path>
                <a:path w="369570" h="157479">
                  <a:moveTo>
                    <a:pt x="334645" y="63619"/>
                  </a:moveTo>
                  <a:lnTo>
                    <a:pt x="325882" y="63619"/>
                  </a:lnTo>
                  <a:lnTo>
                    <a:pt x="325882" y="93870"/>
                  </a:lnTo>
                  <a:lnTo>
                    <a:pt x="334645" y="93870"/>
                  </a:lnTo>
                  <a:lnTo>
                    <a:pt x="334645" y="63619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8" y="21836"/>
                  </a:lnTo>
                  <a:lnTo>
                    <a:pt x="215519" y="27896"/>
                  </a:lnTo>
                  <a:lnTo>
                    <a:pt x="220725" y="32504"/>
                  </a:lnTo>
                  <a:lnTo>
                    <a:pt x="299963" y="78732"/>
                  </a:lnTo>
                  <a:lnTo>
                    <a:pt x="325882" y="63619"/>
                  </a:lnTo>
                  <a:lnTo>
                    <a:pt x="334645" y="63619"/>
                  </a:lnTo>
                  <a:lnTo>
                    <a:pt x="334645" y="61206"/>
                  </a:lnTo>
                  <a:lnTo>
                    <a:pt x="339398" y="61206"/>
                  </a:lnTo>
                  <a:lnTo>
                    <a:pt x="238378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7694" y="5461253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144779" y="0"/>
                  </a:moveTo>
                  <a:lnTo>
                    <a:pt x="98999" y="7376"/>
                  </a:lnTo>
                  <a:lnTo>
                    <a:pt x="59253" y="27919"/>
                  </a:lnTo>
                  <a:lnTo>
                    <a:pt x="27919" y="59253"/>
                  </a:lnTo>
                  <a:lnTo>
                    <a:pt x="7376" y="98999"/>
                  </a:lnTo>
                  <a:lnTo>
                    <a:pt x="0" y="144780"/>
                  </a:lnTo>
                  <a:lnTo>
                    <a:pt x="7376" y="190541"/>
                  </a:lnTo>
                  <a:lnTo>
                    <a:pt x="27919" y="230284"/>
                  </a:lnTo>
                  <a:lnTo>
                    <a:pt x="59253" y="261625"/>
                  </a:lnTo>
                  <a:lnTo>
                    <a:pt x="98999" y="282178"/>
                  </a:lnTo>
                  <a:lnTo>
                    <a:pt x="144779" y="289560"/>
                  </a:lnTo>
                  <a:lnTo>
                    <a:pt x="190560" y="282178"/>
                  </a:lnTo>
                  <a:lnTo>
                    <a:pt x="230306" y="261625"/>
                  </a:lnTo>
                  <a:lnTo>
                    <a:pt x="261640" y="230284"/>
                  </a:lnTo>
                  <a:lnTo>
                    <a:pt x="282183" y="190541"/>
                  </a:lnTo>
                  <a:lnTo>
                    <a:pt x="289559" y="144780"/>
                  </a:lnTo>
                  <a:lnTo>
                    <a:pt x="282183" y="98999"/>
                  </a:lnTo>
                  <a:lnTo>
                    <a:pt x="261640" y="59253"/>
                  </a:lnTo>
                  <a:lnTo>
                    <a:pt x="230306" y="27919"/>
                  </a:lnTo>
                  <a:lnTo>
                    <a:pt x="190560" y="7376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47694" y="5461253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80"/>
                  </a:moveTo>
                  <a:lnTo>
                    <a:pt x="7376" y="98999"/>
                  </a:lnTo>
                  <a:lnTo>
                    <a:pt x="27919" y="59253"/>
                  </a:lnTo>
                  <a:lnTo>
                    <a:pt x="59253" y="27919"/>
                  </a:lnTo>
                  <a:lnTo>
                    <a:pt x="98999" y="7376"/>
                  </a:lnTo>
                  <a:lnTo>
                    <a:pt x="144779" y="0"/>
                  </a:lnTo>
                  <a:lnTo>
                    <a:pt x="190560" y="7376"/>
                  </a:lnTo>
                  <a:lnTo>
                    <a:pt x="230306" y="27919"/>
                  </a:lnTo>
                  <a:lnTo>
                    <a:pt x="261640" y="59253"/>
                  </a:lnTo>
                  <a:lnTo>
                    <a:pt x="282183" y="98999"/>
                  </a:lnTo>
                  <a:lnTo>
                    <a:pt x="289559" y="144780"/>
                  </a:lnTo>
                  <a:lnTo>
                    <a:pt x="282183" y="190541"/>
                  </a:lnTo>
                  <a:lnTo>
                    <a:pt x="261640" y="230284"/>
                  </a:lnTo>
                  <a:lnTo>
                    <a:pt x="230306" y="261625"/>
                  </a:lnTo>
                  <a:lnTo>
                    <a:pt x="190560" y="282178"/>
                  </a:lnTo>
                  <a:lnTo>
                    <a:pt x="144779" y="289560"/>
                  </a:lnTo>
                  <a:lnTo>
                    <a:pt x="98999" y="282178"/>
                  </a:lnTo>
                  <a:lnTo>
                    <a:pt x="59253" y="261625"/>
                  </a:lnTo>
                  <a:lnTo>
                    <a:pt x="27919" y="230284"/>
                  </a:lnTo>
                  <a:lnTo>
                    <a:pt x="7376" y="190541"/>
                  </a:lnTo>
                  <a:lnTo>
                    <a:pt x="0" y="144780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6501" y="5519681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52" y="78738"/>
                  </a:moveTo>
                  <a:lnTo>
                    <a:pt x="220725" y="124934"/>
                  </a:lnTo>
                  <a:lnTo>
                    <a:pt x="215519" y="129561"/>
                  </a:lnTo>
                  <a:lnTo>
                    <a:pt x="212598" y="135612"/>
                  </a:lnTo>
                  <a:lnTo>
                    <a:pt x="212153" y="142315"/>
                  </a:lnTo>
                  <a:lnTo>
                    <a:pt x="214375" y="148899"/>
                  </a:lnTo>
                  <a:lnTo>
                    <a:pt x="218983" y="154102"/>
                  </a:lnTo>
                  <a:lnTo>
                    <a:pt x="225043" y="157022"/>
                  </a:lnTo>
                  <a:lnTo>
                    <a:pt x="231771" y="157459"/>
                  </a:lnTo>
                  <a:lnTo>
                    <a:pt x="238378" y="155211"/>
                  </a:lnTo>
                  <a:lnTo>
                    <a:pt x="339408" y="96258"/>
                  </a:lnTo>
                  <a:lnTo>
                    <a:pt x="334645" y="96258"/>
                  </a:lnTo>
                  <a:lnTo>
                    <a:pt x="334645" y="93870"/>
                  </a:lnTo>
                  <a:lnTo>
                    <a:pt x="325882" y="93870"/>
                  </a:lnTo>
                  <a:lnTo>
                    <a:pt x="299952" y="78738"/>
                  </a:lnTo>
                  <a:close/>
                </a:path>
                <a:path w="369570" h="157479">
                  <a:moveTo>
                    <a:pt x="26990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06" y="96258"/>
                  </a:lnTo>
                  <a:lnTo>
                    <a:pt x="299952" y="78738"/>
                  </a:lnTo>
                  <a:lnTo>
                    <a:pt x="26990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5" y="61206"/>
                  </a:lnTo>
                  <a:lnTo>
                    <a:pt x="334645" y="96258"/>
                  </a:lnTo>
                  <a:lnTo>
                    <a:pt x="339408" y="96258"/>
                  </a:lnTo>
                  <a:lnTo>
                    <a:pt x="369443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2" y="63619"/>
                  </a:moveTo>
                  <a:lnTo>
                    <a:pt x="299952" y="78738"/>
                  </a:lnTo>
                  <a:lnTo>
                    <a:pt x="325882" y="93870"/>
                  </a:lnTo>
                  <a:lnTo>
                    <a:pt x="325882" y="63619"/>
                  </a:lnTo>
                  <a:close/>
                </a:path>
                <a:path w="369570" h="157479">
                  <a:moveTo>
                    <a:pt x="334645" y="63619"/>
                  </a:moveTo>
                  <a:lnTo>
                    <a:pt x="325882" y="63619"/>
                  </a:lnTo>
                  <a:lnTo>
                    <a:pt x="325882" y="93870"/>
                  </a:lnTo>
                  <a:lnTo>
                    <a:pt x="334645" y="93870"/>
                  </a:lnTo>
                  <a:lnTo>
                    <a:pt x="334645" y="63619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8" y="21836"/>
                  </a:lnTo>
                  <a:lnTo>
                    <a:pt x="215519" y="27896"/>
                  </a:lnTo>
                  <a:lnTo>
                    <a:pt x="220725" y="32504"/>
                  </a:lnTo>
                  <a:lnTo>
                    <a:pt x="299963" y="78732"/>
                  </a:lnTo>
                  <a:lnTo>
                    <a:pt x="325882" y="63619"/>
                  </a:lnTo>
                  <a:lnTo>
                    <a:pt x="334645" y="63619"/>
                  </a:lnTo>
                  <a:lnTo>
                    <a:pt x="334645" y="61206"/>
                  </a:lnTo>
                  <a:lnTo>
                    <a:pt x="339398" y="61206"/>
                  </a:lnTo>
                  <a:lnTo>
                    <a:pt x="238378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66082" y="545820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7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39"/>
                  </a:lnTo>
                  <a:lnTo>
                    <a:pt x="27797" y="229073"/>
                  </a:lnTo>
                  <a:lnTo>
                    <a:pt x="58978" y="260249"/>
                  </a:lnTo>
                  <a:lnTo>
                    <a:pt x="98511" y="280693"/>
                  </a:lnTo>
                  <a:lnTo>
                    <a:pt x="144017" y="288036"/>
                  </a:lnTo>
                  <a:lnTo>
                    <a:pt x="189524" y="280693"/>
                  </a:lnTo>
                  <a:lnTo>
                    <a:pt x="229057" y="260249"/>
                  </a:lnTo>
                  <a:lnTo>
                    <a:pt x="260238" y="229073"/>
                  </a:lnTo>
                  <a:lnTo>
                    <a:pt x="280690" y="189539"/>
                  </a:lnTo>
                  <a:lnTo>
                    <a:pt x="288035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66082" y="545820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7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5" y="144018"/>
                  </a:lnTo>
                  <a:lnTo>
                    <a:pt x="280690" y="189539"/>
                  </a:lnTo>
                  <a:lnTo>
                    <a:pt x="260238" y="229073"/>
                  </a:lnTo>
                  <a:lnTo>
                    <a:pt x="229057" y="260249"/>
                  </a:lnTo>
                  <a:lnTo>
                    <a:pt x="189524" y="280693"/>
                  </a:lnTo>
                  <a:lnTo>
                    <a:pt x="144017" y="288036"/>
                  </a:lnTo>
                  <a:lnTo>
                    <a:pt x="98511" y="280693"/>
                  </a:lnTo>
                  <a:lnTo>
                    <a:pt x="58978" y="260249"/>
                  </a:lnTo>
                  <a:lnTo>
                    <a:pt x="27797" y="229073"/>
                  </a:lnTo>
                  <a:lnTo>
                    <a:pt x="7345" y="189539"/>
                  </a:lnTo>
                  <a:lnTo>
                    <a:pt x="0" y="144018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33366" y="5530349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35" y="78728"/>
                  </a:moveTo>
                  <a:lnTo>
                    <a:pt x="220725" y="124934"/>
                  </a:lnTo>
                  <a:lnTo>
                    <a:pt x="215519" y="129561"/>
                  </a:lnTo>
                  <a:lnTo>
                    <a:pt x="212598" y="135612"/>
                  </a:lnTo>
                  <a:lnTo>
                    <a:pt x="212153" y="142315"/>
                  </a:lnTo>
                  <a:lnTo>
                    <a:pt x="214375" y="148899"/>
                  </a:lnTo>
                  <a:lnTo>
                    <a:pt x="218983" y="154102"/>
                  </a:lnTo>
                  <a:lnTo>
                    <a:pt x="225043" y="157022"/>
                  </a:lnTo>
                  <a:lnTo>
                    <a:pt x="231771" y="157459"/>
                  </a:lnTo>
                  <a:lnTo>
                    <a:pt x="238379" y="155211"/>
                  </a:lnTo>
                  <a:lnTo>
                    <a:pt x="339408" y="96258"/>
                  </a:lnTo>
                  <a:lnTo>
                    <a:pt x="334645" y="96258"/>
                  </a:lnTo>
                  <a:lnTo>
                    <a:pt x="334645" y="93870"/>
                  </a:lnTo>
                  <a:lnTo>
                    <a:pt x="325882" y="93870"/>
                  </a:lnTo>
                  <a:lnTo>
                    <a:pt x="299935" y="78728"/>
                  </a:lnTo>
                  <a:close/>
                </a:path>
                <a:path w="369570" h="157479">
                  <a:moveTo>
                    <a:pt x="26990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885" y="96258"/>
                  </a:lnTo>
                  <a:lnTo>
                    <a:pt x="299935" y="78728"/>
                  </a:lnTo>
                  <a:lnTo>
                    <a:pt x="26990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5" y="61206"/>
                  </a:lnTo>
                  <a:lnTo>
                    <a:pt x="334645" y="96258"/>
                  </a:lnTo>
                  <a:lnTo>
                    <a:pt x="339408" y="96258"/>
                  </a:lnTo>
                  <a:lnTo>
                    <a:pt x="369443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2" y="63593"/>
                  </a:moveTo>
                  <a:lnTo>
                    <a:pt x="299935" y="78728"/>
                  </a:lnTo>
                  <a:lnTo>
                    <a:pt x="325882" y="93870"/>
                  </a:lnTo>
                  <a:lnTo>
                    <a:pt x="325882" y="63593"/>
                  </a:lnTo>
                  <a:close/>
                </a:path>
                <a:path w="369570" h="157479">
                  <a:moveTo>
                    <a:pt x="334645" y="63593"/>
                  </a:moveTo>
                  <a:lnTo>
                    <a:pt x="325882" y="63593"/>
                  </a:lnTo>
                  <a:lnTo>
                    <a:pt x="325882" y="93870"/>
                  </a:lnTo>
                  <a:lnTo>
                    <a:pt x="334645" y="93870"/>
                  </a:lnTo>
                  <a:lnTo>
                    <a:pt x="334645" y="63593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8" y="21836"/>
                  </a:lnTo>
                  <a:lnTo>
                    <a:pt x="215519" y="27896"/>
                  </a:lnTo>
                  <a:lnTo>
                    <a:pt x="220725" y="32504"/>
                  </a:lnTo>
                  <a:lnTo>
                    <a:pt x="299935" y="78728"/>
                  </a:lnTo>
                  <a:lnTo>
                    <a:pt x="325882" y="63593"/>
                  </a:lnTo>
                  <a:lnTo>
                    <a:pt x="334645" y="63593"/>
                  </a:lnTo>
                  <a:lnTo>
                    <a:pt x="334645" y="61206"/>
                  </a:lnTo>
                  <a:lnTo>
                    <a:pt x="339398" y="61206"/>
                  </a:lnTo>
                  <a:lnTo>
                    <a:pt x="238379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82945" y="5468873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144779" y="0"/>
                  </a:moveTo>
                  <a:lnTo>
                    <a:pt x="98999" y="7376"/>
                  </a:lnTo>
                  <a:lnTo>
                    <a:pt x="59253" y="27919"/>
                  </a:lnTo>
                  <a:lnTo>
                    <a:pt x="27919" y="59253"/>
                  </a:lnTo>
                  <a:lnTo>
                    <a:pt x="7376" y="98999"/>
                  </a:lnTo>
                  <a:lnTo>
                    <a:pt x="0" y="144779"/>
                  </a:lnTo>
                  <a:lnTo>
                    <a:pt x="7376" y="190541"/>
                  </a:lnTo>
                  <a:lnTo>
                    <a:pt x="27919" y="230284"/>
                  </a:lnTo>
                  <a:lnTo>
                    <a:pt x="59253" y="261625"/>
                  </a:lnTo>
                  <a:lnTo>
                    <a:pt x="98999" y="282178"/>
                  </a:lnTo>
                  <a:lnTo>
                    <a:pt x="144779" y="289559"/>
                  </a:lnTo>
                  <a:lnTo>
                    <a:pt x="190560" y="282178"/>
                  </a:lnTo>
                  <a:lnTo>
                    <a:pt x="230306" y="261625"/>
                  </a:lnTo>
                  <a:lnTo>
                    <a:pt x="261640" y="230284"/>
                  </a:lnTo>
                  <a:lnTo>
                    <a:pt x="282183" y="190541"/>
                  </a:lnTo>
                  <a:lnTo>
                    <a:pt x="289559" y="144779"/>
                  </a:lnTo>
                  <a:lnTo>
                    <a:pt x="282183" y="98999"/>
                  </a:lnTo>
                  <a:lnTo>
                    <a:pt x="261640" y="59253"/>
                  </a:lnTo>
                  <a:lnTo>
                    <a:pt x="230306" y="27919"/>
                  </a:lnTo>
                  <a:lnTo>
                    <a:pt x="190560" y="7376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82945" y="5468873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79"/>
                  </a:moveTo>
                  <a:lnTo>
                    <a:pt x="7376" y="98999"/>
                  </a:lnTo>
                  <a:lnTo>
                    <a:pt x="27919" y="59253"/>
                  </a:lnTo>
                  <a:lnTo>
                    <a:pt x="59253" y="27919"/>
                  </a:lnTo>
                  <a:lnTo>
                    <a:pt x="98999" y="7376"/>
                  </a:lnTo>
                  <a:lnTo>
                    <a:pt x="144779" y="0"/>
                  </a:lnTo>
                  <a:lnTo>
                    <a:pt x="190560" y="7376"/>
                  </a:lnTo>
                  <a:lnTo>
                    <a:pt x="230306" y="27919"/>
                  </a:lnTo>
                  <a:lnTo>
                    <a:pt x="261640" y="59253"/>
                  </a:lnTo>
                  <a:lnTo>
                    <a:pt x="282183" y="98999"/>
                  </a:lnTo>
                  <a:lnTo>
                    <a:pt x="289559" y="144779"/>
                  </a:lnTo>
                  <a:lnTo>
                    <a:pt x="282183" y="190541"/>
                  </a:lnTo>
                  <a:lnTo>
                    <a:pt x="261640" y="230284"/>
                  </a:lnTo>
                  <a:lnTo>
                    <a:pt x="230306" y="261625"/>
                  </a:lnTo>
                  <a:lnTo>
                    <a:pt x="190560" y="282178"/>
                  </a:lnTo>
                  <a:lnTo>
                    <a:pt x="144779" y="289559"/>
                  </a:lnTo>
                  <a:lnTo>
                    <a:pt x="98999" y="282178"/>
                  </a:lnTo>
                  <a:lnTo>
                    <a:pt x="59253" y="261625"/>
                  </a:lnTo>
                  <a:lnTo>
                    <a:pt x="27919" y="230284"/>
                  </a:lnTo>
                  <a:lnTo>
                    <a:pt x="7376" y="190541"/>
                  </a:lnTo>
                  <a:lnTo>
                    <a:pt x="0" y="144779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573530" y="2138172"/>
            <a:ext cx="7178675" cy="2813685"/>
            <a:chOff x="1573530" y="2138172"/>
            <a:chExt cx="7178675" cy="2813685"/>
          </a:xfrm>
        </p:grpSpPr>
        <p:sp>
          <p:nvSpPr>
            <p:cNvPr id="17" name="object 17"/>
            <p:cNvSpPr/>
            <p:nvPr/>
          </p:nvSpPr>
          <p:spPr>
            <a:xfrm>
              <a:off x="1585722" y="3037141"/>
              <a:ext cx="7165975" cy="1823720"/>
            </a:xfrm>
            <a:custGeom>
              <a:avLst/>
              <a:gdLst/>
              <a:ahLst/>
              <a:cxnLst/>
              <a:rect l="l" t="t" r="r" b="b"/>
              <a:pathLst>
                <a:path w="7165975" h="1823720">
                  <a:moveTo>
                    <a:pt x="7161403" y="1744408"/>
                  </a:moveTo>
                  <a:lnTo>
                    <a:pt x="7131317" y="1726882"/>
                  </a:lnTo>
                  <a:lnTo>
                    <a:pt x="7030212" y="1667954"/>
                  </a:lnTo>
                  <a:lnTo>
                    <a:pt x="7023621" y="1665732"/>
                  </a:lnTo>
                  <a:lnTo>
                    <a:pt x="7016915" y="1666176"/>
                  </a:lnTo>
                  <a:lnTo>
                    <a:pt x="7010870" y="1669097"/>
                  </a:lnTo>
                  <a:lnTo>
                    <a:pt x="7006209" y="1674304"/>
                  </a:lnTo>
                  <a:lnTo>
                    <a:pt x="7003986" y="1680895"/>
                  </a:lnTo>
                  <a:lnTo>
                    <a:pt x="7004431" y="1687601"/>
                  </a:lnTo>
                  <a:lnTo>
                    <a:pt x="7007352" y="1693646"/>
                  </a:lnTo>
                  <a:lnTo>
                    <a:pt x="7012559" y="1698307"/>
                  </a:lnTo>
                  <a:lnTo>
                    <a:pt x="7061670" y="1726907"/>
                  </a:lnTo>
                  <a:lnTo>
                    <a:pt x="0" y="1729041"/>
                  </a:lnTo>
                  <a:lnTo>
                    <a:pt x="0" y="1764093"/>
                  </a:lnTo>
                  <a:lnTo>
                    <a:pt x="7061721" y="1761959"/>
                  </a:lnTo>
                  <a:lnTo>
                    <a:pt x="7012559" y="1790636"/>
                  </a:lnTo>
                  <a:lnTo>
                    <a:pt x="7007352" y="1795310"/>
                  </a:lnTo>
                  <a:lnTo>
                    <a:pt x="7004444" y="1801355"/>
                  </a:lnTo>
                  <a:lnTo>
                    <a:pt x="7004037" y="1808060"/>
                  </a:lnTo>
                  <a:lnTo>
                    <a:pt x="7006336" y="1814639"/>
                  </a:lnTo>
                  <a:lnTo>
                    <a:pt x="7010933" y="1819846"/>
                  </a:lnTo>
                  <a:lnTo>
                    <a:pt x="7016978" y="1822767"/>
                  </a:lnTo>
                  <a:lnTo>
                    <a:pt x="7023671" y="1823212"/>
                  </a:lnTo>
                  <a:lnTo>
                    <a:pt x="7030212" y="1820989"/>
                  </a:lnTo>
                  <a:lnTo>
                    <a:pt x="7161403" y="1744408"/>
                  </a:lnTo>
                  <a:close/>
                </a:path>
                <a:path w="7165975" h="1823720">
                  <a:moveTo>
                    <a:pt x="7161403" y="890968"/>
                  </a:moveTo>
                  <a:lnTo>
                    <a:pt x="7131317" y="873442"/>
                  </a:lnTo>
                  <a:lnTo>
                    <a:pt x="7030212" y="814514"/>
                  </a:lnTo>
                  <a:lnTo>
                    <a:pt x="7023621" y="812292"/>
                  </a:lnTo>
                  <a:lnTo>
                    <a:pt x="7016915" y="812736"/>
                  </a:lnTo>
                  <a:lnTo>
                    <a:pt x="7010870" y="815657"/>
                  </a:lnTo>
                  <a:lnTo>
                    <a:pt x="7006209" y="820864"/>
                  </a:lnTo>
                  <a:lnTo>
                    <a:pt x="7003986" y="827455"/>
                  </a:lnTo>
                  <a:lnTo>
                    <a:pt x="7004431" y="834161"/>
                  </a:lnTo>
                  <a:lnTo>
                    <a:pt x="7007352" y="840206"/>
                  </a:lnTo>
                  <a:lnTo>
                    <a:pt x="7012559" y="844867"/>
                  </a:lnTo>
                  <a:lnTo>
                    <a:pt x="7061670" y="873467"/>
                  </a:lnTo>
                  <a:lnTo>
                    <a:pt x="0" y="875601"/>
                  </a:lnTo>
                  <a:lnTo>
                    <a:pt x="0" y="910653"/>
                  </a:lnTo>
                  <a:lnTo>
                    <a:pt x="7061721" y="908519"/>
                  </a:lnTo>
                  <a:lnTo>
                    <a:pt x="7012559" y="937196"/>
                  </a:lnTo>
                  <a:lnTo>
                    <a:pt x="7007352" y="941870"/>
                  </a:lnTo>
                  <a:lnTo>
                    <a:pt x="7004444" y="947915"/>
                  </a:lnTo>
                  <a:lnTo>
                    <a:pt x="7004037" y="954620"/>
                  </a:lnTo>
                  <a:lnTo>
                    <a:pt x="7006336" y="961199"/>
                  </a:lnTo>
                  <a:lnTo>
                    <a:pt x="7010933" y="966406"/>
                  </a:lnTo>
                  <a:lnTo>
                    <a:pt x="7016978" y="969327"/>
                  </a:lnTo>
                  <a:lnTo>
                    <a:pt x="7023671" y="969772"/>
                  </a:lnTo>
                  <a:lnTo>
                    <a:pt x="7030212" y="967549"/>
                  </a:lnTo>
                  <a:lnTo>
                    <a:pt x="7161403" y="890968"/>
                  </a:lnTo>
                  <a:close/>
                </a:path>
                <a:path w="7165975" h="1823720">
                  <a:moveTo>
                    <a:pt x="7165975" y="78676"/>
                  </a:moveTo>
                  <a:lnTo>
                    <a:pt x="7135889" y="61150"/>
                  </a:lnTo>
                  <a:lnTo>
                    <a:pt x="7034784" y="2222"/>
                  </a:lnTo>
                  <a:lnTo>
                    <a:pt x="7028193" y="0"/>
                  </a:lnTo>
                  <a:lnTo>
                    <a:pt x="7021487" y="444"/>
                  </a:lnTo>
                  <a:lnTo>
                    <a:pt x="7015442" y="3365"/>
                  </a:lnTo>
                  <a:lnTo>
                    <a:pt x="7010781" y="8572"/>
                  </a:lnTo>
                  <a:lnTo>
                    <a:pt x="7008558" y="15163"/>
                  </a:lnTo>
                  <a:lnTo>
                    <a:pt x="7009003" y="21869"/>
                  </a:lnTo>
                  <a:lnTo>
                    <a:pt x="7011924" y="27914"/>
                  </a:lnTo>
                  <a:lnTo>
                    <a:pt x="7017131" y="32575"/>
                  </a:lnTo>
                  <a:lnTo>
                    <a:pt x="7066242" y="61175"/>
                  </a:lnTo>
                  <a:lnTo>
                    <a:pt x="4572" y="63309"/>
                  </a:lnTo>
                  <a:lnTo>
                    <a:pt x="4572" y="98361"/>
                  </a:lnTo>
                  <a:lnTo>
                    <a:pt x="7066293" y="96227"/>
                  </a:lnTo>
                  <a:lnTo>
                    <a:pt x="7017131" y="124904"/>
                  </a:lnTo>
                  <a:lnTo>
                    <a:pt x="7011924" y="129578"/>
                  </a:lnTo>
                  <a:lnTo>
                    <a:pt x="7009016" y="135623"/>
                  </a:lnTo>
                  <a:lnTo>
                    <a:pt x="7008609" y="142328"/>
                  </a:lnTo>
                  <a:lnTo>
                    <a:pt x="7010908" y="148907"/>
                  </a:lnTo>
                  <a:lnTo>
                    <a:pt x="7015505" y="154114"/>
                  </a:lnTo>
                  <a:lnTo>
                    <a:pt x="7021550" y="157035"/>
                  </a:lnTo>
                  <a:lnTo>
                    <a:pt x="7028243" y="157480"/>
                  </a:lnTo>
                  <a:lnTo>
                    <a:pt x="7034784" y="155257"/>
                  </a:lnTo>
                  <a:lnTo>
                    <a:pt x="7165975" y="7867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00850" y="4701750"/>
              <a:ext cx="1052195" cy="157480"/>
            </a:xfrm>
            <a:custGeom>
              <a:avLst/>
              <a:gdLst/>
              <a:ahLst/>
              <a:cxnLst/>
              <a:rect l="l" t="t" r="r" b="b"/>
              <a:pathLst>
                <a:path w="1052195" h="157479">
                  <a:moveTo>
                    <a:pt x="1021779" y="60876"/>
                  </a:moveTo>
                  <a:lnTo>
                    <a:pt x="1017016" y="60876"/>
                  </a:lnTo>
                  <a:lnTo>
                    <a:pt x="1017143" y="95928"/>
                  </a:lnTo>
                  <a:lnTo>
                    <a:pt x="952327" y="96155"/>
                  </a:lnTo>
                  <a:lnTo>
                    <a:pt x="903224" y="125011"/>
                  </a:lnTo>
                  <a:lnTo>
                    <a:pt x="898090" y="129672"/>
                  </a:lnTo>
                  <a:lnTo>
                    <a:pt x="895207" y="135727"/>
                  </a:lnTo>
                  <a:lnTo>
                    <a:pt x="894776" y="142424"/>
                  </a:lnTo>
                  <a:lnTo>
                    <a:pt x="897001" y="149014"/>
                  </a:lnTo>
                  <a:lnTo>
                    <a:pt x="901662" y="154148"/>
                  </a:lnTo>
                  <a:lnTo>
                    <a:pt x="907716" y="157031"/>
                  </a:lnTo>
                  <a:lnTo>
                    <a:pt x="914413" y="157462"/>
                  </a:lnTo>
                  <a:lnTo>
                    <a:pt x="921003" y="155237"/>
                  </a:lnTo>
                  <a:lnTo>
                    <a:pt x="1051814" y="78275"/>
                  </a:lnTo>
                  <a:lnTo>
                    <a:pt x="1021779" y="60876"/>
                  </a:lnTo>
                  <a:close/>
                </a:path>
                <a:path w="1052195" h="157479">
                  <a:moveTo>
                    <a:pt x="952273" y="61103"/>
                  </a:moveTo>
                  <a:lnTo>
                    <a:pt x="0" y="64432"/>
                  </a:lnTo>
                  <a:lnTo>
                    <a:pt x="0" y="99484"/>
                  </a:lnTo>
                  <a:lnTo>
                    <a:pt x="952327" y="96155"/>
                  </a:lnTo>
                  <a:lnTo>
                    <a:pt x="982345" y="78514"/>
                  </a:lnTo>
                  <a:lnTo>
                    <a:pt x="952273" y="61103"/>
                  </a:lnTo>
                  <a:close/>
                </a:path>
                <a:path w="1052195" h="157479">
                  <a:moveTo>
                    <a:pt x="982345" y="78514"/>
                  </a:moveTo>
                  <a:lnTo>
                    <a:pt x="952327" y="96155"/>
                  </a:lnTo>
                  <a:lnTo>
                    <a:pt x="1017143" y="95928"/>
                  </a:lnTo>
                  <a:lnTo>
                    <a:pt x="1017134" y="93515"/>
                  </a:lnTo>
                  <a:lnTo>
                    <a:pt x="1008252" y="93515"/>
                  </a:lnTo>
                  <a:lnTo>
                    <a:pt x="982345" y="78514"/>
                  </a:lnTo>
                  <a:close/>
                </a:path>
                <a:path w="1052195" h="157479">
                  <a:moveTo>
                    <a:pt x="1008252" y="63289"/>
                  </a:moveTo>
                  <a:lnTo>
                    <a:pt x="982345" y="78514"/>
                  </a:lnTo>
                  <a:lnTo>
                    <a:pt x="1008252" y="93515"/>
                  </a:lnTo>
                  <a:lnTo>
                    <a:pt x="1008252" y="63289"/>
                  </a:lnTo>
                  <a:close/>
                </a:path>
                <a:path w="1052195" h="157479">
                  <a:moveTo>
                    <a:pt x="1017024" y="63289"/>
                  </a:moveTo>
                  <a:lnTo>
                    <a:pt x="1008252" y="63289"/>
                  </a:lnTo>
                  <a:lnTo>
                    <a:pt x="1008252" y="93515"/>
                  </a:lnTo>
                  <a:lnTo>
                    <a:pt x="1017134" y="93515"/>
                  </a:lnTo>
                  <a:lnTo>
                    <a:pt x="1017024" y="63289"/>
                  </a:lnTo>
                  <a:close/>
                </a:path>
                <a:path w="1052195" h="157479">
                  <a:moveTo>
                    <a:pt x="1017016" y="60876"/>
                  </a:moveTo>
                  <a:lnTo>
                    <a:pt x="952273" y="61103"/>
                  </a:lnTo>
                  <a:lnTo>
                    <a:pt x="982345" y="78514"/>
                  </a:lnTo>
                  <a:lnTo>
                    <a:pt x="1008252" y="63289"/>
                  </a:lnTo>
                  <a:lnTo>
                    <a:pt x="1017024" y="63289"/>
                  </a:lnTo>
                  <a:lnTo>
                    <a:pt x="1017016" y="60876"/>
                  </a:lnTo>
                  <a:close/>
                </a:path>
                <a:path w="1052195" h="157479">
                  <a:moveTo>
                    <a:pt x="913905" y="0"/>
                  </a:moveTo>
                  <a:lnTo>
                    <a:pt x="907208" y="488"/>
                  </a:lnTo>
                  <a:lnTo>
                    <a:pt x="901154" y="3452"/>
                  </a:lnTo>
                  <a:lnTo>
                    <a:pt x="896493" y="8679"/>
                  </a:lnTo>
                  <a:lnTo>
                    <a:pt x="894290" y="15267"/>
                  </a:lnTo>
                  <a:lnTo>
                    <a:pt x="894778" y="21951"/>
                  </a:lnTo>
                  <a:lnTo>
                    <a:pt x="897743" y="27967"/>
                  </a:lnTo>
                  <a:lnTo>
                    <a:pt x="902970" y="32555"/>
                  </a:lnTo>
                  <a:lnTo>
                    <a:pt x="952273" y="61103"/>
                  </a:lnTo>
                  <a:lnTo>
                    <a:pt x="1021779" y="60876"/>
                  </a:lnTo>
                  <a:lnTo>
                    <a:pt x="920496" y="2202"/>
                  </a:lnTo>
                  <a:lnTo>
                    <a:pt x="91390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4674" y="4644389"/>
              <a:ext cx="289559" cy="28803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344674" y="4644389"/>
              <a:ext cx="289560" cy="288290"/>
            </a:xfrm>
            <a:custGeom>
              <a:avLst/>
              <a:gdLst/>
              <a:ahLst/>
              <a:cxnLst/>
              <a:rect l="l" t="t" r="r" b="b"/>
              <a:pathLst>
                <a:path w="289560" h="288289">
                  <a:moveTo>
                    <a:pt x="0" y="144018"/>
                  </a:moveTo>
                  <a:lnTo>
                    <a:pt x="7376" y="98511"/>
                  </a:lnTo>
                  <a:lnTo>
                    <a:pt x="27919" y="58978"/>
                  </a:lnTo>
                  <a:lnTo>
                    <a:pt x="59253" y="27797"/>
                  </a:lnTo>
                  <a:lnTo>
                    <a:pt x="98999" y="7345"/>
                  </a:lnTo>
                  <a:lnTo>
                    <a:pt x="144780" y="0"/>
                  </a:lnTo>
                  <a:lnTo>
                    <a:pt x="190560" y="7345"/>
                  </a:lnTo>
                  <a:lnTo>
                    <a:pt x="230306" y="27797"/>
                  </a:lnTo>
                  <a:lnTo>
                    <a:pt x="261640" y="58978"/>
                  </a:lnTo>
                  <a:lnTo>
                    <a:pt x="282183" y="98511"/>
                  </a:lnTo>
                  <a:lnTo>
                    <a:pt x="289559" y="144018"/>
                  </a:lnTo>
                  <a:lnTo>
                    <a:pt x="282183" y="189524"/>
                  </a:lnTo>
                  <a:lnTo>
                    <a:pt x="261640" y="229057"/>
                  </a:lnTo>
                  <a:lnTo>
                    <a:pt x="230306" y="260238"/>
                  </a:lnTo>
                  <a:lnTo>
                    <a:pt x="190560" y="280690"/>
                  </a:lnTo>
                  <a:lnTo>
                    <a:pt x="144780" y="288036"/>
                  </a:lnTo>
                  <a:lnTo>
                    <a:pt x="98999" y="280690"/>
                  </a:lnTo>
                  <a:lnTo>
                    <a:pt x="59253" y="260238"/>
                  </a:lnTo>
                  <a:lnTo>
                    <a:pt x="27919" y="229057"/>
                  </a:lnTo>
                  <a:lnTo>
                    <a:pt x="7376" y="189524"/>
                  </a:lnTo>
                  <a:lnTo>
                    <a:pt x="0" y="144018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13482" y="4702817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69" h="157479">
                  <a:moveTo>
                    <a:pt x="299974" y="78732"/>
                  </a:moveTo>
                  <a:lnTo>
                    <a:pt x="220725" y="124960"/>
                  </a:lnTo>
                  <a:lnTo>
                    <a:pt x="215518" y="129567"/>
                  </a:lnTo>
                  <a:lnTo>
                    <a:pt x="212597" y="135628"/>
                  </a:lnTo>
                  <a:lnTo>
                    <a:pt x="212153" y="142355"/>
                  </a:lnTo>
                  <a:lnTo>
                    <a:pt x="214375" y="148963"/>
                  </a:lnTo>
                  <a:lnTo>
                    <a:pt x="218983" y="154114"/>
                  </a:lnTo>
                  <a:lnTo>
                    <a:pt x="225044" y="157027"/>
                  </a:lnTo>
                  <a:lnTo>
                    <a:pt x="231771" y="157464"/>
                  </a:lnTo>
                  <a:lnTo>
                    <a:pt x="238379" y="155186"/>
                  </a:lnTo>
                  <a:lnTo>
                    <a:pt x="339398" y="96258"/>
                  </a:lnTo>
                  <a:lnTo>
                    <a:pt x="334644" y="96258"/>
                  </a:lnTo>
                  <a:lnTo>
                    <a:pt x="334644" y="93845"/>
                  </a:lnTo>
                  <a:lnTo>
                    <a:pt x="325881" y="93845"/>
                  </a:lnTo>
                  <a:lnTo>
                    <a:pt x="299974" y="78732"/>
                  </a:lnTo>
                  <a:close/>
                </a:path>
                <a:path w="369569" h="157479">
                  <a:moveTo>
                    <a:pt x="26992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29" y="96258"/>
                  </a:lnTo>
                  <a:lnTo>
                    <a:pt x="299974" y="78732"/>
                  </a:lnTo>
                  <a:lnTo>
                    <a:pt x="269929" y="61206"/>
                  </a:lnTo>
                  <a:close/>
                </a:path>
                <a:path w="369569" h="157479">
                  <a:moveTo>
                    <a:pt x="339398" y="61206"/>
                  </a:moveTo>
                  <a:lnTo>
                    <a:pt x="334644" y="61206"/>
                  </a:lnTo>
                  <a:lnTo>
                    <a:pt x="334644" y="96258"/>
                  </a:lnTo>
                  <a:lnTo>
                    <a:pt x="339398" y="96258"/>
                  </a:lnTo>
                  <a:lnTo>
                    <a:pt x="369443" y="78732"/>
                  </a:lnTo>
                  <a:lnTo>
                    <a:pt x="339398" y="61206"/>
                  </a:lnTo>
                  <a:close/>
                </a:path>
                <a:path w="369569" h="157479">
                  <a:moveTo>
                    <a:pt x="325881" y="63619"/>
                  </a:moveTo>
                  <a:lnTo>
                    <a:pt x="299974" y="78732"/>
                  </a:lnTo>
                  <a:lnTo>
                    <a:pt x="325881" y="93845"/>
                  </a:lnTo>
                  <a:lnTo>
                    <a:pt x="325881" y="63619"/>
                  </a:lnTo>
                  <a:close/>
                </a:path>
                <a:path w="369569" h="157479">
                  <a:moveTo>
                    <a:pt x="334644" y="63619"/>
                  </a:moveTo>
                  <a:lnTo>
                    <a:pt x="325881" y="63619"/>
                  </a:lnTo>
                  <a:lnTo>
                    <a:pt x="325881" y="93845"/>
                  </a:lnTo>
                  <a:lnTo>
                    <a:pt x="334644" y="93845"/>
                  </a:lnTo>
                  <a:lnTo>
                    <a:pt x="334644" y="63619"/>
                  </a:lnTo>
                  <a:close/>
                </a:path>
                <a:path w="369569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8" y="21836"/>
                  </a:lnTo>
                  <a:lnTo>
                    <a:pt x="215519" y="27896"/>
                  </a:lnTo>
                  <a:lnTo>
                    <a:pt x="220725" y="32504"/>
                  </a:lnTo>
                  <a:lnTo>
                    <a:pt x="299974" y="78732"/>
                  </a:lnTo>
                  <a:lnTo>
                    <a:pt x="325881" y="63619"/>
                  </a:lnTo>
                  <a:lnTo>
                    <a:pt x="334644" y="63619"/>
                  </a:lnTo>
                  <a:lnTo>
                    <a:pt x="334644" y="61206"/>
                  </a:lnTo>
                  <a:lnTo>
                    <a:pt x="339398" y="61206"/>
                  </a:lnTo>
                  <a:lnTo>
                    <a:pt x="238379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3062" y="4639817"/>
              <a:ext cx="288036" cy="28955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163062" y="4639817"/>
              <a:ext cx="288290" cy="289560"/>
            </a:xfrm>
            <a:custGeom>
              <a:avLst/>
              <a:gdLst/>
              <a:ahLst/>
              <a:cxnLst/>
              <a:rect l="l" t="t" r="r" b="b"/>
              <a:pathLst>
                <a:path w="288289" h="289560">
                  <a:moveTo>
                    <a:pt x="0" y="144779"/>
                  </a:moveTo>
                  <a:lnTo>
                    <a:pt x="7345" y="98999"/>
                  </a:lnTo>
                  <a:lnTo>
                    <a:pt x="27797" y="59253"/>
                  </a:lnTo>
                  <a:lnTo>
                    <a:pt x="58978" y="27919"/>
                  </a:lnTo>
                  <a:lnTo>
                    <a:pt x="98511" y="7376"/>
                  </a:lnTo>
                  <a:lnTo>
                    <a:pt x="144017" y="0"/>
                  </a:lnTo>
                  <a:lnTo>
                    <a:pt x="189524" y="7376"/>
                  </a:lnTo>
                  <a:lnTo>
                    <a:pt x="229057" y="27919"/>
                  </a:lnTo>
                  <a:lnTo>
                    <a:pt x="260238" y="59253"/>
                  </a:lnTo>
                  <a:lnTo>
                    <a:pt x="280690" y="98999"/>
                  </a:lnTo>
                  <a:lnTo>
                    <a:pt x="288036" y="144779"/>
                  </a:lnTo>
                  <a:lnTo>
                    <a:pt x="280690" y="190560"/>
                  </a:lnTo>
                  <a:lnTo>
                    <a:pt x="260238" y="230306"/>
                  </a:lnTo>
                  <a:lnTo>
                    <a:pt x="229057" y="261640"/>
                  </a:lnTo>
                  <a:lnTo>
                    <a:pt x="189524" y="282183"/>
                  </a:lnTo>
                  <a:lnTo>
                    <a:pt x="144017" y="289559"/>
                  </a:lnTo>
                  <a:lnTo>
                    <a:pt x="98511" y="282183"/>
                  </a:lnTo>
                  <a:lnTo>
                    <a:pt x="58978" y="261640"/>
                  </a:lnTo>
                  <a:lnTo>
                    <a:pt x="27797" y="230306"/>
                  </a:lnTo>
                  <a:lnTo>
                    <a:pt x="7345" y="190560"/>
                  </a:lnTo>
                  <a:lnTo>
                    <a:pt x="0" y="144779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6790" y="4633722"/>
              <a:ext cx="289560" cy="28803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796790" y="4633722"/>
              <a:ext cx="289560" cy="288290"/>
            </a:xfrm>
            <a:custGeom>
              <a:avLst/>
              <a:gdLst/>
              <a:ahLst/>
              <a:cxnLst/>
              <a:rect l="l" t="t" r="r" b="b"/>
              <a:pathLst>
                <a:path w="289560" h="288289">
                  <a:moveTo>
                    <a:pt x="0" y="144017"/>
                  </a:moveTo>
                  <a:lnTo>
                    <a:pt x="7376" y="98511"/>
                  </a:lnTo>
                  <a:lnTo>
                    <a:pt x="27919" y="58978"/>
                  </a:lnTo>
                  <a:lnTo>
                    <a:pt x="59253" y="27797"/>
                  </a:lnTo>
                  <a:lnTo>
                    <a:pt x="98999" y="7345"/>
                  </a:lnTo>
                  <a:lnTo>
                    <a:pt x="144780" y="0"/>
                  </a:lnTo>
                  <a:lnTo>
                    <a:pt x="190560" y="7345"/>
                  </a:lnTo>
                  <a:lnTo>
                    <a:pt x="230306" y="27797"/>
                  </a:lnTo>
                  <a:lnTo>
                    <a:pt x="261640" y="58978"/>
                  </a:lnTo>
                  <a:lnTo>
                    <a:pt x="282183" y="98511"/>
                  </a:lnTo>
                  <a:lnTo>
                    <a:pt x="289560" y="144017"/>
                  </a:lnTo>
                  <a:lnTo>
                    <a:pt x="282183" y="189524"/>
                  </a:lnTo>
                  <a:lnTo>
                    <a:pt x="261640" y="229057"/>
                  </a:lnTo>
                  <a:lnTo>
                    <a:pt x="230306" y="260238"/>
                  </a:lnTo>
                  <a:lnTo>
                    <a:pt x="190560" y="280690"/>
                  </a:lnTo>
                  <a:lnTo>
                    <a:pt x="144780" y="288035"/>
                  </a:lnTo>
                  <a:lnTo>
                    <a:pt x="98999" y="280690"/>
                  </a:lnTo>
                  <a:lnTo>
                    <a:pt x="59253" y="260238"/>
                  </a:lnTo>
                  <a:lnTo>
                    <a:pt x="27919" y="229057"/>
                  </a:lnTo>
                  <a:lnTo>
                    <a:pt x="7376" y="189524"/>
                  </a:lnTo>
                  <a:lnTo>
                    <a:pt x="0" y="144017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65597" y="4705865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74" y="78732"/>
                  </a:moveTo>
                  <a:lnTo>
                    <a:pt x="220725" y="124960"/>
                  </a:lnTo>
                  <a:lnTo>
                    <a:pt x="215518" y="129567"/>
                  </a:lnTo>
                  <a:lnTo>
                    <a:pt x="212597" y="135628"/>
                  </a:lnTo>
                  <a:lnTo>
                    <a:pt x="212153" y="142355"/>
                  </a:lnTo>
                  <a:lnTo>
                    <a:pt x="214375" y="148963"/>
                  </a:lnTo>
                  <a:lnTo>
                    <a:pt x="218983" y="154114"/>
                  </a:lnTo>
                  <a:lnTo>
                    <a:pt x="225043" y="157027"/>
                  </a:lnTo>
                  <a:lnTo>
                    <a:pt x="231771" y="157464"/>
                  </a:lnTo>
                  <a:lnTo>
                    <a:pt x="238378" y="155186"/>
                  </a:lnTo>
                  <a:lnTo>
                    <a:pt x="339398" y="96258"/>
                  </a:lnTo>
                  <a:lnTo>
                    <a:pt x="334644" y="96258"/>
                  </a:lnTo>
                  <a:lnTo>
                    <a:pt x="334644" y="93845"/>
                  </a:lnTo>
                  <a:lnTo>
                    <a:pt x="325881" y="93845"/>
                  </a:lnTo>
                  <a:lnTo>
                    <a:pt x="299974" y="78732"/>
                  </a:lnTo>
                  <a:close/>
                </a:path>
                <a:path w="369570" h="157479">
                  <a:moveTo>
                    <a:pt x="26992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29" y="96258"/>
                  </a:lnTo>
                  <a:lnTo>
                    <a:pt x="299974" y="78732"/>
                  </a:lnTo>
                  <a:lnTo>
                    <a:pt x="26992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4" y="61206"/>
                  </a:lnTo>
                  <a:lnTo>
                    <a:pt x="334644" y="96258"/>
                  </a:lnTo>
                  <a:lnTo>
                    <a:pt x="339398" y="96258"/>
                  </a:lnTo>
                  <a:lnTo>
                    <a:pt x="369442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1" y="63619"/>
                  </a:moveTo>
                  <a:lnTo>
                    <a:pt x="299974" y="78732"/>
                  </a:lnTo>
                  <a:lnTo>
                    <a:pt x="325881" y="93845"/>
                  </a:lnTo>
                  <a:lnTo>
                    <a:pt x="325881" y="63619"/>
                  </a:lnTo>
                  <a:close/>
                </a:path>
                <a:path w="369570" h="157479">
                  <a:moveTo>
                    <a:pt x="334644" y="63619"/>
                  </a:moveTo>
                  <a:lnTo>
                    <a:pt x="325881" y="63619"/>
                  </a:lnTo>
                  <a:lnTo>
                    <a:pt x="325881" y="93845"/>
                  </a:lnTo>
                  <a:lnTo>
                    <a:pt x="334644" y="93845"/>
                  </a:lnTo>
                  <a:lnTo>
                    <a:pt x="334644" y="63619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7" y="21836"/>
                  </a:lnTo>
                  <a:lnTo>
                    <a:pt x="215518" y="27896"/>
                  </a:lnTo>
                  <a:lnTo>
                    <a:pt x="220725" y="32504"/>
                  </a:lnTo>
                  <a:lnTo>
                    <a:pt x="299974" y="78732"/>
                  </a:lnTo>
                  <a:lnTo>
                    <a:pt x="325881" y="63619"/>
                  </a:lnTo>
                  <a:lnTo>
                    <a:pt x="334644" y="63619"/>
                  </a:lnTo>
                  <a:lnTo>
                    <a:pt x="334644" y="61206"/>
                  </a:lnTo>
                  <a:lnTo>
                    <a:pt x="339398" y="61206"/>
                  </a:lnTo>
                  <a:lnTo>
                    <a:pt x="238378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5177" y="4644389"/>
              <a:ext cx="288036" cy="28803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615177" y="464438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8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6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8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82462" y="4695197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74" y="78732"/>
                  </a:moveTo>
                  <a:lnTo>
                    <a:pt x="220725" y="124960"/>
                  </a:lnTo>
                  <a:lnTo>
                    <a:pt x="215518" y="129567"/>
                  </a:lnTo>
                  <a:lnTo>
                    <a:pt x="212597" y="135628"/>
                  </a:lnTo>
                  <a:lnTo>
                    <a:pt x="212153" y="142355"/>
                  </a:lnTo>
                  <a:lnTo>
                    <a:pt x="214375" y="148963"/>
                  </a:lnTo>
                  <a:lnTo>
                    <a:pt x="218983" y="154114"/>
                  </a:lnTo>
                  <a:lnTo>
                    <a:pt x="225043" y="157027"/>
                  </a:lnTo>
                  <a:lnTo>
                    <a:pt x="231771" y="157464"/>
                  </a:lnTo>
                  <a:lnTo>
                    <a:pt x="238378" y="155186"/>
                  </a:lnTo>
                  <a:lnTo>
                    <a:pt x="339398" y="96258"/>
                  </a:lnTo>
                  <a:lnTo>
                    <a:pt x="334645" y="96258"/>
                  </a:lnTo>
                  <a:lnTo>
                    <a:pt x="334645" y="93845"/>
                  </a:lnTo>
                  <a:lnTo>
                    <a:pt x="325882" y="93845"/>
                  </a:lnTo>
                  <a:lnTo>
                    <a:pt x="299974" y="78732"/>
                  </a:lnTo>
                  <a:close/>
                </a:path>
                <a:path w="369570" h="157479">
                  <a:moveTo>
                    <a:pt x="26992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29" y="96258"/>
                  </a:lnTo>
                  <a:lnTo>
                    <a:pt x="299974" y="78732"/>
                  </a:lnTo>
                  <a:lnTo>
                    <a:pt x="26992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5" y="61206"/>
                  </a:lnTo>
                  <a:lnTo>
                    <a:pt x="334645" y="96258"/>
                  </a:lnTo>
                  <a:lnTo>
                    <a:pt x="339398" y="96258"/>
                  </a:lnTo>
                  <a:lnTo>
                    <a:pt x="369442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2" y="63619"/>
                  </a:moveTo>
                  <a:lnTo>
                    <a:pt x="299974" y="78732"/>
                  </a:lnTo>
                  <a:lnTo>
                    <a:pt x="325882" y="93845"/>
                  </a:lnTo>
                  <a:lnTo>
                    <a:pt x="325882" y="63619"/>
                  </a:lnTo>
                  <a:close/>
                </a:path>
                <a:path w="369570" h="157479">
                  <a:moveTo>
                    <a:pt x="334645" y="63619"/>
                  </a:moveTo>
                  <a:lnTo>
                    <a:pt x="325882" y="63619"/>
                  </a:lnTo>
                  <a:lnTo>
                    <a:pt x="325882" y="93845"/>
                  </a:lnTo>
                  <a:lnTo>
                    <a:pt x="334645" y="93845"/>
                  </a:lnTo>
                  <a:lnTo>
                    <a:pt x="334645" y="63619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5" y="8501"/>
                  </a:lnTo>
                  <a:lnTo>
                    <a:pt x="212153" y="15109"/>
                  </a:lnTo>
                  <a:lnTo>
                    <a:pt x="212597" y="21836"/>
                  </a:lnTo>
                  <a:lnTo>
                    <a:pt x="215518" y="27896"/>
                  </a:lnTo>
                  <a:lnTo>
                    <a:pt x="220725" y="32504"/>
                  </a:lnTo>
                  <a:lnTo>
                    <a:pt x="299974" y="78732"/>
                  </a:lnTo>
                  <a:lnTo>
                    <a:pt x="325882" y="63619"/>
                  </a:lnTo>
                  <a:lnTo>
                    <a:pt x="334645" y="63619"/>
                  </a:lnTo>
                  <a:lnTo>
                    <a:pt x="334645" y="61206"/>
                  </a:lnTo>
                  <a:lnTo>
                    <a:pt x="339398" y="61206"/>
                  </a:lnTo>
                  <a:lnTo>
                    <a:pt x="238378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2041" y="4633722"/>
              <a:ext cx="289560" cy="28803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432041" y="4633722"/>
              <a:ext cx="289560" cy="288290"/>
            </a:xfrm>
            <a:custGeom>
              <a:avLst/>
              <a:gdLst/>
              <a:ahLst/>
              <a:cxnLst/>
              <a:rect l="l" t="t" r="r" b="b"/>
              <a:pathLst>
                <a:path w="289559" h="288289">
                  <a:moveTo>
                    <a:pt x="0" y="144017"/>
                  </a:moveTo>
                  <a:lnTo>
                    <a:pt x="7376" y="98511"/>
                  </a:lnTo>
                  <a:lnTo>
                    <a:pt x="27919" y="58978"/>
                  </a:lnTo>
                  <a:lnTo>
                    <a:pt x="59253" y="27797"/>
                  </a:lnTo>
                  <a:lnTo>
                    <a:pt x="98999" y="7345"/>
                  </a:lnTo>
                  <a:lnTo>
                    <a:pt x="144780" y="0"/>
                  </a:lnTo>
                  <a:lnTo>
                    <a:pt x="190560" y="7345"/>
                  </a:lnTo>
                  <a:lnTo>
                    <a:pt x="230306" y="27797"/>
                  </a:lnTo>
                  <a:lnTo>
                    <a:pt x="261640" y="58978"/>
                  </a:lnTo>
                  <a:lnTo>
                    <a:pt x="282183" y="98511"/>
                  </a:lnTo>
                  <a:lnTo>
                    <a:pt x="289560" y="144017"/>
                  </a:lnTo>
                  <a:lnTo>
                    <a:pt x="282183" y="189524"/>
                  </a:lnTo>
                  <a:lnTo>
                    <a:pt x="261640" y="229057"/>
                  </a:lnTo>
                  <a:lnTo>
                    <a:pt x="230306" y="260238"/>
                  </a:lnTo>
                  <a:lnTo>
                    <a:pt x="190560" y="280690"/>
                  </a:lnTo>
                  <a:lnTo>
                    <a:pt x="144780" y="288035"/>
                  </a:lnTo>
                  <a:lnTo>
                    <a:pt x="98999" y="280690"/>
                  </a:lnTo>
                  <a:lnTo>
                    <a:pt x="59253" y="260238"/>
                  </a:lnTo>
                  <a:lnTo>
                    <a:pt x="27919" y="229057"/>
                  </a:lnTo>
                  <a:lnTo>
                    <a:pt x="7376" y="189524"/>
                  </a:lnTo>
                  <a:lnTo>
                    <a:pt x="0" y="144017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31658" y="4612386"/>
              <a:ext cx="289560" cy="28803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931658" y="4612386"/>
              <a:ext cx="289560" cy="288290"/>
            </a:xfrm>
            <a:custGeom>
              <a:avLst/>
              <a:gdLst/>
              <a:ahLst/>
              <a:cxnLst/>
              <a:rect l="l" t="t" r="r" b="b"/>
              <a:pathLst>
                <a:path w="289559" h="288289">
                  <a:moveTo>
                    <a:pt x="0" y="144018"/>
                  </a:moveTo>
                  <a:lnTo>
                    <a:pt x="7376" y="98511"/>
                  </a:lnTo>
                  <a:lnTo>
                    <a:pt x="27919" y="58978"/>
                  </a:lnTo>
                  <a:lnTo>
                    <a:pt x="59253" y="27797"/>
                  </a:lnTo>
                  <a:lnTo>
                    <a:pt x="98999" y="7345"/>
                  </a:lnTo>
                  <a:lnTo>
                    <a:pt x="144780" y="0"/>
                  </a:lnTo>
                  <a:lnTo>
                    <a:pt x="190560" y="7345"/>
                  </a:lnTo>
                  <a:lnTo>
                    <a:pt x="230306" y="27797"/>
                  </a:lnTo>
                  <a:lnTo>
                    <a:pt x="261640" y="58978"/>
                  </a:lnTo>
                  <a:lnTo>
                    <a:pt x="282183" y="98511"/>
                  </a:lnTo>
                  <a:lnTo>
                    <a:pt x="289560" y="144018"/>
                  </a:lnTo>
                  <a:lnTo>
                    <a:pt x="282183" y="189524"/>
                  </a:lnTo>
                  <a:lnTo>
                    <a:pt x="261640" y="229057"/>
                  </a:lnTo>
                  <a:lnTo>
                    <a:pt x="230306" y="260238"/>
                  </a:lnTo>
                  <a:lnTo>
                    <a:pt x="190560" y="280690"/>
                  </a:lnTo>
                  <a:lnTo>
                    <a:pt x="144780" y="288036"/>
                  </a:lnTo>
                  <a:lnTo>
                    <a:pt x="98999" y="280690"/>
                  </a:lnTo>
                  <a:lnTo>
                    <a:pt x="59253" y="260238"/>
                  </a:lnTo>
                  <a:lnTo>
                    <a:pt x="27919" y="229057"/>
                  </a:lnTo>
                  <a:lnTo>
                    <a:pt x="7376" y="189524"/>
                  </a:lnTo>
                  <a:lnTo>
                    <a:pt x="0" y="144018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56653" y="3784854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60">
                  <a:moveTo>
                    <a:pt x="144779" y="0"/>
                  </a:moveTo>
                  <a:lnTo>
                    <a:pt x="98999" y="7376"/>
                  </a:lnTo>
                  <a:lnTo>
                    <a:pt x="59253" y="27919"/>
                  </a:lnTo>
                  <a:lnTo>
                    <a:pt x="27919" y="59253"/>
                  </a:lnTo>
                  <a:lnTo>
                    <a:pt x="7376" y="98999"/>
                  </a:lnTo>
                  <a:lnTo>
                    <a:pt x="0" y="144780"/>
                  </a:lnTo>
                  <a:lnTo>
                    <a:pt x="7376" y="190560"/>
                  </a:lnTo>
                  <a:lnTo>
                    <a:pt x="27919" y="230306"/>
                  </a:lnTo>
                  <a:lnTo>
                    <a:pt x="59253" y="261640"/>
                  </a:lnTo>
                  <a:lnTo>
                    <a:pt x="98999" y="282183"/>
                  </a:lnTo>
                  <a:lnTo>
                    <a:pt x="144779" y="289560"/>
                  </a:lnTo>
                  <a:lnTo>
                    <a:pt x="190560" y="282183"/>
                  </a:lnTo>
                  <a:lnTo>
                    <a:pt x="230306" y="261640"/>
                  </a:lnTo>
                  <a:lnTo>
                    <a:pt x="261640" y="230306"/>
                  </a:lnTo>
                  <a:lnTo>
                    <a:pt x="282183" y="190560"/>
                  </a:lnTo>
                  <a:lnTo>
                    <a:pt x="289560" y="144780"/>
                  </a:lnTo>
                  <a:lnTo>
                    <a:pt x="282183" y="98999"/>
                  </a:lnTo>
                  <a:lnTo>
                    <a:pt x="261640" y="59253"/>
                  </a:lnTo>
                  <a:lnTo>
                    <a:pt x="230306" y="27919"/>
                  </a:lnTo>
                  <a:lnTo>
                    <a:pt x="190560" y="7376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56653" y="3784854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60">
                  <a:moveTo>
                    <a:pt x="0" y="144780"/>
                  </a:moveTo>
                  <a:lnTo>
                    <a:pt x="7376" y="98999"/>
                  </a:lnTo>
                  <a:lnTo>
                    <a:pt x="27919" y="59253"/>
                  </a:lnTo>
                  <a:lnTo>
                    <a:pt x="59253" y="27919"/>
                  </a:lnTo>
                  <a:lnTo>
                    <a:pt x="98999" y="7376"/>
                  </a:lnTo>
                  <a:lnTo>
                    <a:pt x="144779" y="0"/>
                  </a:lnTo>
                  <a:lnTo>
                    <a:pt x="190560" y="7376"/>
                  </a:lnTo>
                  <a:lnTo>
                    <a:pt x="230306" y="27919"/>
                  </a:lnTo>
                  <a:lnTo>
                    <a:pt x="261640" y="59253"/>
                  </a:lnTo>
                  <a:lnTo>
                    <a:pt x="282183" y="98999"/>
                  </a:lnTo>
                  <a:lnTo>
                    <a:pt x="289560" y="144780"/>
                  </a:lnTo>
                  <a:lnTo>
                    <a:pt x="282183" y="190560"/>
                  </a:lnTo>
                  <a:lnTo>
                    <a:pt x="261640" y="230306"/>
                  </a:lnTo>
                  <a:lnTo>
                    <a:pt x="230306" y="261640"/>
                  </a:lnTo>
                  <a:lnTo>
                    <a:pt x="190560" y="282183"/>
                  </a:lnTo>
                  <a:lnTo>
                    <a:pt x="144779" y="289560"/>
                  </a:lnTo>
                  <a:lnTo>
                    <a:pt x="98999" y="282183"/>
                  </a:lnTo>
                  <a:lnTo>
                    <a:pt x="59253" y="261640"/>
                  </a:lnTo>
                  <a:lnTo>
                    <a:pt x="27919" y="230306"/>
                  </a:lnTo>
                  <a:lnTo>
                    <a:pt x="7376" y="190560"/>
                  </a:lnTo>
                  <a:lnTo>
                    <a:pt x="0" y="144780"/>
                  </a:lnTo>
                  <a:close/>
                </a:path>
              </a:pathLst>
            </a:custGeom>
            <a:ln w="38100">
              <a:solidFill>
                <a:srgbClr val="3856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125462" y="3843281"/>
              <a:ext cx="369570" cy="157480"/>
            </a:xfrm>
            <a:custGeom>
              <a:avLst/>
              <a:gdLst/>
              <a:ahLst/>
              <a:cxnLst/>
              <a:rect l="l" t="t" r="r" b="b"/>
              <a:pathLst>
                <a:path w="369570" h="157479">
                  <a:moveTo>
                    <a:pt x="299974" y="78732"/>
                  </a:moveTo>
                  <a:lnTo>
                    <a:pt x="220726" y="124960"/>
                  </a:lnTo>
                  <a:lnTo>
                    <a:pt x="215501" y="129567"/>
                  </a:lnTo>
                  <a:lnTo>
                    <a:pt x="212550" y="135628"/>
                  </a:lnTo>
                  <a:lnTo>
                    <a:pt x="212099" y="142355"/>
                  </a:lnTo>
                  <a:lnTo>
                    <a:pt x="214376" y="148963"/>
                  </a:lnTo>
                  <a:lnTo>
                    <a:pt x="218983" y="154114"/>
                  </a:lnTo>
                  <a:lnTo>
                    <a:pt x="225044" y="157027"/>
                  </a:lnTo>
                  <a:lnTo>
                    <a:pt x="231771" y="157464"/>
                  </a:lnTo>
                  <a:lnTo>
                    <a:pt x="238379" y="155186"/>
                  </a:lnTo>
                  <a:lnTo>
                    <a:pt x="339398" y="96258"/>
                  </a:lnTo>
                  <a:lnTo>
                    <a:pt x="334645" y="96258"/>
                  </a:lnTo>
                  <a:lnTo>
                    <a:pt x="334645" y="93845"/>
                  </a:lnTo>
                  <a:lnTo>
                    <a:pt x="325882" y="93845"/>
                  </a:lnTo>
                  <a:lnTo>
                    <a:pt x="299974" y="78732"/>
                  </a:lnTo>
                  <a:close/>
                </a:path>
                <a:path w="369570" h="157479">
                  <a:moveTo>
                    <a:pt x="269929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269929" y="96258"/>
                  </a:lnTo>
                  <a:lnTo>
                    <a:pt x="299974" y="78732"/>
                  </a:lnTo>
                  <a:lnTo>
                    <a:pt x="269929" y="61206"/>
                  </a:lnTo>
                  <a:close/>
                </a:path>
                <a:path w="369570" h="157479">
                  <a:moveTo>
                    <a:pt x="339398" y="61206"/>
                  </a:moveTo>
                  <a:lnTo>
                    <a:pt x="334645" y="61206"/>
                  </a:lnTo>
                  <a:lnTo>
                    <a:pt x="334645" y="96258"/>
                  </a:lnTo>
                  <a:lnTo>
                    <a:pt x="339398" y="96258"/>
                  </a:lnTo>
                  <a:lnTo>
                    <a:pt x="369443" y="78732"/>
                  </a:lnTo>
                  <a:lnTo>
                    <a:pt x="339398" y="61206"/>
                  </a:lnTo>
                  <a:close/>
                </a:path>
                <a:path w="369570" h="157479">
                  <a:moveTo>
                    <a:pt x="325882" y="63619"/>
                  </a:moveTo>
                  <a:lnTo>
                    <a:pt x="299974" y="78732"/>
                  </a:lnTo>
                  <a:lnTo>
                    <a:pt x="325882" y="93845"/>
                  </a:lnTo>
                  <a:lnTo>
                    <a:pt x="325882" y="63619"/>
                  </a:lnTo>
                  <a:close/>
                </a:path>
                <a:path w="369570" h="157479">
                  <a:moveTo>
                    <a:pt x="334645" y="63619"/>
                  </a:moveTo>
                  <a:lnTo>
                    <a:pt x="325882" y="63619"/>
                  </a:lnTo>
                  <a:lnTo>
                    <a:pt x="325882" y="93845"/>
                  </a:lnTo>
                  <a:lnTo>
                    <a:pt x="334645" y="93845"/>
                  </a:lnTo>
                  <a:lnTo>
                    <a:pt x="334645" y="63619"/>
                  </a:lnTo>
                  <a:close/>
                </a:path>
                <a:path w="369570" h="157479">
                  <a:moveTo>
                    <a:pt x="231771" y="0"/>
                  </a:moveTo>
                  <a:lnTo>
                    <a:pt x="225044" y="436"/>
                  </a:lnTo>
                  <a:lnTo>
                    <a:pt x="218983" y="3349"/>
                  </a:lnTo>
                  <a:lnTo>
                    <a:pt x="214376" y="8501"/>
                  </a:lnTo>
                  <a:lnTo>
                    <a:pt x="212153" y="15109"/>
                  </a:lnTo>
                  <a:lnTo>
                    <a:pt x="212598" y="21836"/>
                  </a:lnTo>
                  <a:lnTo>
                    <a:pt x="215519" y="27896"/>
                  </a:lnTo>
                  <a:lnTo>
                    <a:pt x="220726" y="32504"/>
                  </a:lnTo>
                  <a:lnTo>
                    <a:pt x="299974" y="78732"/>
                  </a:lnTo>
                  <a:lnTo>
                    <a:pt x="325882" y="63619"/>
                  </a:lnTo>
                  <a:lnTo>
                    <a:pt x="334645" y="63619"/>
                  </a:lnTo>
                  <a:lnTo>
                    <a:pt x="334645" y="61206"/>
                  </a:lnTo>
                  <a:lnTo>
                    <a:pt x="339398" y="61206"/>
                  </a:lnTo>
                  <a:lnTo>
                    <a:pt x="238379" y="2278"/>
                  </a:lnTo>
                  <a:lnTo>
                    <a:pt x="2317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575041" y="378180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017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7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5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575041" y="378180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7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5" y="144018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7" y="288036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8"/>
                  </a:lnTo>
                  <a:close/>
                </a:path>
              </a:pathLst>
            </a:custGeom>
            <a:ln w="38099">
              <a:solidFill>
                <a:srgbClr val="3856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964817" y="2548000"/>
              <a:ext cx="6323330" cy="2313940"/>
            </a:xfrm>
            <a:custGeom>
              <a:avLst/>
              <a:gdLst/>
              <a:ahLst/>
              <a:cxnLst/>
              <a:rect l="l" t="t" r="r" b="b"/>
              <a:pathLst>
                <a:path w="6323330" h="2313940">
                  <a:moveTo>
                    <a:pt x="495160" y="1812721"/>
                  </a:moveTo>
                  <a:lnTo>
                    <a:pt x="493255" y="1806282"/>
                  </a:lnTo>
                  <a:lnTo>
                    <a:pt x="489077" y="1800999"/>
                  </a:lnTo>
                  <a:lnTo>
                    <a:pt x="482981" y="1797558"/>
                  </a:lnTo>
                  <a:lnTo>
                    <a:pt x="476046" y="1796808"/>
                  </a:lnTo>
                  <a:lnTo>
                    <a:pt x="469607" y="1798713"/>
                  </a:lnTo>
                  <a:lnTo>
                    <a:pt x="464362" y="1802892"/>
                  </a:lnTo>
                  <a:lnTo>
                    <a:pt x="461010" y="1808988"/>
                  </a:lnTo>
                  <a:lnTo>
                    <a:pt x="443712" y="1863255"/>
                  </a:lnTo>
                  <a:lnTo>
                    <a:pt x="34290" y="30607"/>
                  </a:lnTo>
                  <a:lnTo>
                    <a:pt x="0" y="38227"/>
                  </a:lnTo>
                  <a:lnTo>
                    <a:pt x="409549" y="1870938"/>
                  </a:lnTo>
                  <a:lnTo>
                    <a:pt x="370840" y="1829181"/>
                  </a:lnTo>
                  <a:lnTo>
                    <a:pt x="365163" y="1825117"/>
                  </a:lnTo>
                  <a:lnTo>
                    <a:pt x="358597" y="1823580"/>
                  </a:lnTo>
                  <a:lnTo>
                    <a:pt x="351955" y="1824596"/>
                  </a:lnTo>
                  <a:lnTo>
                    <a:pt x="346075" y="1828165"/>
                  </a:lnTo>
                  <a:lnTo>
                    <a:pt x="341985" y="1833841"/>
                  </a:lnTo>
                  <a:lnTo>
                    <a:pt x="340423" y="1840407"/>
                  </a:lnTo>
                  <a:lnTo>
                    <a:pt x="341426" y="1847049"/>
                  </a:lnTo>
                  <a:lnTo>
                    <a:pt x="345059" y="1852930"/>
                  </a:lnTo>
                  <a:lnTo>
                    <a:pt x="448310" y="1964309"/>
                  </a:lnTo>
                  <a:lnTo>
                    <a:pt x="457936" y="1934083"/>
                  </a:lnTo>
                  <a:lnTo>
                    <a:pt x="494411" y="1819656"/>
                  </a:lnTo>
                  <a:lnTo>
                    <a:pt x="495160" y="1812721"/>
                  </a:lnTo>
                  <a:close/>
                </a:path>
                <a:path w="6323330" h="2313940">
                  <a:moveTo>
                    <a:pt x="1934972" y="2235073"/>
                  </a:moveTo>
                  <a:lnTo>
                    <a:pt x="1904923" y="2217547"/>
                  </a:lnTo>
                  <a:lnTo>
                    <a:pt x="1803908" y="2158619"/>
                  </a:lnTo>
                  <a:lnTo>
                    <a:pt x="1797291" y="2156345"/>
                  </a:lnTo>
                  <a:lnTo>
                    <a:pt x="1790573" y="2156777"/>
                  </a:lnTo>
                  <a:lnTo>
                    <a:pt x="1784502" y="2159698"/>
                  </a:lnTo>
                  <a:lnTo>
                    <a:pt x="1779905" y="2164842"/>
                  </a:lnTo>
                  <a:lnTo>
                    <a:pt x="1777682" y="2171458"/>
                  </a:lnTo>
                  <a:lnTo>
                    <a:pt x="1778114" y="2178189"/>
                  </a:lnTo>
                  <a:lnTo>
                    <a:pt x="1781048" y="2184247"/>
                  </a:lnTo>
                  <a:lnTo>
                    <a:pt x="1786255" y="2188845"/>
                  </a:lnTo>
                  <a:lnTo>
                    <a:pt x="1835454" y="2217547"/>
                  </a:lnTo>
                  <a:lnTo>
                    <a:pt x="1565529" y="2217547"/>
                  </a:lnTo>
                  <a:lnTo>
                    <a:pt x="1565529" y="2252599"/>
                  </a:lnTo>
                  <a:lnTo>
                    <a:pt x="1835454" y="2252599"/>
                  </a:lnTo>
                  <a:lnTo>
                    <a:pt x="1786255" y="2281301"/>
                  </a:lnTo>
                  <a:lnTo>
                    <a:pt x="1781048" y="2285911"/>
                  </a:lnTo>
                  <a:lnTo>
                    <a:pt x="1778114" y="2291981"/>
                  </a:lnTo>
                  <a:lnTo>
                    <a:pt x="1777682" y="2298700"/>
                  </a:lnTo>
                  <a:lnTo>
                    <a:pt x="1779905" y="2305304"/>
                  </a:lnTo>
                  <a:lnTo>
                    <a:pt x="1784502" y="2310460"/>
                  </a:lnTo>
                  <a:lnTo>
                    <a:pt x="1790573" y="2313381"/>
                  </a:lnTo>
                  <a:lnTo>
                    <a:pt x="1797291" y="2313813"/>
                  </a:lnTo>
                  <a:lnTo>
                    <a:pt x="1803908" y="2311527"/>
                  </a:lnTo>
                  <a:lnTo>
                    <a:pt x="1904923" y="2252599"/>
                  </a:lnTo>
                  <a:lnTo>
                    <a:pt x="1934972" y="2235073"/>
                  </a:lnTo>
                  <a:close/>
                </a:path>
                <a:path w="6323330" h="2313940">
                  <a:moveTo>
                    <a:pt x="6323203" y="149606"/>
                  </a:moveTo>
                  <a:lnTo>
                    <a:pt x="6304597" y="25781"/>
                  </a:lnTo>
                  <a:lnTo>
                    <a:pt x="6300724" y="0"/>
                  </a:lnTo>
                  <a:lnTo>
                    <a:pt x="6181598" y="93218"/>
                  </a:lnTo>
                  <a:lnTo>
                    <a:pt x="6177077" y="98501"/>
                  </a:lnTo>
                  <a:lnTo>
                    <a:pt x="6175019" y="104863"/>
                  </a:lnTo>
                  <a:lnTo>
                    <a:pt x="6175489" y="111531"/>
                  </a:lnTo>
                  <a:lnTo>
                    <a:pt x="6178550" y="117729"/>
                  </a:lnTo>
                  <a:lnTo>
                    <a:pt x="6183833" y="122250"/>
                  </a:lnTo>
                  <a:lnTo>
                    <a:pt x="6190234" y="124307"/>
                  </a:lnTo>
                  <a:lnTo>
                    <a:pt x="6196901" y="123837"/>
                  </a:lnTo>
                  <a:lnTo>
                    <a:pt x="6203061" y="120777"/>
                  </a:lnTo>
                  <a:lnTo>
                    <a:pt x="6247752" y="85826"/>
                  </a:lnTo>
                  <a:lnTo>
                    <a:pt x="5830951" y="1133348"/>
                  </a:lnTo>
                  <a:lnTo>
                    <a:pt x="5863463" y="1146302"/>
                  </a:lnTo>
                  <a:lnTo>
                    <a:pt x="6280239" y="98831"/>
                  </a:lnTo>
                  <a:lnTo>
                    <a:pt x="6288659" y="154813"/>
                  </a:lnTo>
                  <a:lnTo>
                    <a:pt x="6290996" y="161315"/>
                  </a:lnTo>
                  <a:lnTo>
                    <a:pt x="6295517" y="166217"/>
                  </a:lnTo>
                  <a:lnTo>
                    <a:pt x="6301549" y="169075"/>
                  </a:lnTo>
                  <a:lnTo>
                    <a:pt x="6308471" y="169418"/>
                  </a:lnTo>
                  <a:lnTo>
                    <a:pt x="6315037" y="167081"/>
                  </a:lnTo>
                  <a:lnTo>
                    <a:pt x="6319977" y="162560"/>
                  </a:lnTo>
                  <a:lnTo>
                    <a:pt x="6322847" y="156527"/>
                  </a:lnTo>
                  <a:lnTo>
                    <a:pt x="6323203" y="149606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79925" y="4642866"/>
              <a:ext cx="288036" cy="28803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979925" y="464286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7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7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5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7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48734" y="4161154"/>
              <a:ext cx="3650615" cy="690245"/>
            </a:xfrm>
            <a:custGeom>
              <a:avLst/>
              <a:gdLst/>
              <a:ahLst/>
              <a:cxnLst/>
              <a:rect l="l" t="t" r="r" b="b"/>
              <a:pathLst>
                <a:path w="3650615" h="690245">
                  <a:moveTo>
                    <a:pt x="369443" y="611251"/>
                  </a:moveTo>
                  <a:lnTo>
                    <a:pt x="339394" y="593725"/>
                  </a:lnTo>
                  <a:lnTo>
                    <a:pt x="238379" y="534797"/>
                  </a:lnTo>
                  <a:lnTo>
                    <a:pt x="231762" y="532523"/>
                  </a:lnTo>
                  <a:lnTo>
                    <a:pt x="225044" y="532955"/>
                  </a:lnTo>
                  <a:lnTo>
                    <a:pt x="218973" y="535876"/>
                  </a:lnTo>
                  <a:lnTo>
                    <a:pt x="214376" y="541020"/>
                  </a:lnTo>
                  <a:lnTo>
                    <a:pt x="212153" y="547636"/>
                  </a:lnTo>
                  <a:lnTo>
                    <a:pt x="212585" y="554355"/>
                  </a:lnTo>
                  <a:lnTo>
                    <a:pt x="215519" y="560425"/>
                  </a:lnTo>
                  <a:lnTo>
                    <a:pt x="220726" y="565023"/>
                  </a:lnTo>
                  <a:lnTo>
                    <a:pt x="269925" y="593725"/>
                  </a:lnTo>
                  <a:lnTo>
                    <a:pt x="0" y="593725"/>
                  </a:lnTo>
                  <a:lnTo>
                    <a:pt x="0" y="628777"/>
                  </a:lnTo>
                  <a:lnTo>
                    <a:pt x="269925" y="628777"/>
                  </a:lnTo>
                  <a:lnTo>
                    <a:pt x="220726" y="657479"/>
                  </a:lnTo>
                  <a:lnTo>
                    <a:pt x="215519" y="662089"/>
                  </a:lnTo>
                  <a:lnTo>
                    <a:pt x="212585" y="668159"/>
                  </a:lnTo>
                  <a:lnTo>
                    <a:pt x="212153" y="674878"/>
                  </a:lnTo>
                  <a:lnTo>
                    <a:pt x="214376" y="681482"/>
                  </a:lnTo>
                  <a:lnTo>
                    <a:pt x="218973" y="686638"/>
                  </a:lnTo>
                  <a:lnTo>
                    <a:pt x="225044" y="689546"/>
                  </a:lnTo>
                  <a:lnTo>
                    <a:pt x="231762" y="689991"/>
                  </a:lnTo>
                  <a:lnTo>
                    <a:pt x="238379" y="687705"/>
                  </a:lnTo>
                  <a:lnTo>
                    <a:pt x="339394" y="628777"/>
                  </a:lnTo>
                  <a:lnTo>
                    <a:pt x="369443" y="611251"/>
                  </a:lnTo>
                  <a:close/>
                </a:path>
                <a:path w="3650615" h="690245">
                  <a:moveTo>
                    <a:pt x="3650234" y="197231"/>
                  </a:moveTo>
                  <a:lnTo>
                    <a:pt x="3642741" y="189103"/>
                  </a:lnTo>
                  <a:lnTo>
                    <a:pt x="3623437" y="188341"/>
                  </a:lnTo>
                  <a:lnTo>
                    <a:pt x="3615309" y="195834"/>
                  </a:lnTo>
                  <a:lnTo>
                    <a:pt x="3612667" y="262115"/>
                  </a:lnTo>
                  <a:lnTo>
                    <a:pt x="3473323" y="0"/>
                  </a:lnTo>
                  <a:lnTo>
                    <a:pt x="3442462" y="16383"/>
                  </a:lnTo>
                  <a:lnTo>
                    <a:pt x="3581755" y="278422"/>
                  </a:lnTo>
                  <a:lnTo>
                    <a:pt x="3533648" y="248666"/>
                  </a:lnTo>
                  <a:lnTo>
                    <a:pt x="3527120" y="246265"/>
                  </a:lnTo>
                  <a:lnTo>
                    <a:pt x="3520452" y="246532"/>
                  </a:lnTo>
                  <a:lnTo>
                    <a:pt x="3514369" y="249301"/>
                  </a:lnTo>
                  <a:lnTo>
                    <a:pt x="3509645" y="254381"/>
                  </a:lnTo>
                  <a:lnTo>
                    <a:pt x="3507232" y="260858"/>
                  </a:lnTo>
                  <a:lnTo>
                    <a:pt x="3507486" y="267525"/>
                  </a:lnTo>
                  <a:lnTo>
                    <a:pt x="3510216" y="273634"/>
                  </a:lnTo>
                  <a:lnTo>
                    <a:pt x="3515271" y="278422"/>
                  </a:lnTo>
                  <a:lnTo>
                    <a:pt x="3643884" y="357886"/>
                  </a:lnTo>
                  <a:lnTo>
                    <a:pt x="3644760" y="335534"/>
                  </a:lnTo>
                  <a:lnTo>
                    <a:pt x="3650234" y="197231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73530" y="2223325"/>
              <a:ext cx="7161530" cy="157480"/>
            </a:xfrm>
            <a:custGeom>
              <a:avLst/>
              <a:gdLst/>
              <a:ahLst/>
              <a:cxnLst/>
              <a:rect l="l" t="t" r="r" b="b"/>
              <a:pathLst>
                <a:path w="7161530" h="157480">
                  <a:moveTo>
                    <a:pt x="7131329" y="61150"/>
                  </a:moveTo>
                  <a:lnTo>
                    <a:pt x="7126605" y="61150"/>
                  </a:lnTo>
                  <a:lnTo>
                    <a:pt x="7126732" y="96202"/>
                  </a:lnTo>
                  <a:lnTo>
                    <a:pt x="7061728" y="96222"/>
                  </a:lnTo>
                  <a:lnTo>
                    <a:pt x="7012559" y="124904"/>
                  </a:lnTo>
                  <a:lnTo>
                    <a:pt x="7007353" y="129565"/>
                  </a:lnTo>
                  <a:lnTo>
                    <a:pt x="7004446" y="135620"/>
                  </a:lnTo>
                  <a:lnTo>
                    <a:pt x="7004040" y="142317"/>
                  </a:lnTo>
                  <a:lnTo>
                    <a:pt x="7006336" y="148907"/>
                  </a:lnTo>
                  <a:lnTo>
                    <a:pt x="7010941" y="154114"/>
                  </a:lnTo>
                  <a:lnTo>
                    <a:pt x="7016988" y="157035"/>
                  </a:lnTo>
                  <a:lnTo>
                    <a:pt x="7023677" y="157480"/>
                  </a:lnTo>
                  <a:lnTo>
                    <a:pt x="7030212" y="155257"/>
                  </a:lnTo>
                  <a:lnTo>
                    <a:pt x="7161403" y="78676"/>
                  </a:lnTo>
                  <a:lnTo>
                    <a:pt x="7131329" y="61150"/>
                  </a:lnTo>
                  <a:close/>
                </a:path>
                <a:path w="7161530" h="157480">
                  <a:moveTo>
                    <a:pt x="7061680" y="61170"/>
                  </a:moveTo>
                  <a:lnTo>
                    <a:pt x="0" y="63309"/>
                  </a:lnTo>
                  <a:lnTo>
                    <a:pt x="0" y="98361"/>
                  </a:lnTo>
                  <a:lnTo>
                    <a:pt x="7061728" y="96222"/>
                  </a:lnTo>
                  <a:lnTo>
                    <a:pt x="7091780" y="78692"/>
                  </a:lnTo>
                  <a:lnTo>
                    <a:pt x="7061680" y="61170"/>
                  </a:lnTo>
                  <a:close/>
                </a:path>
                <a:path w="7161530" h="157480">
                  <a:moveTo>
                    <a:pt x="7091780" y="78692"/>
                  </a:moveTo>
                  <a:lnTo>
                    <a:pt x="7061728" y="96222"/>
                  </a:lnTo>
                  <a:lnTo>
                    <a:pt x="7126732" y="96202"/>
                  </a:lnTo>
                  <a:lnTo>
                    <a:pt x="7126723" y="93789"/>
                  </a:lnTo>
                  <a:lnTo>
                    <a:pt x="7117715" y="93789"/>
                  </a:lnTo>
                  <a:lnTo>
                    <a:pt x="7091780" y="78692"/>
                  </a:lnTo>
                  <a:close/>
                </a:path>
                <a:path w="7161530" h="157480">
                  <a:moveTo>
                    <a:pt x="7117715" y="63563"/>
                  </a:moveTo>
                  <a:lnTo>
                    <a:pt x="7091780" y="78692"/>
                  </a:lnTo>
                  <a:lnTo>
                    <a:pt x="7117715" y="93789"/>
                  </a:lnTo>
                  <a:lnTo>
                    <a:pt x="7117715" y="63563"/>
                  </a:lnTo>
                  <a:close/>
                </a:path>
                <a:path w="7161530" h="157480">
                  <a:moveTo>
                    <a:pt x="7126613" y="63563"/>
                  </a:moveTo>
                  <a:lnTo>
                    <a:pt x="7117715" y="63563"/>
                  </a:lnTo>
                  <a:lnTo>
                    <a:pt x="7117715" y="93789"/>
                  </a:lnTo>
                  <a:lnTo>
                    <a:pt x="7126723" y="93789"/>
                  </a:lnTo>
                  <a:lnTo>
                    <a:pt x="7126613" y="63563"/>
                  </a:lnTo>
                  <a:close/>
                </a:path>
                <a:path w="7161530" h="157480">
                  <a:moveTo>
                    <a:pt x="7126605" y="61150"/>
                  </a:moveTo>
                  <a:lnTo>
                    <a:pt x="7061680" y="61170"/>
                  </a:lnTo>
                  <a:lnTo>
                    <a:pt x="7091780" y="78692"/>
                  </a:lnTo>
                  <a:lnTo>
                    <a:pt x="7117715" y="63563"/>
                  </a:lnTo>
                  <a:lnTo>
                    <a:pt x="7126613" y="63563"/>
                  </a:lnTo>
                  <a:lnTo>
                    <a:pt x="7126605" y="61150"/>
                  </a:lnTo>
                  <a:close/>
                </a:path>
                <a:path w="7161530" h="157480">
                  <a:moveTo>
                    <a:pt x="7023621" y="0"/>
                  </a:moveTo>
                  <a:lnTo>
                    <a:pt x="7016924" y="444"/>
                  </a:lnTo>
                  <a:lnTo>
                    <a:pt x="7010870" y="3365"/>
                  </a:lnTo>
                  <a:lnTo>
                    <a:pt x="7006209" y="8572"/>
                  </a:lnTo>
                  <a:lnTo>
                    <a:pt x="7003986" y="15162"/>
                  </a:lnTo>
                  <a:lnTo>
                    <a:pt x="7004431" y="21859"/>
                  </a:lnTo>
                  <a:lnTo>
                    <a:pt x="7007352" y="27914"/>
                  </a:lnTo>
                  <a:lnTo>
                    <a:pt x="7012559" y="32575"/>
                  </a:lnTo>
                  <a:lnTo>
                    <a:pt x="7061680" y="61170"/>
                  </a:lnTo>
                  <a:lnTo>
                    <a:pt x="7131329" y="61150"/>
                  </a:lnTo>
                  <a:lnTo>
                    <a:pt x="7030212" y="2222"/>
                  </a:lnTo>
                  <a:lnTo>
                    <a:pt x="702362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76821" y="2226317"/>
              <a:ext cx="1514475" cy="157480"/>
            </a:xfrm>
            <a:custGeom>
              <a:avLst/>
              <a:gdLst/>
              <a:ahLst/>
              <a:cxnLst/>
              <a:rect l="l" t="t" r="r" b="b"/>
              <a:pathLst>
                <a:path w="1514475" h="157480">
                  <a:moveTo>
                    <a:pt x="1444625" y="78732"/>
                  </a:moveTo>
                  <a:lnTo>
                    <a:pt x="1365377" y="124960"/>
                  </a:lnTo>
                  <a:lnTo>
                    <a:pt x="1360225" y="129567"/>
                  </a:lnTo>
                  <a:lnTo>
                    <a:pt x="1357312" y="135628"/>
                  </a:lnTo>
                  <a:lnTo>
                    <a:pt x="1356875" y="142355"/>
                  </a:lnTo>
                  <a:lnTo>
                    <a:pt x="1359153" y="148963"/>
                  </a:lnTo>
                  <a:lnTo>
                    <a:pt x="1363759" y="154114"/>
                  </a:lnTo>
                  <a:lnTo>
                    <a:pt x="1369806" y="157027"/>
                  </a:lnTo>
                  <a:lnTo>
                    <a:pt x="1376495" y="157464"/>
                  </a:lnTo>
                  <a:lnTo>
                    <a:pt x="1383029" y="155186"/>
                  </a:lnTo>
                  <a:lnTo>
                    <a:pt x="1484147" y="96258"/>
                  </a:lnTo>
                  <a:lnTo>
                    <a:pt x="1479423" y="96258"/>
                  </a:lnTo>
                  <a:lnTo>
                    <a:pt x="1479423" y="93845"/>
                  </a:lnTo>
                  <a:lnTo>
                    <a:pt x="1470532" y="93845"/>
                  </a:lnTo>
                  <a:lnTo>
                    <a:pt x="1444625" y="78732"/>
                  </a:lnTo>
                  <a:close/>
                </a:path>
                <a:path w="1514475" h="157480">
                  <a:moveTo>
                    <a:pt x="1414580" y="61206"/>
                  </a:moveTo>
                  <a:lnTo>
                    <a:pt x="0" y="61206"/>
                  </a:lnTo>
                  <a:lnTo>
                    <a:pt x="0" y="96258"/>
                  </a:lnTo>
                  <a:lnTo>
                    <a:pt x="1414580" y="96258"/>
                  </a:lnTo>
                  <a:lnTo>
                    <a:pt x="1444625" y="78732"/>
                  </a:lnTo>
                  <a:lnTo>
                    <a:pt x="1414580" y="61206"/>
                  </a:lnTo>
                  <a:close/>
                </a:path>
                <a:path w="1514475" h="157480">
                  <a:moveTo>
                    <a:pt x="1484147" y="61206"/>
                  </a:moveTo>
                  <a:lnTo>
                    <a:pt x="1479423" y="61206"/>
                  </a:lnTo>
                  <a:lnTo>
                    <a:pt x="1479423" y="96258"/>
                  </a:lnTo>
                  <a:lnTo>
                    <a:pt x="1484147" y="96258"/>
                  </a:lnTo>
                  <a:lnTo>
                    <a:pt x="1514221" y="78732"/>
                  </a:lnTo>
                  <a:lnTo>
                    <a:pt x="1484147" y="61206"/>
                  </a:lnTo>
                  <a:close/>
                </a:path>
                <a:path w="1514475" h="157480">
                  <a:moveTo>
                    <a:pt x="1470532" y="63619"/>
                  </a:moveTo>
                  <a:lnTo>
                    <a:pt x="1444625" y="78732"/>
                  </a:lnTo>
                  <a:lnTo>
                    <a:pt x="1470532" y="93845"/>
                  </a:lnTo>
                  <a:lnTo>
                    <a:pt x="1470532" y="63619"/>
                  </a:lnTo>
                  <a:close/>
                </a:path>
                <a:path w="1514475" h="157480">
                  <a:moveTo>
                    <a:pt x="1479423" y="63619"/>
                  </a:moveTo>
                  <a:lnTo>
                    <a:pt x="1470532" y="63619"/>
                  </a:lnTo>
                  <a:lnTo>
                    <a:pt x="1470532" y="93845"/>
                  </a:lnTo>
                  <a:lnTo>
                    <a:pt x="1479423" y="93845"/>
                  </a:lnTo>
                  <a:lnTo>
                    <a:pt x="1479423" y="63619"/>
                  </a:lnTo>
                  <a:close/>
                </a:path>
                <a:path w="1514475" h="157480">
                  <a:moveTo>
                    <a:pt x="1376495" y="0"/>
                  </a:moveTo>
                  <a:lnTo>
                    <a:pt x="1369806" y="436"/>
                  </a:lnTo>
                  <a:lnTo>
                    <a:pt x="1363759" y="3349"/>
                  </a:lnTo>
                  <a:lnTo>
                    <a:pt x="1359153" y="8501"/>
                  </a:lnTo>
                  <a:lnTo>
                    <a:pt x="1356875" y="15109"/>
                  </a:lnTo>
                  <a:lnTo>
                    <a:pt x="1357312" y="21836"/>
                  </a:lnTo>
                  <a:lnTo>
                    <a:pt x="1360225" y="27896"/>
                  </a:lnTo>
                  <a:lnTo>
                    <a:pt x="1365377" y="32504"/>
                  </a:lnTo>
                  <a:lnTo>
                    <a:pt x="1444625" y="78732"/>
                  </a:lnTo>
                  <a:lnTo>
                    <a:pt x="1470532" y="63619"/>
                  </a:lnTo>
                  <a:lnTo>
                    <a:pt x="1479423" y="63619"/>
                  </a:lnTo>
                  <a:lnTo>
                    <a:pt x="1479423" y="61206"/>
                  </a:lnTo>
                  <a:lnTo>
                    <a:pt x="1484147" y="61206"/>
                  </a:lnTo>
                  <a:lnTo>
                    <a:pt x="1383029" y="2278"/>
                  </a:lnTo>
                  <a:lnTo>
                    <a:pt x="137649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85366" y="2163318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144779" y="0"/>
                  </a:moveTo>
                  <a:lnTo>
                    <a:pt x="98999" y="7376"/>
                  </a:lnTo>
                  <a:lnTo>
                    <a:pt x="59253" y="27919"/>
                  </a:lnTo>
                  <a:lnTo>
                    <a:pt x="27919" y="59253"/>
                  </a:lnTo>
                  <a:lnTo>
                    <a:pt x="7376" y="98999"/>
                  </a:lnTo>
                  <a:lnTo>
                    <a:pt x="0" y="144780"/>
                  </a:lnTo>
                  <a:lnTo>
                    <a:pt x="7376" y="190560"/>
                  </a:lnTo>
                  <a:lnTo>
                    <a:pt x="27919" y="230306"/>
                  </a:lnTo>
                  <a:lnTo>
                    <a:pt x="59253" y="261640"/>
                  </a:lnTo>
                  <a:lnTo>
                    <a:pt x="98999" y="282183"/>
                  </a:lnTo>
                  <a:lnTo>
                    <a:pt x="144779" y="289560"/>
                  </a:lnTo>
                  <a:lnTo>
                    <a:pt x="190560" y="282183"/>
                  </a:lnTo>
                  <a:lnTo>
                    <a:pt x="230306" y="261640"/>
                  </a:lnTo>
                  <a:lnTo>
                    <a:pt x="261640" y="230306"/>
                  </a:lnTo>
                  <a:lnTo>
                    <a:pt x="282183" y="190560"/>
                  </a:lnTo>
                  <a:lnTo>
                    <a:pt x="289559" y="144780"/>
                  </a:lnTo>
                  <a:lnTo>
                    <a:pt x="282183" y="98999"/>
                  </a:lnTo>
                  <a:lnTo>
                    <a:pt x="261640" y="59253"/>
                  </a:lnTo>
                  <a:lnTo>
                    <a:pt x="230306" y="27919"/>
                  </a:lnTo>
                  <a:lnTo>
                    <a:pt x="190560" y="7376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418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85366" y="2163318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80"/>
                  </a:moveTo>
                  <a:lnTo>
                    <a:pt x="7376" y="98999"/>
                  </a:lnTo>
                  <a:lnTo>
                    <a:pt x="27919" y="59253"/>
                  </a:lnTo>
                  <a:lnTo>
                    <a:pt x="59253" y="27919"/>
                  </a:lnTo>
                  <a:lnTo>
                    <a:pt x="98999" y="7376"/>
                  </a:lnTo>
                  <a:lnTo>
                    <a:pt x="144779" y="0"/>
                  </a:lnTo>
                  <a:lnTo>
                    <a:pt x="190560" y="7376"/>
                  </a:lnTo>
                  <a:lnTo>
                    <a:pt x="230306" y="27919"/>
                  </a:lnTo>
                  <a:lnTo>
                    <a:pt x="261640" y="59253"/>
                  </a:lnTo>
                  <a:lnTo>
                    <a:pt x="282183" y="98999"/>
                  </a:lnTo>
                  <a:lnTo>
                    <a:pt x="289559" y="144780"/>
                  </a:lnTo>
                  <a:lnTo>
                    <a:pt x="282183" y="190560"/>
                  </a:lnTo>
                  <a:lnTo>
                    <a:pt x="261640" y="230306"/>
                  </a:lnTo>
                  <a:lnTo>
                    <a:pt x="230306" y="261640"/>
                  </a:lnTo>
                  <a:lnTo>
                    <a:pt x="190560" y="282183"/>
                  </a:lnTo>
                  <a:lnTo>
                    <a:pt x="144779" y="289560"/>
                  </a:lnTo>
                  <a:lnTo>
                    <a:pt x="98999" y="282183"/>
                  </a:lnTo>
                  <a:lnTo>
                    <a:pt x="59253" y="261640"/>
                  </a:lnTo>
                  <a:lnTo>
                    <a:pt x="27919" y="230306"/>
                  </a:lnTo>
                  <a:lnTo>
                    <a:pt x="7376" y="190560"/>
                  </a:lnTo>
                  <a:lnTo>
                    <a:pt x="0" y="144780"/>
                  </a:lnTo>
                  <a:close/>
                </a:path>
              </a:pathLst>
            </a:custGeom>
            <a:ln w="38099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180070" y="2157222"/>
              <a:ext cx="288290" cy="289560"/>
            </a:xfrm>
            <a:custGeom>
              <a:avLst/>
              <a:gdLst/>
              <a:ahLst/>
              <a:cxnLst/>
              <a:rect l="l" t="t" r="r" b="b"/>
              <a:pathLst>
                <a:path w="288290" h="289560">
                  <a:moveTo>
                    <a:pt x="144018" y="0"/>
                  </a:moveTo>
                  <a:lnTo>
                    <a:pt x="98511" y="7376"/>
                  </a:lnTo>
                  <a:lnTo>
                    <a:pt x="58978" y="27919"/>
                  </a:lnTo>
                  <a:lnTo>
                    <a:pt x="27797" y="59253"/>
                  </a:lnTo>
                  <a:lnTo>
                    <a:pt x="7345" y="98999"/>
                  </a:lnTo>
                  <a:lnTo>
                    <a:pt x="0" y="144779"/>
                  </a:lnTo>
                  <a:lnTo>
                    <a:pt x="7345" y="190560"/>
                  </a:lnTo>
                  <a:lnTo>
                    <a:pt x="27797" y="230306"/>
                  </a:lnTo>
                  <a:lnTo>
                    <a:pt x="58978" y="261640"/>
                  </a:lnTo>
                  <a:lnTo>
                    <a:pt x="98511" y="282183"/>
                  </a:lnTo>
                  <a:lnTo>
                    <a:pt x="144018" y="289560"/>
                  </a:lnTo>
                  <a:lnTo>
                    <a:pt x="189524" y="282183"/>
                  </a:lnTo>
                  <a:lnTo>
                    <a:pt x="229057" y="261640"/>
                  </a:lnTo>
                  <a:lnTo>
                    <a:pt x="260238" y="230306"/>
                  </a:lnTo>
                  <a:lnTo>
                    <a:pt x="280690" y="190560"/>
                  </a:lnTo>
                  <a:lnTo>
                    <a:pt x="288035" y="144779"/>
                  </a:lnTo>
                  <a:lnTo>
                    <a:pt x="280690" y="98999"/>
                  </a:lnTo>
                  <a:lnTo>
                    <a:pt x="260238" y="59253"/>
                  </a:lnTo>
                  <a:lnTo>
                    <a:pt x="229057" y="27919"/>
                  </a:lnTo>
                  <a:lnTo>
                    <a:pt x="189524" y="7376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418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180070" y="2157222"/>
              <a:ext cx="288290" cy="289560"/>
            </a:xfrm>
            <a:custGeom>
              <a:avLst/>
              <a:gdLst/>
              <a:ahLst/>
              <a:cxnLst/>
              <a:rect l="l" t="t" r="r" b="b"/>
              <a:pathLst>
                <a:path w="288290" h="289560">
                  <a:moveTo>
                    <a:pt x="0" y="144779"/>
                  </a:moveTo>
                  <a:lnTo>
                    <a:pt x="7345" y="98999"/>
                  </a:lnTo>
                  <a:lnTo>
                    <a:pt x="27797" y="59253"/>
                  </a:lnTo>
                  <a:lnTo>
                    <a:pt x="58978" y="27919"/>
                  </a:lnTo>
                  <a:lnTo>
                    <a:pt x="98511" y="7376"/>
                  </a:lnTo>
                  <a:lnTo>
                    <a:pt x="144018" y="0"/>
                  </a:lnTo>
                  <a:lnTo>
                    <a:pt x="189524" y="7376"/>
                  </a:lnTo>
                  <a:lnTo>
                    <a:pt x="229057" y="27919"/>
                  </a:lnTo>
                  <a:lnTo>
                    <a:pt x="260238" y="59253"/>
                  </a:lnTo>
                  <a:lnTo>
                    <a:pt x="280690" y="98999"/>
                  </a:lnTo>
                  <a:lnTo>
                    <a:pt x="288035" y="144779"/>
                  </a:lnTo>
                  <a:lnTo>
                    <a:pt x="280690" y="190560"/>
                  </a:lnTo>
                  <a:lnTo>
                    <a:pt x="260238" y="230306"/>
                  </a:lnTo>
                  <a:lnTo>
                    <a:pt x="229057" y="261640"/>
                  </a:lnTo>
                  <a:lnTo>
                    <a:pt x="189524" y="282183"/>
                  </a:lnTo>
                  <a:lnTo>
                    <a:pt x="144018" y="289560"/>
                  </a:lnTo>
                  <a:lnTo>
                    <a:pt x="98511" y="282183"/>
                  </a:lnTo>
                  <a:lnTo>
                    <a:pt x="58978" y="261640"/>
                  </a:lnTo>
                  <a:lnTo>
                    <a:pt x="27797" y="230306"/>
                  </a:lnTo>
                  <a:lnTo>
                    <a:pt x="7345" y="190560"/>
                  </a:lnTo>
                  <a:lnTo>
                    <a:pt x="0" y="144779"/>
                  </a:lnTo>
                  <a:close/>
                </a:path>
              </a:pathLst>
            </a:custGeom>
            <a:ln w="38099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162294" y="2157222"/>
              <a:ext cx="288290" cy="289560"/>
            </a:xfrm>
            <a:custGeom>
              <a:avLst/>
              <a:gdLst/>
              <a:ahLst/>
              <a:cxnLst/>
              <a:rect l="l" t="t" r="r" b="b"/>
              <a:pathLst>
                <a:path w="288289" h="289560">
                  <a:moveTo>
                    <a:pt x="144017" y="0"/>
                  </a:moveTo>
                  <a:lnTo>
                    <a:pt x="98511" y="7376"/>
                  </a:lnTo>
                  <a:lnTo>
                    <a:pt x="58978" y="27919"/>
                  </a:lnTo>
                  <a:lnTo>
                    <a:pt x="27797" y="59253"/>
                  </a:lnTo>
                  <a:lnTo>
                    <a:pt x="7345" y="98999"/>
                  </a:lnTo>
                  <a:lnTo>
                    <a:pt x="0" y="144779"/>
                  </a:lnTo>
                  <a:lnTo>
                    <a:pt x="7345" y="190560"/>
                  </a:lnTo>
                  <a:lnTo>
                    <a:pt x="27797" y="230306"/>
                  </a:lnTo>
                  <a:lnTo>
                    <a:pt x="58978" y="261640"/>
                  </a:lnTo>
                  <a:lnTo>
                    <a:pt x="98511" y="282183"/>
                  </a:lnTo>
                  <a:lnTo>
                    <a:pt x="144017" y="289560"/>
                  </a:lnTo>
                  <a:lnTo>
                    <a:pt x="189524" y="282183"/>
                  </a:lnTo>
                  <a:lnTo>
                    <a:pt x="229057" y="261640"/>
                  </a:lnTo>
                  <a:lnTo>
                    <a:pt x="260238" y="230306"/>
                  </a:lnTo>
                  <a:lnTo>
                    <a:pt x="280690" y="190560"/>
                  </a:lnTo>
                  <a:lnTo>
                    <a:pt x="288035" y="144779"/>
                  </a:lnTo>
                  <a:lnTo>
                    <a:pt x="280690" y="98999"/>
                  </a:lnTo>
                  <a:lnTo>
                    <a:pt x="260238" y="59253"/>
                  </a:lnTo>
                  <a:lnTo>
                    <a:pt x="229057" y="27919"/>
                  </a:lnTo>
                  <a:lnTo>
                    <a:pt x="189524" y="7376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418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162294" y="2157222"/>
              <a:ext cx="288290" cy="289560"/>
            </a:xfrm>
            <a:custGeom>
              <a:avLst/>
              <a:gdLst/>
              <a:ahLst/>
              <a:cxnLst/>
              <a:rect l="l" t="t" r="r" b="b"/>
              <a:pathLst>
                <a:path w="288289" h="289560">
                  <a:moveTo>
                    <a:pt x="0" y="144779"/>
                  </a:moveTo>
                  <a:lnTo>
                    <a:pt x="7345" y="98999"/>
                  </a:lnTo>
                  <a:lnTo>
                    <a:pt x="27797" y="59253"/>
                  </a:lnTo>
                  <a:lnTo>
                    <a:pt x="58978" y="27919"/>
                  </a:lnTo>
                  <a:lnTo>
                    <a:pt x="98511" y="7376"/>
                  </a:lnTo>
                  <a:lnTo>
                    <a:pt x="144017" y="0"/>
                  </a:lnTo>
                  <a:lnTo>
                    <a:pt x="189524" y="7376"/>
                  </a:lnTo>
                  <a:lnTo>
                    <a:pt x="229057" y="27919"/>
                  </a:lnTo>
                  <a:lnTo>
                    <a:pt x="260238" y="59253"/>
                  </a:lnTo>
                  <a:lnTo>
                    <a:pt x="280690" y="98999"/>
                  </a:lnTo>
                  <a:lnTo>
                    <a:pt x="288035" y="144779"/>
                  </a:lnTo>
                  <a:lnTo>
                    <a:pt x="280690" y="190560"/>
                  </a:lnTo>
                  <a:lnTo>
                    <a:pt x="260238" y="230306"/>
                  </a:lnTo>
                  <a:lnTo>
                    <a:pt x="229057" y="261640"/>
                  </a:lnTo>
                  <a:lnTo>
                    <a:pt x="189524" y="282183"/>
                  </a:lnTo>
                  <a:lnTo>
                    <a:pt x="144017" y="289560"/>
                  </a:lnTo>
                  <a:lnTo>
                    <a:pt x="98511" y="282183"/>
                  </a:lnTo>
                  <a:lnTo>
                    <a:pt x="58978" y="261640"/>
                  </a:lnTo>
                  <a:lnTo>
                    <a:pt x="27797" y="230306"/>
                  </a:lnTo>
                  <a:lnTo>
                    <a:pt x="7345" y="190560"/>
                  </a:lnTo>
                  <a:lnTo>
                    <a:pt x="0" y="144779"/>
                  </a:lnTo>
                  <a:close/>
                </a:path>
              </a:pathLst>
            </a:custGeom>
            <a:ln w="38099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141347" y="2223274"/>
              <a:ext cx="3961765" cy="2350770"/>
            </a:xfrm>
            <a:custGeom>
              <a:avLst/>
              <a:gdLst/>
              <a:ahLst/>
              <a:cxnLst/>
              <a:rect l="l" t="t" r="r" b="b"/>
              <a:pathLst>
                <a:path w="3961765" h="2350770">
                  <a:moveTo>
                    <a:pt x="1758315" y="774814"/>
                  </a:moveTo>
                  <a:lnTo>
                    <a:pt x="1655953" y="662800"/>
                  </a:lnTo>
                  <a:lnTo>
                    <a:pt x="1650339" y="658710"/>
                  </a:lnTo>
                  <a:lnTo>
                    <a:pt x="1643799" y="657136"/>
                  </a:lnTo>
                  <a:lnTo>
                    <a:pt x="1637144" y="658114"/>
                  </a:lnTo>
                  <a:lnTo>
                    <a:pt x="1631188" y="661657"/>
                  </a:lnTo>
                  <a:lnTo>
                    <a:pt x="1627085" y="667270"/>
                  </a:lnTo>
                  <a:lnTo>
                    <a:pt x="1625511" y="673811"/>
                  </a:lnTo>
                  <a:lnTo>
                    <a:pt x="1626489" y="680466"/>
                  </a:lnTo>
                  <a:lnTo>
                    <a:pt x="1630045" y="686422"/>
                  </a:lnTo>
                  <a:lnTo>
                    <a:pt x="1668449" y="728459"/>
                  </a:lnTo>
                  <a:lnTo>
                    <a:pt x="10414" y="211315"/>
                  </a:lnTo>
                  <a:lnTo>
                    <a:pt x="0" y="244843"/>
                  </a:lnTo>
                  <a:lnTo>
                    <a:pt x="1658162" y="761898"/>
                  </a:lnTo>
                  <a:lnTo>
                    <a:pt x="1602613" y="774687"/>
                  </a:lnTo>
                  <a:lnTo>
                    <a:pt x="1596224" y="777557"/>
                  </a:lnTo>
                  <a:lnTo>
                    <a:pt x="1591627" y="782459"/>
                  </a:lnTo>
                  <a:lnTo>
                    <a:pt x="1589214" y="788708"/>
                  </a:lnTo>
                  <a:lnTo>
                    <a:pt x="1589405" y="795642"/>
                  </a:lnTo>
                  <a:lnTo>
                    <a:pt x="1592262" y="801979"/>
                  </a:lnTo>
                  <a:lnTo>
                    <a:pt x="1597177" y="806589"/>
                  </a:lnTo>
                  <a:lnTo>
                    <a:pt x="1603476" y="809028"/>
                  </a:lnTo>
                  <a:lnTo>
                    <a:pt x="1610487" y="808850"/>
                  </a:lnTo>
                  <a:lnTo>
                    <a:pt x="1730730" y="781164"/>
                  </a:lnTo>
                  <a:lnTo>
                    <a:pt x="1758315" y="774814"/>
                  </a:lnTo>
                  <a:close/>
                </a:path>
                <a:path w="3961765" h="2350770">
                  <a:moveTo>
                    <a:pt x="2735580" y="2199754"/>
                  </a:moveTo>
                  <a:lnTo>
                    <a:pt x="2734640" y="2192883"/>
                  </a:lnTo>
                  <a:lnTo>
                    <a:pt x="2731236" y="2187117"/>
                  </a:lnTo>
                  <a:lnTo>
                    <a:pt x="2725915" y="2183079"/>
                  </a:lnTo>
                  <a:lnTo>
                    <a:pt x="2719197" y="2181339"/>
                  </a:lnTo>
                  <a:lnTo>
                    <a:pt x="2712313" y="2182279"/>
                  </a:lnTo>
                  <a:lnTo>
                    <a:pt x="2706560" y="2185657"/>
                  </a:lnTo>
                  <a:lnTo>
                    <a:pt x="2702509" y="2190953"/>
                  </a:lnTo>
                  <a:lnTo>
                    <a:pt x="2700782" y="2197595"/>
                  </a:lnTo>
                  <a:lnTo>
                    <a:pt x="2697264" y="2254326"/>
                  </a:lnTo>
                  <a:lnTo>
                    <a:pt x="2122043" y="1113650"/>
                  </a:lnTo>
                  <a:lnTo>
                    <a:pt x="2090928" y="1129271"/>
                  </a:lnTo>
                  <a:lnTo>
                    <a:pt x="2666161" y="2270087"/>
                  </a:lnTo>
                  <a:lnTo>
                    <a:pt x="2618486" y="2239124"/>
                  </a:lnTo>
                  <a:lnTo>
                    <a:pt x="2612072" y="2236597"/>
                  </a:lnTo>
                  <a:lnTo>
                    <a:pt x="2605367" y="2236711"/>
                  </a:lnTo>
                  <a:lnTo>
                    <a:pt x="2599194" y="2239314"/>
                  </a:lnTo>
                  <a:lnTo>
                    <a:pt x="2594356" y="2244204"/>
                  </a:lnTo>
                  <a:lnTo>
                    <a:pt x="2591828" y="2250681"/>
                  </a:lnTo>
                  <a:lnTo>
                    <a:pt x="2591955" y="2257387"/>
                  </a:lnTo>
                  <a:lnTo>
                    <a:pt x="2594584" y="2263571"/>
                  </a:lnTo>
                  <a:lnTo>
                    <a:pt x="2599563" y="2268461"/>
                  </a:lnTo>
                  <a:lnTo>
                    <a:pt x="2726309" y="2350757"/>
                  </a:lnTo>
                  <a:lnTo>
                    <a:pt x="2727718" y="2327643"/>
                  </a:lnTo>
                  <a:lnTo>
                    <a:pt x="2735580" y="2199754"/>
                  </a:lnTo>
                  <a:close/>
                </a:path>
                <a:path w="3961765" h="2350770">
                  <a:moveTo>
                    <a:pt x="3944874" y="78727"/>
                  </a:moveTo>
                  <a:lnTo>
                    <a:pt x="3914825" y="61201"/>
                  </a:lnTo>
                  <a:lnTo>
                    <a:pt x="3813810" y="2273"/>
                  </a:lnTo>
                  <a:lnTo>
                    <a:pt x="3807218" y="0"/>
                  </a:lnTo>
                  <a:lnTo>
                    <a:pt x="3800513" y="431"/>
                  </a:lnTo>
                  <a:lnTo>
                    <a:pt x="3794468" y="3352"/>
                  </a:lnTo>
                  <a:lnTo>
                    <a:pt x="3789807" y="8496"/>
                  </a:lnTo>
                  <a:lnTo>
                    <a:pt x="3787571" y="15113"/>
                  </a:lnTo>
                  <a:lnTo>
                    <a:pt x="3788029" y="21831"/>
                  </a:lnTo>
                  <a:lnTo>
                    <a:pt x="3790950" y="27901"/>
                  </a:lnTo>
                  <a:lnTo>
                    <a:pt x="3796157" y="32499"/>
                  </a:lnTo>
                  <a:lnTo>
                    <a:pt x="3845356" y="61201"/>
                  </a:lnTo>
                  <a:lnTo>
                    <a:pt x="55499" y="61201"/>
                  </a:lnTo>
                  <a:lnTo>
                    <a:pt x="55499" y="96253"/>
                  </a:lnTo>
                  <a:lnTo>
                    <a:pt x="3845356" y="96253"/>
                  </a:lnTo>
                  <a:lnTo>
                    <a:pt x="3796157" y="124955"/>
                  </a:lnTo>
                  <a:lnTo>
                    <a:pt x="3790950" y="129565"/>
                  </a:lnTo>
                  <a:lnTo>
                    <a:pt x="3788029" y="135623"/>
                  </a:lnTo>
                  <a:lnTo>
                    <a:pt x="3787571" y="142354"/>
                  </a:lnTo>
                  <a:lnTo>
                    <a:pt x="3789807" y="148958"/>
                  </a:lnTo>
                  <a:lnTo>
                    <a:pt x="3794468" y="154114"/>
                  </a:lnTo>
                  <a:lnTo>
                    <a:pt x="3800513" y="157022"/>
                  </a:lnTo>
                  <a:lnTo>
                    <a:pt x="3807218" y="157467"/>
                  </a:lnTo>
                  <a:lnTo>
                    <a:pt x="3813810" y="155181"/>
                  </a:lnTo>
                  <a:lnTo>
                    <a:pt x="3914825" y="96253"/>
                  </a:lnTo>
                  <a:lnTo>
                    <a:pt x="3944874" y="78727"/>
                  </a:lnTo>
                  <a:close/>
                </a:path>
                <a:path w="3961765" h="2350770">
                  <a:moveTo>
                    <a:pt x="3961384" y="205854"/>
                  </a:moveTo>
                  <a:lnTo>
                    <a:pt x="3935336" y="200520"/>
                  </a:lnTo>
                  <a:lnTo>
                    <a:pt x="3813175" y="175514"/>
                  </a:lnTo>
                  <a:lnTo>
                    <a:pt x="3806253" y="175514"/>
                  </a:lnTo>
                  <a:lnTo>
                    <a:pt x="3800068" y="178079"/>
                  </a:lnTo>
                  <a:lnTo>
                    <a:pt x="3795293" y="182791"/>
                  </a:lnTo>
                  <a:lnTo>
                    <a:pt x="3792601" y="189217"/>
                  </a:lnTo>
                  <a:lnTo>
                    <a:pt x="3792588" y="196138"/>
                  </a:lnTo>
                  <a:lnTo>
                    <a:pt x="3795153" y="202323"/>
                  </a:lnTo>
                  <a:lnTo>
                    <a:pt x="3799827" y="207098"/>
                  </a:lnTo>
                  <a:lnTo>
                    <a:pt x="3806190" y="209791"/>
                  </a:lnTo>
                  <a:lnTo>
                    <a:pt x="3861752" y="221195"/>
                  </a:lnTo>
                  <a:lnTo>
                    <a:pt x="2216023" y="777481"/>
                  </a:lnTo>
                  <a:lnTo>
                    <a:pt x="2227326" y="810628"/>
                  </a:lnTo>
                  <a:lnTo>
                    <a:pt x="3873030" y="254190"/>
                  </a:lnTo>
                  <a:lnTo>
                    <a:pt x="3835654" y="297040"/>
                  </a:lnTo>
                  <a:lnTo>
                    <a:pt x="3832212" y="303060"/>
                  </a:lnTo>
                  <a:lnTo>
                    <a:pt x="3831399" y="309702"/>
                  </a:lnTo>
                  <a:lnTo>
                    <a:pt x="3833152" y="316179"/>
                  </a:lnTo>
                  <a:lnTo>
                    <a:pt x="3837432" y="321678"/>
                  </a:lnTo>
                  <a:lnTo>
                    <a:pt x="3843439" y="325120"/>
                  </a:lnTo>
                  <a:lnTo>
                    <a:pt x="3850081" y="325932"/>
                  </a:lnTo>
                  <a:lnTo>
                    <a:pt x="3856558" y="324180"/>
                  </a:lnTo>
                  <a:lnTo>
                    <a:pt x="3862070" y="319900"/>
                  </a:lnTo>
                  <a:lnTo>
                    <a:pt x="3961384" y="205854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33514" y="3512185"/>
              <a:ext cx="244475" cy="173355"/>
            </a:xfrm>
            <a:custGeom>
              <a:avLst/>
              <a:gdLst/>
              <a:ahLst/>
              <a:cxnLst/>
              <a:rect l="l" t="t" r="r" b="b"/>
              <a:pathLst>
                <a:path w="244475" h="173354">
                  <a:moveTo>
                    <a:pt x="0" y="0"/>
                  </a:moveTo>
                  <a:lnTo>
                    <a:pt x="114807" y="0"/>
                  </a:lnTo>
                  <a:lnTo>
                    <a:pt x="244093" y="17297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35355" y="2043429"/>
            <a:ext cx="889000" cy="1205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master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2400">
              <a:latin typeface="Calibri"/>
              <a:cs typeface="Calibri"/>
            </a:endParaRPr>
          </a:p>
          <a:p>
            <a:pPr marL="1016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hotfix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89026" y="3689984"/>
            <a:ext cx="1013460" cy="205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realese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develop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2400">
              <a:latin typeface="Calibri"/>
              <a:cs typeface="Calibri"/>
            </a:endParaRPr>
          </a:p>
          <a:p>
            <a:pPr marL="4508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feature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665468" y="4176140"/>
            <a:ext cx="197485" cy="366395"/>
          </a:xfrm>
          <a:custGeom>
            <a:avLst/>
            <a:gdLst/>
            <a:ahLst/>
            <a:cxnLst/>
            <a:rect l="l" t="t" r="r" b="b"/>
            <a:pathLst>
              <a:path w="197484" h="366395">
                <a:moveTo>
                  <a:pt x="153898" y="62938"/>
                </a:moveTo>
                <a:lnTo>
                  <a:pt x="125497" y="82620"/>
                </a:lnTo>
                <a:lnTo>
                  <a:pt x="0" y="351662"/>
                </a:lnTo>
                <a:lnTo>
                  <a:pt x="31623" y="366394"/>
                </a:lnTo>
                <a:lnTo>
                  <a:pt x="157089" y="97419"/>
                </a:lnTo>
                <a:lnTo>
                  <a:pt x="153898" y="62938"/>
                </a:lnTo>
                <a:close/>
              </a:path>
              <a:path w="197484" h="366395">
                <a:moveTo>
                  <a:pt x="185478" y="24129"/>
                </a:moveTo>
                <a:lnTo>
                  <a:pt x="152780" y="24129"/>
                </a:lnTo>
                <a:lnTo>
                  <a:pt x="184403" y="38861"/>
                </a:lnTo>
                <a:lnTo>
                  <a:pt x="157089" y="97419"/>
                </a:lnTo>
                <a:lnTo>
                  <a:pt x="162305" y="153796"/>
                </a:lnTo>
                <a:lnTo>
                  <a:pt x="181228" y="169671"/>
                </a:lnTo>
                <a:lnTo>
                  <a:pt x="187906" y="167677"/>
                </a:lnTo>
                <a:lnTo>
                  <a:pt x="193119" y="163433"/>
                </a:lnTo>
                <a:lnTo>
                  <a:pt x="196355" y="157545"/>
                </a:lnTo>
                <a:lnTo>
                  <a:pt x="197103" y="150621"/>
                </a:lnTo>
                <a:lnTo>
                  <a:pt x="185478" y="24129"/>
                </a:lnTo>
                <a:close/>
              </a:path>
              <a:path w="197484" h="366395">
                <a:moveTo>
                  <a:pt x="183260" y="0"/>
                </a:moveTo>
                <a:lnTo>
                  <a:pt x="58927" y="86232"/>
                </a:lnTo>
                <a:lnTo>
                  <a:pt x="54145" y="91219"/>
                </a:lnTo>
                <a:lnTo>
                  <a:pt x="51735" y="97419"/>
                </a:lnTo>
                <a:lnTo>
                  <a:pt x="51819" y="104145"/>
                </a:lnTo>
                <a:lnTo>
                  <a:pt x="54609" y="110489"/>
                </a:lnTo>
                <a:lnTo>
                  <a:pt x="59596" y="115327"/>
                </a:lnTo>
                <a:lnTo>
                  <a:pt x="65833" y="117760"/>
                </a:lnTo>
                <a:lnTo>
                  <a:pt x="72522" y="117669"/>
                </a:lnTo>
                <a:lnTo>
                  <a:pt x="78866" y="114934"/>
                </a:lnTo>
                <a:lnTo>
                  <a:pt x="125497" y="82620"/>
                </a:lnTo>
                <a:lnTo>
                  <a:pt x="152780" y="24129"/>
                </a:lnTo>
                <a:lnTo>
                  <a:pt x="185478" y="24129"/>
                </a:lnTo>
                <a:lnTo>
                  <a:pt x="183260" y="0"/>
                </a:lnTo>
                <a:close/>
              </a:path>
              <a:path w="197484" h="366395">
                <a:moveTo>
                  <a:pt x="171863" y="33019"/>
                </a:moveTo>
                <a:lnTo>
                  <a:pt x="151129" y="33019"/>
                </a:lnTo>
                <a:lnTo>
                  <a:pt x="178561" y="45846"/>
                </a:lnTo>
                <a:lnTo>
                  <a:pt x="153898" y="62938"/>
                </a:lnTo>
                <a:lnTo>
                  <a:pt x="157089" y="97419"/>
                </a:lnTo>
                <a:lnTo>
                  <a:pt x="184403" y="38861"/>
                </a:lnTo>
                <a:lnTo>
                  <a:pt x="171863" y="33019"/>
                </a:lnTo>
                <a:close/>
              </a:path>
              <a:path w="197484" h="366395">
                <a:moveTo>
                  <a:pt x="152780" y="24129"/>
                </a:moveTo>
                <a:lnTo>
                  <a:pt x="125497" y="82620"/>
                </a:lnTo>
                <a:lnTo>
                  <a:pt x="153898" y="62938"/>
                </a:lnTo>
                <a:lnTo>
                  <a:pt x="151129" y="33019"/>
                </a:lnTo>
                <a:lnTo>
                  <a:pt x="171863" y="33019"/>
                </a:lnTo>
                <a:lnTo>
                  <a:pt x="152780" y="24129"/>
                </a:lnTo>
                <a:close/>
              </a:path>
              <a:path w="197484" h="366395">
                <a:moveTo>
                  <a:pt x="151129" y="33019"/>
                </a:moveTo>
                <a:lnTo>
                  <a:pt x="153898" y="62938"/>
                </a:lnTo>
                <a:lnTo>
                  <a:pt x="178561" y="45846"/>
                </a:lnTo>
                <a:lnTo>
                  <a:pt x="151129" y="330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06211" y="5032883"/>
            <a:ext cx="207645" cy="358140"/>
          </a:xfrm>
          <a:custGeom>
            <a:avLst/>
            <a:gdLst/>
            <a:ahLst/>
            <a:cxnLst/>
            <a:rect l="l" t="t" r="r" b="b"/>
            <a:pathLst>
              <a:path w="207645" h="358139">
                <a:moveTo>
                  <a:pt x="168800" y="61158"/>
                </a:moveTo>
                <a:lnTo>
                  <a:pt x="139367" y="79354"/>
                </a:lnTo>
                <a:lnTo>
                  <a:pt x="0" y="341503"/>
                </a:lnTo>
                <a:lnTo>
                  <a:pt x="30734" y="357886"/>
                </a:lnTo>
                <a:lnTo>
                  <a:pt x="170143" y="95763"/>
                </a:lnTo>
                <a:lnTo>
                  <a:pt x="168800" y="61158"/>
                </a:lnTo>
                <a:close/>
              </a:path>
              <a:path w="207645" h="358139">
                <a:moveTo>
                  <a:pt x="202177" y="22352"/>
                </a:moveTo>
                <a:lnTo>
                  <a:pt x="169672" y="22352"/>
                </a:lnTo>
                <a:lnTo>
                  <a:pt x="200405" y="38862"/>
                </a:lnTo>
                <a:lnTo>
                  <a:pt x="170143" y="95763"/>
                </a:lnTo>
                <a:lnTo>
                  <a:pt x="172720" y="162179"/>
                </a:lnTo>
                <a:lnTo>
                  <a:pt x="180848" y="169672"/>
                </a:lnTo>
                <a:lnTo>
                  <a:pt x="200151" y="168910"/>
                </a:lnTo>
                <a:lnTo>
                  <a:pt x="207645" y="160782"/>
                </a:lnTo>
                <a:lnTo>
                  <a:pt x="202177" y="22352"/>
                </a:lnTo>
                <a:close/>
              </a:path>
              <a:path w="207645" h="358139">
                <a:moveTo>
                  <a:pt x="201295" y="0"/>
                </a:moveTo>
                <a:lnTo>
                  <a:pt x="72643" y="79629"/>
                </a:lnTo>
                <a:lnTo>
                  <a:pt x="67627" y="84308"/>
                </a:lnTo>
                <a:lnTo>
                  <a:pt x="64896" y="90392"/>
                </a:lnTo>
                <a:lnTo>
                  <a:pt x="64642" y="97095"/>
                </a:lnTo>
                <a:lnTo>
                  <a:pt x="67055" y="103632"/>
                </a:lnTo>
                <a:lnTo>
                  <a:pt x="71806" y="108648"/>
                </a:lnTo>
                <a:lnTo>
                  <a:pt x="77914" y="111379"/>
                </a:lnTo>
                <a:lnTo>
                  <a:pt x="84593" y="111633"/>
                </a:lnTo>
                <a:lnTo>
                  <a:pt x="91059" y="109220"/>
                </a:lnTo>
                <a:lnTo>
                  <a:pt x="139367" y="79354"/>
                </a:lnTo>
                <a:lnTo>
                  <a:pt x="169672" y="22352"/>
                </a:lnTo>
                <a:lnTo>
                  <a:pt x="202177" y="22352"/>
                </a:lnTo>
                <a:lnTo>
                  <a:pt x="201295" y="0"/>
                </a:lnTo>
                <a:close/>
              </a:path>
              <a:path w="207645" h="358139">
                <a:moveTo>
                  <a:pt x="186221" y="31242"/>
                </a:moveTo>
                <a:lnTo>
                  <a:pt x="167639" y="31242"/>
                </a:lnTo>
                <a:lnTo>
                  <a:pt x="194183" y="45466"/>
                </a:lnTo>
                <a:lnTo>
                  <a:pt x="168800" y="61158"/>
                </a:lnTo>
                <a:lnTo>
                  <a:pt x="170143" y="95763"/>
                </a:lnTo>
                <a:lnTo>
                  <a:pt x="200405" y="38862"/>
                </a:lnTo>
                <a:lnTo>
                  <a:pt x="186221" y="31242"/>
                </a:lnTo>
                <a:close/>
              </a:path>
              <a:path w="207645" h="358139">
                <a:moveTo>
                  <a:pt x="169672" y="22352"/>
                </a:moveTo>
                <a:lnTo>
                  <a:pt x="139367" y="79354"/>
                </a:lnTo>
                <a:lnTo>
                  <a:pt x="168800" y="61158"/>
                </a:lnTo>
                <a:lnTo>
                  <a:pt x="167639" y="31242"/>
                </a:lnTo>
                <a:lnTo>
                  <a:pt x="186221" y="31242"/>
                </a:lnTo>
                <a:lnTo>
                  <a:pt x="169672" y="22352"/>
                </a:lnTo>
                <a:close/>
              </a:path>
              <a:path w="207645" h="358139">
                <a:moveTo>
                  <a:pt x="167639" y="31242"/>
                </a:moveTo>
                <a:lnTo>
                  <a:pt x="168800" y="61158"/>
                </a:lnTo>
                <a:lnTo>
                  <a:pt x="194183" y="45466"/>
                </a:lnTo>
                <a:lnTo>
                  <a:pt x="167639" y="3124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33726" y="5024882"/>
            <a:ext cx="208279" cy="358140"/>
          </a:xfrm>
          <a:custGeom>
            <a:avLst/>
            <a:gdLst/>
            <a:ahLst/>
            <a:cxnLst/>
            <a:rect l="l" t="t" r="r" b="b"/>
            <a:pathLst>
              <a:path w="208280" h="358139">
                <a:moveTo>
                  <a:pt x="84667" y="246127"/>
                </a:moveTo>
                <a:lnTo>
                  <a:pt x="77993" y="246395"/>
                </a:lnTo>
                <a:lnTo>
                  <a:pt x="71915" y="249164"/>
                </a:lnTo>
                <a:lnTo>
                  <a:pt x="67182" y="254254"/>
                </a:lnTo>
                <a:lnTo>
                  <a:pt x="64769" y="260772"/>
                </a:lnTo>
                <a:lnTo>
                  <a:pt x="65024" y="267446"/>
                </a:lnTo>
                <a:lnTo>
                  <a:pt x="67754" y="273524"/>
                </a:lnTo>
                <a:lnTo>
                  <a:pt x="72771" y="278257"/>
                </a:lnTo>
                <a:lnTo>
                  <a:pt x="201422" y="357886"/>
                </a:lnTo>
                <a:lnTo>
                  <a:pt x="202309" y="335407"/>
                </a:lnTo>
                <a:lnTo>
                  <a:pt x="169672" y="335407"/>
                </a:lnTo>
                <a:lnTo>
                  <a:pt x="139334" y="278364"/>
                </a:lnTo>
                <a:lnTo>
                  <a:pt x="91186" y="248539"/>
                </a:lnTo>
                <a:lnTo>
                  <a:pt x="84667" y="246127"/>
                </a:lnTo>
                <a:close/>
              </a:path>
              <a:path w="208280" h="358139">
                <a:moveTo>
                  <a:pt x="139334" y="278364"/>
                </a:moveTo>
                <a:lnTo>
                  <a:pt x="169672" y="335407"/>
                </a:lnTo>
                <a:lnTo>
                  <a:pt x="186418" y="326517"/>
                </a:lnTo>
                <a:lnTo>
                  <a:pt x="167640" y="326517"/>
                </a:lnTo>
                <a:lnTo>
                  <a:pt x="168829" y="296635"/>
                </a:lnTo>
                <a:lnTo>
                  <a:pt x="139334" y="278364"/>
                </a:lnTo>
                <a:close/>
              </a:path>
              <a:path w="208280" h="358139">
                <a:moveTo>
                  <a:pt x="180975" y="188214"/>
                </a:moveTo>
                <a:lnTo>
                  <a:pt x="172847" y="195707"/>
                </a:lnTo>
                <a:lnTo>
                  <a:pt x="170207" y="262005"/>
                </a:lnTo>
                <a:lnTo>
                  <a:pt x="200532" y="319024"/>
                </a:lnTo>
                <a:lnTo>
                  <a:pt x="169672" y="335407"/>
                </a:lnTo>
                <a:lnTo>
                  <a:pt x="202309" y="335407"/>
                </a:lnTo>
                <a:lnTo>
                  <a:pt x="207772" y="197104"/>
                </a:lnTo>
                <a:lnTo>
                  <a:pt x="200279" y="188976"/>
                </a:lnTo>
                <a:lnTo>
                  <a:pt x="180975" y="188214"/>
                </a:lnTo>
                <a:close/>
              </a:path>
              <a:path w="208280" h="358139">
                <a:moveTo>
                  <a:pt x="168829" y="296635"/>
                </a:moveTo>
                <a:lnTo>
                  <a:pt x="167640" y="326517"/>
                </a:lnTo>
                <a:lnTo>
                  <a:pt x="194310" y="312420"/>
                </a:lnTo>
                <a:lnTo>
                  <a:pt x="168829" y="296635"/>
                </a:lnTo>
                <a:close/>
              </a:path>
              <a:path w="208280" h="358139">
                <a:moveTo>
                  <a:pt x="170207" y="262005"/>
                </a:moveTo>
                <a:lnTo>
                  <a:pt x="168829" y="296635"/>
                </a:lnTo>
                <a:lnTo>
                  <a:pt x="194310" y="312420"/>
                </a:lnTo>
                <a:lnTo>
                  <a:pt x="167640" y="326517"/>
                </a:lnTo>
                <a:lnTo>
                  <a:pt x="186418" y="326517"/>
                </a:lnTo>
                <a:lnTo>
                  <a:pt x="200532" y="319024"/>
                </a:lnTo>
                <a:lnTo>
                  <a:pt x="170207" y="262005"/>
                </a:lnTo>
                <a:close/>
              </a:path>
              <a:path w="208280" h="358139">
                <a:moveTo>
                  <a:pt x="30861" y="0"/>
                </a:moveTo>
                <a:lnTo>
                  <a:pt x="0" y="16383"/>
                </a:lnTo>
                <a:lnTo>
                  <a:pt x="139334" y="278364"/>
                </a:lnTo>
                <a:lnTo>
                  <a:pt x="168829" y="296635"/>
                </a:lnTo>
                <a:lnTo>
                  <a:pt x="170207" y="262005"/>
                </a:lnTo>
                <a:lnTo>
                  <a:pt x="3086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86779" y="1826641"/>
            <a:ext cx="218440" cy="173355"/>
          </a:xfrm>
          <a:custGeom>
            <a:avLst/>
            <a:gdLst/>
            <a:ahLst/>
            <a:cxnLst/>
            <a:rect l="l" t="t" r="r" b="b"/>
            <a:pathLst>
              <a:path w="218439" h="173355">
                <a:moveTo>
                  <a:pt x="0" y="0"/>
                </a:moveTo>
                <a:lnTo>
                  <a:pt x="102616" y="0"/>
                </a:lnTo>
                <a:lnTo>
                  <a:pt x="218312" y="17297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050535" y="1781555"/>
            <a:ext cx="901065" cy="241300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ts val="1895"/>
              </a:lnSpc>
            </a:pP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v.0.0.1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027289" y="1828545"/>
            <a:ext cx="218440" cy="173990"/>
          </a:xfrm>
          <a:custGeom>
            <a:avLst/>
            <a:gdLst/>
            <a:ahLst/>
            <a:cxnLst/>
            <a:rect l="l" t="t" r="r" b="b"/>
            <a:pathLst>
              <a:path w="218440" h="173989">
                <a:moveTo>
                  <a:pt x="0" y="0"/>
                </a:moveTo>
                <a:lnTo>
                  <a:pt x="102488" y="0"/>
                </a:lnTo>
                <a:lnTo>
                  <a:pt x="217931" y="17398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092695" y="1783079"/>
            <a:ext cx="899160" cy="242570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910"/>
              </a:lnSpc>
            </a:pP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v.0.1.0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486400" y="3467100"/>
            <a:ext cx="1007744" cy="241300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3980">
              <a:lnSpc>
                <a:spcPts val="1895"/>
              </a:lnSpc>
            </a:pP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v.0.1.0a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3960876" y="2959607"/>
            <a:ext cx="326390" cy="327660"/>
            <a:chOff x="3960876" y="2959607"/>
            <a:chExt cx="326390" cy="327660"/>
          </a:xfrm>
        </p:grpSpPr>
        <p:sp>
          <p:nvSpPr>
            <p:cNvPr id="64" name="object 64"/>
            <p:cNvSpPr/>
            <p:nvPr/>
          </p:nvSpPr>
          <p:spPr>
            <a:xfrm>
              <a:off x="3979926" y="2978657"/>
              <a:ext cx="288290" cy="289560"/>
            </a:xfrm>
            <a:custGeom>
              <a:avLst/>
              <a:gdLst/>
              <a:ahLst/>
              <a:cxnLst/>
              <a:rect l="l" t="t" r="r" b="b"/>
              <a:pathLst>
                <a:path w="288289" h="289560">
                  <a:moveTo>
                    <a:pt x="144018" y="0"/>
                  </a:moveTo>
                  <a:lnTo>
                    <a:pt x="98511" y="7376"/>
                  </a:lnTo>
                  <a:lnTo>
                    <a:pt x="58978" y="27919"/>
                  </a:lnTo>
                  <a:lnTo>
                    <a:pt x="27797" y="59253"/>
                  </a:lnTo>
                  <a:lnTo>
                    <a:pt x="7345" y="98999"/>
                  </a:lnTo>
                  <a:lnTo>
                    <a:pt x="0" y="144779"/>
                  </a:lnTo>
                  <a:lnTo>
                    <a:pt x="7345" y="190560"/>
                  </a:lnTo>
                  <a:lnTo>
                    <a:pt x="27797" y="230306"/>
                  </a:lnTo>
                  <a:lnTo>
                    <a:pt x="58978" y="261640"/>
                  </a:lnTo>
                  <a:lnTo>
                    <a:pt x="98511" y="282183"/>
                  </a:lnTo>
                  <a:lnTo>
                    <a:pt x="144018" y="289559"/>
                  </a:lnTo>
                  <a:lnTo>
                    <a:pt x="189524" y="282183"/>
                  </a:lnTo>
                  <a:lnTo>
                    <a:pt x="229057" y="261640"/>
                  </a:lnTo>
                  <a:lnTo>
                    <a:pt x="260238" y="230306"/>
                  </a:lnTo>
                  <a:lnTo>
                    <a:pt x="280690" y="190560"/>
                  </a:lnTo>
                  <a:lnTo>
                    <a:pt x="288036" y="144779"/>
                  </a:lnTo>
                  <a:lnTo>
                    <a:pt x="280690" y="98999"/>
                  </a:lnTo>
                  <a:lnTo>
                    <a:pt x="260238" y="59253"/>
                  </a:lnTo>
                  <a:lnTo>
                    <a:pt x="229057" y="27919"/>
                  </a:lnTo>
                  <a:lnTo>
                    <a:pt x="189524" y="7376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979926" y="2978657"/>
              <a:ext cx="288290" cy="289560"/>
            </a:xfrm>
            <a:custGeom>
              <a:avLst/>
              <a:gdLst/>
              <a:ahLst/>
              <a:cxnLst/>
              <a:rect l="l" t="t" r="r" b="b"/>
              <a:pathLst>
                <a:path w="288289" h="289560">
                  <a:moveTo>
                    <a:pt x="0" y="144779"/>
                  </a:moveTo>
                  <a:lnTo>
                    <a:pt x="7345" y="98999"/>
                  </a:lnTo>
                  <a:lnTo>
                    <a:pt x="27797" y="59253"/>
                  </a:lnTo>
                  <a:lnTo>
                    <a:pt x="58978" y="27919"/>
                  </a:lnTo>
                  <a:lnTo>
                    <a:pt x="98511" y="7376"/>
                  </a:lnTo>
                  <a:lnTo>
                    <a:pt x="144018" y="0"/>
                  </a:lnTo>
                  <a:lnTo>
                    <a:pt x="189524" y="7376"/>
                  </a:lnTo>
                  <a:lnTo>
                    <a:pt x="229057" y="27919"/>
                  </a:lnTo>
                  <a:lnTo>
                    <a:pt x="260238" y="59253"/>
                  </a:lnTo>
                  <a:lnTo>
                    <a:pt x="280690" y="98999"/>
                  </a:lnTo>
                  <a:lnTo>
                    <a:pt x="288036" y="144779"/>
                  </a:lnTo>
                  <a:lnTo>
                    <a:pt x="280690" y="190560"/>
                  </a:lnTo>
                  <a:lnTo>
                    <a:pt x="260238" y="230306"/>
                  </a:lnTo>
                  <a:lnTo>
                    <a:pt x="229057" y="261640"/>
                  </a:lnTo>
                  <a:lnTo>
                    <a:pt x="189524" y="282183"/>
                  </a:lnTo>
                  <a:lnTo>
                    <a:pt x="144018" y="289559"/>
                  </a:lnTo>
                  <a:lnTo>
                    <a:pt x="98511" y="282183"/>
                  </a:lnTo>
                  <a:lnTo>
                    <a:pt x="58978" y="261640"/>
                  </a:lnTo>
                  <a:lnTo>
                    <a:pt x="27797" y="230306"/>
                  </a:lnTo>
                  <a:lnTo>
                    <a:pt x="7345" y="190560"/>
                  </a:lnTo>
                  <a:lnTo>
                    <a:pt x="0" y="144779"/>
                  </a:lnTo>
                  <a:close/>
                </a:path>
              </a:pathLst>
            </a:custGeom>
            <a:ln w="38099">
              <a:solidFill>
                <a:srgbClr val="A2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8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51710">
              <a:lnSpc>
                <a:spcPct val="100000"/>
              </a:lnSpc>
              <a:spcBef>
                <a:spcPts val="95"/>
              </a:spcBef>
            </a:pPr>
            <a:r>
              <a:rPr dirty="0"/>
              <a:t>Fluxo</a:t>
            </a:r>
            <a:r>
              <a:rPr spc="-9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30" dirty="0"/>
              <a:t>Trabalho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662" y="2857627"/>
            <a:ext cx="743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hotfix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3468" y="3689984"/>
            <a:ext cx="9188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realese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9026" y="4534865"/>
            <a:ext cx="10134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develop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944" y="5357266"/>
            <a:ext cx="922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feature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5355" y="2043429"/>
            <a:ext cx="88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master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5873" y="2043429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Versões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estáveis.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85873" y="2857627"/>
            <a:ext cx="4448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Correção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bugs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versão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estável.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85873" y="3689984"/>
            <a:ext cx="3625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Calibri"/>
                <a:cs typeface="Calibri"/>
              </a:rPr>
              <a:t>Teste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correções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versões.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85873" y="4534865"/>
            <a:ext cx="2252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Desenvolvimento.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85873" y="5357266"/>
            <a:ext cx="4441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Implementação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funcionalidades.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7622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Referências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706841"/>
            <a:ext cx="6056630" cy="20720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Clr>
                <a:srgbClr val="000000"/>
              </a:buClr>
              <a:buFont typeface="Arial"/>
              <a:buChar char="•"/>
              <a:tabLst>
                <a:tab pos="240029" algn="l"/>
              </a:tabLst>
            </a:pP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Pro</a:t>
            </a:r>
            <a:r>
              <a:rPr sz="2800" u="sng" spc="-6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Git</a:t>
            </a:r>
            <a:r>
              <a:rPr sz="2800" u="sng" spc="-6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(2009),</a:t>
            </a:r>
            <a:r>
              <a:rPr sz="2800" u="sng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Scott</a:t>
            </a:r>
            <a:r>
              <a:rPr sz="2800" u="sng" spc="-7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Chacon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"/>
              <a:buChar char="•"/>
              <a:tabLst>
                <a:tab pos="240029" algn="l"/>
              </a:tabLst>
            </a:pP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Git</a:t>
            </a:r>
            <a:r>
              <a:rPr sz="2800" u="sng" spc="-8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Tutorials,</a:t>
            </a:r>
            <a:r>
              <a:rPr sz="2800" u="sng" spc="-7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Atlassian.com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Clr>
                <a:srgbClr val="000000"/>
              </a:buClr>
              <a:buFont typeface="Arial"/>
              <a:buChar char="•"/>
              <a:tabLst>
                <a:tab pos="240029" algn="l"/>
              </a:tabLst>
            </a:pP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Git</a:t>
            </a:r>
            <a:r>
              <a:rPr sz="2800" u="sng" spc="-9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Tutorial,</a:t>
            </a:r>
            <a:r>
              <a:rPr sz="2800" u="sng" spc="-8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Lars</a:t>
            </a:r>
            <a:r>
              <a:rPr sz="2800" u="sng" spc="-8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Vogel,</a:t>
            </a:r>
            <a:r>
              <a:rPr sz="2800" u="sng" spc="-8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vogella.com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5"/>
              </a:spcBef>
              <a:buClr>
                <a:srgbClr val="000000"/>
              </a:buClr>
              <a:buFont typeface="Arial"/>
              <a:buChar char="•"/>
              <a:tabLst>
                <a:tab pos="240029" algn="l"/>
              </a:tabLst>
            </a:pP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A</a:t>
            </a:r>
            <a:r>
              <a:rPr sz="2800" u="sng" spc="-8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 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successful</a:t>
            </a:r>
            <a:r>
              <a:rPr sz="2800" u="sng" spc="-6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 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Git</a:t>
            </a:r>
            <a:r>
              <a:rPr sz="2800" u="sng" spc="-9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 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branch</a:t>
            </a:r>
            <a:r>
              <a:rPr sz="2800" u="sng" spc="-5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 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model,</a:t>
            </a:r>
            <a:r>
              <a:rPr sz="2800" u="sng" spc="-8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 </a:t>
            </a: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nvie.com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3863" y="702640"/>
            <a:ext cx="11791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Cursos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706841"/>
            <a:ext cx="4700905" cy="10509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Clr>
                <a:srgbClr val="000000"/>
              </a:buClr>
              <a:buFont typeface="Arial"/>
              <a:buChar char="•"/>
              <a:tabLst>
                <a:tab pos="240029" algn="l"/>
              </a:tabLst>
            </a:pP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http://try.github.io/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"/>
              <a:buChar char="•"/>
              <a:tabLst>
                <a:tab pos="240029" algn="l"/>
              </a:tabLst>
            </a:pP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http://gitreal.codeschool.com/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0873" y="4045934"/>
            <a:ext cx="4303395" cy="116776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463550">
              <a:lnSpc>
                <a:spcPct val="100000"/>
              </a:lnSpc>
              <a:spcBef>
                <a:spcPts val="950"/>
              </a:spcBef>
            </a:pPr>
            <a:r>
              <a:rPr sz="3400" b="0" dirty="0">
                <a:latin typeface="Calibri Light"/>
                <a:cs typeface="Calibri Light"/>
              </a:rPr>
              <a:t>Dúvidas</a:t>
            </a:r>
            <a:r>
              <a:rPr sz="3400" b="0" spc="-10" dirty="0">
                <a:latin typeface="Calibri Light"/>
                <a:cs typeface="Calibri Light"/>
              </a:rPr>
              <a:t> </a:t>
            </a:r>
            <a:r>
              <a:rPr sz="3400" b="0" dirty="0">
                <a:latin typeface="Calibri Light"/>
                <a:cs typeface="Calibri Light"/>
              </a:rPr>
              <a:t>e</a:t>
            </a:r>
            <a:r>
              <a:rPr sz="3400" b="0" spc="-10" dirty="0">
                <a:latin typeface="Calibri Light"/>
                <a:cs typeface="Calibri Light"/>
              </a:rPr>
              <a:t> Sugestões</a:t>
            </a:r>
            <a:endParaRPr sz="34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10" dirty="0">
                <a:latin typeface="Calibri"/>
                <a:cs typeface="Calibri"/>
                <a:hlinkClick r:id="rId2"/>
              </a:rPr>
              <a:t>bismarckjunior@outlook.com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46604" y="1894332"/>
            <a:ext cx="413384" cy="413384"/>
            <a:chOff x="2546604" y="1894332"/>
            <a:chExt cx="413384" cy="413384"/>
          </a:xfrm>
        </p:grpSpPr>
        <p:sp>
          <p:nvSpPr>
            <p:cNvPr id="3" name="object 3"/>
            <p:cNvSpPr/>
            <p:nvPr/>
          </p:nvSpPr>
          <p:spPr>
            <a:xfrm>
              <a:off x="2565654" y="191338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65654" y="191338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515361" y="2303144"/>
            <a:ext cx="469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Início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2924" y="1992629"/>
            <a:ext cx="1061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0" dirty="0">
                <a:latin typeface="Calibri"/>
                <a:cs typeface="Calibri"/>
              </a:rPr>
              <a:t>Servidor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3062" y="1768808"/>
            <a:ext cx="1963420" cy="1453515"/>
            <a:chOff x="353062" y="1768808"/>
            <a:chExt cx="1963420" cy="1453515"/>
          </a:xfrm>
        </p:grpSpPr>
        <p:sp>
          <p:nvSpPr>
            <p:cNvPr id="8" name="object 8"/>
            <p:cNvSpPr/>
            <p:nvPr/>
          </p:nvSpPr>
          <p:spPr>
            <a:xfrm>
              <a:off x="359158" y="1774904"/>
              <a:ext cx="1617980" cy="1005205"/>
            </a:xfrm>
            <a:custGeom>
              <a:avLst/>
              <a:gdLst/>
              <a:ahLst/>
              <a:cxnLst/>
              <a:rect l="l" t="t" r="r" b="b"/>
              <a:pathLst>
                <a:path w="1617980" h="1005205">
                  <a:moveTo>
                    <a:pt x="146479" y="330501"/>
                  </a:moveTo>
                  <a:lnTo>
                    <a:pt x="144704" y="287187"/>
                  </a:lnTo>
                  <a:lnTo>
                    <a:pt x="152903" y="245711"/>
                  </a:lnTo>
                  <a:lnTo>
                    <a:pt x="170209" y="207041"/>
                  </a:lnTo>
                  <a:lnTo>
                    <a:pt x="195750" y="172148"/>
                  </a:lnTo>
                  <a:lnTo>
                    <a:pt x="228657" y="141999"/>
                  </a:lnTo>
                  <a:lnTo>
                    <a:pt x="268060" y="117564"/>
                  </a:lnTo>
                  <a:lnTo>
                    <a:pt x="313089" y="99811"/>
                  </a:lnTo>
                  <a:lnTo>
                    <a:pt x="362874" y="89709"/>
                  </a:lnTo>
                  <a:lnTo>
                    <a:pt x="404942" y="87852"/>
                  </a:lnTo>
                  <a:lnTo>
                    <a:pt x="446507" y="91900"/>
                  </a:lnTo>
                  <a:lnTo>
                    <a:pt x="486715" y="101711"/>
                  </a:lnTo>
                  <a:lnTo>
                    <a:pt x="524710" y="117141"/>
                  </a:lnTo>
                  <a:lnTo>
                    <a:pt x="555900" y="80242"/>
                  </a:lnTo>
                  <a:lnTo>
                    <a:pt x="596040" y="52540"/>
                  </a:lnTo>
                  <a:lnTo>
                    <a:pt x="642557" y="34702"/>
                  </a:lnTo>
                  <a:lnTo>
                    <a:pt x="692877" y="27394"/>
                  </a:lnTo>
                  <a:lnTo>
                    <a:pt x="744428" y="31284"/>
                  </a:lnTo>
                  <a:lnTo>
                    <a:pt x="794636" y="47037"/>
                  </a:lnTo>
                  <a:lnTo>
                    <a:pt x="830378" y="67611"/>
                  </a:lnTo>
                  <a:lnTo>
                    <a:pt x="841029" y="75866"/>
                  </a:lnTo>
                  <a:lnTo>
                    <a:pt x="871533" y="39903"/>
                  </a:lnTo>
                  <a:lnTo>
                    <a:pt x="912310" y="14687"/>
                  </a:lnTo>
                  <a:lnTo>
                    <a:pt x="959752" y="1242"/>
                  </a:lnTo>
                  <a:lnTo>
                    <a:pt x="1010250" y="593"/>
                  </a:lnTo>
                  <a:lnTo>
                    <a:pt x="1060193" y="13763"/>
                  </a:lnTo>
                  <a:lnTo>
                    <a:pt x="1076388" y="21657"/>
                  </a:lnTo>
                  <a:lnTo>
                    <a:pt x="1091356" y="31003"/>
                  </a:lnTo>
                  <a:lnTo>
                    <a:pt x="1104967" y="41731"/>
                  </a:lnTo>
                  <a:lnTo>
                    <a:pt x="1117089" y="53768"/>
                  </a:lnTo>
                  <a:lnTo>
                    <a:pt x="1153333" y="26151"/>
                  </a:lnTo>
                  <a:lnTo>
                    <a:pt x="1195415" y="8175"/>
                  </a:lnTo>
                  <a:lnTo>
                    <a:pt x="1240898" y="0"/>
                  </a:lnTo>
                  <a:lnTo>
                    <a:pt x="1287345" y="1783"/>
                  </a:lnTo>
                  <a:lnTo>
                    <a:pt x="1332316" y="13684"/>
                  </a:lnTo>
                  <a:lnTo>
                    <a:pt x="1373375" y="35861"/>
                  </a:lnTo>
                  <a:lnTo>
                    <a:pt x="1413285" y="76342"/>
                  </a:lnTo>
                  <a:lnTo>
                    <a:pt x="1434716" y="125777"/>
                  </a:lnTo>
                  <a:lnTo>
                    <a:pt x="1484066" y="143470"/>
                  </a:lnTo>
                  <a:lnTo>
                    <a:pt x="1524802" y="170589"/>
                  </a:lnTo>
                  <a:lnTo>
                    <a:pt x="1555589" y="205152"/>
                  </a:lnTo>
                  <a:lnTo>
                    <a:pt x="1575094" y="245176"/>
                  </a:lnTo>
                  <a:lnTo>
                    <a:pt x="1581983" y="288678"/>
                  </a:lnTo>
                  <a:lnTo>
                    <a:pt x="1574924" y="333676"/>
                  </a:lnTo>
                  <a:lnTo>
                    <a:pt x="1572511" y="341296"/>
                  </a:lnTo>
                  <a:lnTo>
                    <a:pt x="1569463" y="348662"/>
                  </a:lnTo>
                  <a:lnTo>
                    <a:pt x="1565780" y="355901"/>
                  </a:lnTo>
                  <a:lnTo>
                    <a:pt x="1592833" y="392895"/>
                  </a:lnTo>
                  <a:lnTo>
                    <a:pt x="1610111" y="432488"/>
                  </a:lnTo>
                  <a:lnTo>
                    <a:pt x="1617805" y="473472"/>
                  </a:lnTo>
                  <a:lnTo>
                    <a:pt x="1616104" y="514635"/>
                  </a:lnTo>
                  <a:lnTo>
                    <a:pt x="1605200" y="554769"/>
                  </a:lnTo>
                  <a:lnTo>
                    <a:pt x="1585283" y="592663"/>
                  </a:lnTo>
                  <a:lnTo>
                    <a:pt x="1556543" y="627107"/>
                  </a:lnTo>
                  <a:lnTo>
                    <a:pt x="1519171" y="656891"/>
                  </a:lnTo>
                  <a:lnTo>
                    <a:pt x="1463053" y="684514"/>
                  </a:lnTo>
                  <a:lnTo>
                    <a:pt x="1400553" y="699182"/>
                  </a:lnTo>
                  <a:lnTo>
                    <a:pt x="1394418" y="741160"/>
                  </a:lnTo>
                  <a:lnTo>
                    <a:pt x="1377755" y="779610"/>
                  </a:lnTo>
                  <a:lnTo>
                    <a:pt x="1351871" y="813445"/>
                  </a:lnTo>
                  <a:lnTo>
                    <a:pt x="1318071" y="841581"/>
                  </a:lnTo>
                  <a:lnTo>
                    <a:pt x="1277661" y="862929"/>
                  </a:lnTo>
                  <a:lnTo>
                    <a:pt x="1231949" y="876404"/>
                  </a:lnTo>
                  <a:lnTo>
                    <a:pt x="1182240" y="880919"/>
                  </a:lnTo>
                  <a:lnTo>
                    <a:pt x="1152544" y="878984"/>
                  </a:lnTo>
                  <a:lnTo>
                    <a:pt x="1123550" y="873632"/>
                  </a:lnTo>
                  <a:lnTo>
                    <a:pt x="1095676" y="864971"/>
                  </a:lnTo>
                  <a:lnTo>
                    <a:pt x="1069337" y="853106"/>
                  </a:lnTo>
                  <a:lnTo>
                    <a:pt x="1049681" y="893229"/>
                  </a:lnTo>
                  <a:lnTo>
                    <a:pt x="1021849" y="928155"/>
                  </a:lnTo>
                  <a:lnTo>
                    <a:pt x="987110" y="957307"/>
                  </a:lnTo>
                  <a:lnTo>
                    <a:pt x="946733" y="980106"/>
                  </a:lnTo>
                  <a:lnTo>
                    <a:pt x="901987" y="995976"/>
                  </a:lnTo>
                  <a:lnTo>
                    <a:pt x="854141" y="1004339"/>
                  </a:lnTo>
                  <a:lnTo>
                    <a:pt x="804464" y="1004618"/>
                  </a:lnTo>
                  <a:lnTo>
                    <a:pt x="754225" y="996235"/>
                  </a:lnTo>
                  <a:lnTo>
                    <a:pt x="713794" y="982549"/>
                  </a:lnTo>
                  <a:lnTo>
                    <a:pt x="676991" y="963326"/>
                  </a:lnTo>
                  <a:lnTo>
                    <a:pt x="644592" y="939032"/>
                  </a:lnTo>
                  <a:lnTo>
                    <a:pt x="617370" y="910129"/>
                  </a:lnTo>
                  <a:lnTo>
                    <a:pt x="570454" y="929477"/>
                  </a:lnTo>
                  <a:lnTo>
                    <a:pt x="521639" y="941111"/>
                  </a:lnTo>
                  <a:lnTo>
                    <a:pt x="472045" y="945266"/>
                  </a:lnTo>
                  <a:lnTo>
                    <a:pt x="422793" y="942177"/>
                  </a:lnTo>
                  <a:lnTo>
                    <a:pt x="375000" y="932080"/>
                  </a:lnTo>
                  <a:lnTo>
                    <a:pt x="329789" y="915209"/>
                  </a:lnTo>
                  <a:lnTo>
                    <a:pt x="288278" y="891800"/>
                  </a:lnTo>
                  <a:lnTo>
                    <a:pt x="251588" y="862089"/>
                  </a:lnTo>
                  <a:lnTo>
                    <a:pt x="220838" y="826309"/>
                  </a:lnTo>
                  <a:lnTo>
                    <a:pt x="219796" y="824785"/>
                  </a:lnTo>
                  <a:lnTo>
                    <a:pt x="218780" y="823388"/>
                  </a:lnTo>
                  <a:lnTo>
                    <a:pt x="217777" y="821864"/>
                  </a:lnTo>
                  <a:lnTo>
                    <a:pt x="165580" y="819971"/>
                  </a:lnTo>
                  <a:lnTo>
                    <a:pt x="118389" y="804954"/>
                  </a:lnTo>
                  <a:lnTo>
                    <a:pt x="79187" y="778805"/>
                  </a:lnTo>
                  <a:lnTo>
                    <a:pt x="50955" y="743518"/>
                  </a:lnTo>
                  <a:lnTo>
                    <a:pt x="36675" y="701087"/>
                  </a:lnTo>
                  <a:lnTo>
                    <a:pt x="36405" y="671040"/>
                  </a:lnTo>
                  <a:lnTo>
                    <a:pt x="43733" y="641969"/>
                  </a:lnTo>
                  <a:lnTo>
                    <a:pt x="58267" y="614898"/>
                  </a:lnTo>
                  <a:lnTo>
                    <a:pt x="79614" y="590851"/>
                  </a:lnTo>
                  <a:lnTo>
                    <a:pt x="39445" y="562660"/>
                  </a:lnTo>
                  <a:lnTo>
                    <a:pt x="12588" y="526502"/>
                  </a:lnTo>
                  <a:lnTo>
                    <a:pt x="0" y="485503"/>
                  </a:lnTo>
                  <a:lnTo>
                    <a:pt x="2638" y="442791"/>
                  </a:lnTo>
                  <a:lnTo>
                    <a:pt x="21460" y="401494"/>
                  </a:lnTo>
                  <a:lnTo>
                    <a:pt x="73780" y="355012"/>
                  </a:lnTo>
                  <a:lnTo>
                    <a:pt x="145120" y="333676"/>
                  </a:lnTo>
                  <a:lnTo>
                    <a:pt x="146479" y="33050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242" y="2768980"/>
              <a:ext cx="223824" cy="37045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40512" y="1825370"/>
              <a:ext cx="1483995" cy="855980"/>
            </a:xfrm>
            <a:custGeom>
              <a:avLst/>
              <a:gdLst/>
              <a:ahLst/>
              <a:cxnLst/>
              <a:rect l="l" t="t" r="r" b="b"/>
              <a:pathLst>
                <a:path w="1483995" h="855980">
                  <a:moveTo>
                    <a:pt x="94805" y="554989"/>
                  </a:moveTo>
                  <a:lnTo>
                    <a:pt x="70062" y="555003"/>
                  </a:lnTo>
                  <a:lnTo>
                    <a:pt x="45735" y="551862"/>
                  </a:lnTo>
                  <a:lnTo>
                    <a:pt x="22242" y="545649"/>
                  </a:lnTo>
                  <a:lnTo>
                    <a:pt x="0" y="536448"/>
                  </a:lnTo>
                </a:path>
                <a:path w="1483995" h="855980">
                  <a:moveTo>
                    <a:pt x="178460" y="758063"/>
                  </a:moveTo>
                  <a:lnTo>
                    <a:pt x="168370" y="761130"/>
                  </a:lnTo>
                  <a:lnTo>
                    <a:pt x="158068" y="763651"/>
                  </a:lnTo>
                  <a:lnTo>
                    <a:pt x="147594" y="765599"/>
                  </a:lnTo>
                  <a:lnTo>
                    <a:pt x="136982" y="766952"/>
                  </a:lnTo>
                </a:path>
                <a:path w="1483995" h="855980">
                  <a:moveTo>
                    <a:pt x="535914" y="855599"/>
                  </a:moveTo>
                  <a:lnTo>
                    <a:pt x="528717" y="845911"/>
                  </a:lnTo>
                  <a:lnTo>
                    <a:pt x="522146" y="835913"/>
                  </a:lnTo>
                  <a:lnTo>
                    <a:pt x="516210" y="825630"/>
                  </a:lnTo>
                  <a:lnTo>
                    <a:pt x="510920" y="815086"/>
                  </a:lnTo>
                </a:path>
                <a:path w="1483995" h="855980">
                  <a:moveTo>
                    <a:pt x="998143" y="754633"/>
                  </a:moveTo>
                  <a:lnTo>
                    <a:pt x="996665" y="765919"/>
                  </a:lnTo>
                  <a:lnTo>
                    <a:pt x="994508" y="777097"/>
                  </a:lnTo>
                  <a:lnTo>
                    <a:pt x="991660" y="788156"/>
                  </a:lnTo>
                  <a:lnTo>
                    <a:pt x="988110" y="799083"/>
                  </a:lnTo>
                </a:path>
                <a:path w="1483995" h="855980">
                  <a:moveTo>
                    <a:pt x="1196644" y="479932"/>
                  </a:moveTo>
                  <a:lnTo>
                    <a:pt x="1238132" y="502341"/>
                  </a:lnTo>
                  <a:lnTo>
                    <a:pt x="1272023" y="531492"/>
                  </a:lnTo>
                  <a:lnTo>
                    <a:pt x="1297338" y="566051"/>
                  </a:lnTo>
                  <a:lnTo>
                    <a:pt x="1313094" y="604681"/>
                  </a:lnTo>
                  <a:lnTo>
                    <a:pt x="1318310" y="646049"/>
                  </a:lnTo>
                </a:path>
                <a:path w="1483995" h="855980">
                  <a:moveTo>
                    <a:pt x="1483664" y="303021"/>
                  </a:moveTo>
                  <a:lnTo>
                    <a:pt x="1473352" y="320496"/>
                  </a:lnTo>
                  <a:lnTo>
                    <a:pt x="1460788" y="336803"/>
                  </a:lnTo>
                  <a:lnTo>
                    <a:pt x="1446106" y="351778"/>
                  </a:lnTo>
                  <a:lnTo>
                    <a:pt x="1429435" y="365251"/>
                  </a:lnTo>
                </a:path>
                <a:path w="1483995" h="855980">
                  <a:moveTo>
                    <a:pt x="1353616" y="71881"/>
                  </a:moveTo>
                  <a:lnTo>
                    <a:pt x="1354946" y="79162"/>
                  </a:lnTo>
                  <a:lnTo>
                    <a:pt x="1355871" y="86502"/>
                  </a:lnTo>
                  <a:lnTo>
                    <a:pt x="1356367" y="93866"/>
                  </a:lnTo>
                  <a:lnTo>
                    <a:pt x="1356410" y="101218"/>
                  </a:lnTo>
                </a:path>
                <a:path w="1483995" h="855980">
                  <a:moveTo>
                    <a:pt x="1007541" y="37591"/>
                  </a:moveTo>
                  <a:lnTo>
                    <a:pt x="1013280" y="27574"/>
                  </a:lnTo>
                  <a:lnTo>
                    <a:pt x="1019829" y="17938"/>
                  </a:lnTo>
                  <a:lnTo>
                    <a:pt x="1027187" y="8731"/>
                  </a:lnTo>
                  <a:lnTo>
                    <a:pt x="1035354" y="0"/>
                  </a:lnTo>
                </a:path>
                <a:path w="1483995" h="855980">
                  <a:moveTo>
                    <a:pt x="747877" y="55371"/>
                  </a:moveTo>
                  <a:lnTo>
                    <a:pt x="750345" y="47045"/>
                  </a:lnTo>
                  <a:lnTo>
                    <a:pt x="753416" y="38862"/>
                  </a:lnTo>
                  <a:lnTo>
                    <a:pt x="757080" y="30868"/>
                  </a:lnTo>
                  <a:lnTo>
                    <a:pt x="761326" y="23113"/>
                  </a:lnTo>
                </a:path>
                <a:path w="1483995" h="855980">
                  <a:moveTo>
                    <a:pt x="443166" y="66420"/>
                  </a:moveTo>
                  <a:lnTo>
                    <a:pt x="456160" y="73322"/>
                  </a:lnTo>
                  <a:lnTo>
                    <a:pt x="468622" y="80867"/>
                  </a:lnTo>
                  <a:lnTo>
                    <a:pt x="480519" y="89030"/>
                  </a:lnTo>
                  <a:lnTo>
                    <a:pt x="491820" y="97789"/>
                  </a:lnTo>
                </a:path>
                <a:path w="1483995" h="855980">
                  <a:moveTo>
                    <a:pt x="73621" y="313181"/>
                  </a:moveTo>
                  <a:lnTo>
                    <a:pt x="70924" y="305040"/>
                  </a:lnTo>
                  <a:lnTo>
                    <a:pt x="68608" y="296814"/>
                  </a:lnTo>
                  <a:lnTo>
                    <a:pt x="66678" y="288518"/>
                  </a:lnTo>
                  <a:lnTo>
                    <a:pt x="65138" y="280162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0768" y="2776727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228600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228600" y="438912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0768" y="2776727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0" y="438912"/>
                  </a:moveTo>
                  <a:lnTo>
                    <a:pt x="228600" y="438912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42871" y="2281427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147827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147827" y="158496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42871" y="2281427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0" y="158496"/>
                  </a:moveTo>
                  <a:lnTo>
                    <a:pt x="147827" y="158496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5849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40002" y="2481960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8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4" y="94741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7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4" y="676528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8" y="581787"/>
                  </a:lnTo>
                  <a:lnTo>
                    <a:pt x="75742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40002" y="2387345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4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4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4" y="189356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8" y="94614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4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40002" y="2387345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8" y="94614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4" y="189356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4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4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8" y="94614"/>
                  </a:lnTo>
                  <a:close/>
                </a:path>
                <a:path w="757555" h="771525">
                  <a:moveTo>
                    <a:pt x="757428" y="94614"/>
                  </a:moveTo>
                  <a:lnTo>
                    <a:pt x="757428" y="676401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4" y="771143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1"/>
                  </a:lnTo>
                  <a:lnTo>
                    <a:pt x="0" y="94614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08888" y="3991228"/>
            <a:ext cx="1297305" cy="965200"/>
            <a:chOff x="508888" y="3991228"/>
            <a:chExt cx="1297305" cy="965200"/>
          </a:xfrm>
        </p:grpSpPr>
        <p:sp>
          <p:nvSpPr>
            <p:cNvPr id="19" name="object 19"/>
            <p:cNvSpPr/>
            <p:nvPr/>
          </p:nvSpPr>
          <p:spPr>
            <a:xfrm>
              <a:off x="523493" y="4005833"/>
              <a:ext cx="1268095" cy="767080"/>
            </a:xfrm>
            <a:custGeom>
              <a:avLst/>
              <a:gdLst/>
              <a:ahLst/>
              <a:cxnLst/>
              <a:rect l="l" t="t" r="r" b="b"/>
              <a:pathLst>
                <a:path w="1268095" h="767079">
                  <a:moveTo>
                    <a:pt x="0" y="0"/>
                  </a:moveTo>
                  <a:lnTo>
                    <a:pt x="1267968" y="0"/>
                  </a:lnTo>
                  <a:lnTo>
                    <a:pt x="1267968" y="766572"/>
                  </a:lnTo>
                  <a:lnTo>
                    <a:pt x="0" y="766572"/>
                  </a:lnTo>
                  <a:lnTo>
                    <a:pt x="0" y="0"/>
                  </a:lnTo>
                  <a:close/>
                </a:path>
                <a:path w="1268095" h="767079">
                  <a:moveTo>
                    <a:pt x="95821" y="95758"/>
                  </a:moveTo>
                  <a:lnTo>
                    <a:pt x="95821" y="670687"/>
                  </a:lnTo>
                  <a:lnTo>
                    <a:pt x="1172083" y="670687"/>
                  </a:lnTo>
                  <a:lnTo>
                    <a:pt x="1172083" y="95758"/>
                  </a:lnTo>
                  <a:lnTo>
                    <a:pt x="95821" y="95758"/>
                  </a:lnTo>
                  <a:close/>
                </a:path>
              </a:pathLst>
            </a:custGeom>
            <a:ln w="28956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57833" y="4772405"/>
              <a:ext cx="399415" cy="169545"/>
            </a:xfrm>
            <a:custGeom>
              <a:avLst/>
              <a:gdLst/>
              <a:ahLst/>
              <a:cxnLst/>
              <a:rect l="l" t="t" r="r" b="b"/>
              <a:pathLst>
                <a:path w="399415" h="169545">
                  <a:moveTo>
                    <a:pt x="356997" y="0"/>
                  </a:moveTo>
                  <a:lnTo>
                    <a:pt x="42290" y="0"/>
                  </a:lnTo>
                  <a:lnTo>
                    <a:pt x="0" y="169164"/>
                  </a:lnTo>
                  <a:lnTo>
                    <a:pt x="399288" y="169164"/>
                  </a:lnTo>
                  <a:lnTo>
                    <a:pt x="356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57833" y="4772405"/>
              <a:ext cx="399415" cy="169545"/>
            </a:xfrm>
            <a:custGeom>
              <a:avLst/>
              <a:gdLst/>
              <a:ahLst/>
              <a:cxnLst/>
              <a:rect l="l" t="t" r="r" b="b"/>
              <a:pathLst>
                <a:path w="399415" h="169545">
                  <a:moveTo>
                    <a:pt x="0" y="169164"/>
                  </a:moveTo>
                  <a:lnTo>
                    <a:pt x="42290" y="0"/>
                  </a:lnTo>
                  <a:lnTo>
                    <a:pt x="356997" y="0"/>
                  </a:lnTo>
                  <a:lnTo>
                    <a:pt x="399288" y="169164"/>
                  </a:lnTo>
                  <a:lnTo>
                    <a:pt x="0" y="169164"/>
                  </a:lnTo>
                  <a:close/>
                </a:path>
              </a:pathLst>
            </a:custGeom>
            <a:ln w="28955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2546604" y="4203191"/>
            <a:ext cx="4429125" cy="417830"/>
            <a:chOff x="2546604" y="4203191"/>
            <a:chExt cx="4429125" cy="417830"/>
          </a:xfrm>
        </p:grpSpPr>
        <p:sp>
          <p:nvSpPr>
            <p:cNvPr id="23" name="object 23"/>
            <p:cNvSpPr/>
            <p:nvPr/>
          </p:nvSpPr>
          <p:spPr>
            <a:xfrm>
              <a:off x="2940558" y="4304589"/>
              <a:ext cx="959485" cy="210820"/>
            </a:xfrm>
            <a:custGeom>
              <a:avLst/>
              <a:gdLst/>
              <a:ahLst/>
              <a:cxnLst/>
              <a:rect l="l" t="t" r="r" b="b"/>
              <a:pathLst>
                <a:path w="959485" h="210820">
                  <a:moveTo>
                    <a:pt x="886993" y="105104"/>
                  </a:moveTo>
                  <a:lnTo>
                    <a:pt x="756919" y="177367"/>
                  </a:lnTo>
                  <a:lnTo>
                    <a:pt x="751597" y="181883"/>
                  </a:lnTo>
                  <a:lnTo>
                    <a:pt x="748538" y="187876"/>
                  </a:lnTo>
                  <a:lnTo>
                    <a:pt x="747954" y="194583"/>
                  </a:lnTo>
                  <a:lnTo>
                    <a:pt x="750062" y="201243"/>
                  </a:lnTo>
                  <a:lnTo>
                    <a:pt x="754578" y="206565"/>
                  </a:lnTo>
                  <a:lnTo>
                    <a:pt x="760571" y="209625"/>
                  </a:lnTo>
                  <a:lnTo>
                    <a:pt x="767278" y="210208"/>
                  </a:lnTo>
                  <a:lnTo>
                    <a:pt x="773938" y="208101"/>
                  </a:lnTo>
                  <a:lnTo>
                    <a:pt x="927701" y="122630"/>
                  </a:lnTo>
                  <a:lnTo>
                    <a:pt x="923163" y="122630"/>
                  </a:lnTo>
                  <a:lnTo>
                    <a:pt x="923163" y="120471"/>
                  </a:lnTo>
                  <a:lnTo>
                    <a:pt x="914654" y="120471"/>
                  </a:lnTo>
                  <a:lnTo>
                    <a:pt x="886993" y="105104"/>
                  </a:lnTo>
                  <a:close/>
                </a:path>
                <a:path w="959485" h="210820">
                  <a:moveTo>
                    <a:pt x="855446" y="87578"/>
                  </a:moveTo>
                  <a:lnTo>
                    <a:pt x="0" y="87578"/>
                  </a:lnTo>
                  <a:lnTo>
                    <a:pt x="0" y="122630"/>
                  </a:lnTo>
                  <a:lnTo>
                    <a:pt x="855446" y="122630"/>
                  </a:lnTo>
                  <a:lnTo>
                    <a:pt x="886993" y="105104"/>
                  </a:lnTo>
                  <a:lnTo>
                    <a:pt x="855446" y="87578"/>
                  </a:lnTo>
                  <a:close/>
                </a:path>
                <a:path w="959485" h="210820">
                  <a:moveTo>
                    <a:pt x="927701" y="87578"/>
                  </a:moveTo>
                  <a:lnTo>
                    <a:pt x="923163" y="87578"/>
                  </a:lnTo>
                  <a:lnTo>
                    <a:pt x="923163" y="122630"/>
                  </a:lnTo>
                  <a:lnTo>
                    <a:pt x="927701" y="122630"/>
                  </a:lnTo>
                  <a:lnTo>
                    <a:pt x="959231" y="105104"/>
                  </a:lnTo>
                  <a:lnTo>
                    <a:pt x="927701" y="87578"/>
                  </a:lnTo>
                  <a:close/>
                </a:path>
                <a:path w="959485" h="210820">
                  <a:moveTo>
                    <a:pt x="914654" y="89737"/>
                  </a:moveTo>
                  <a:lnTo>
                    <a:pt x="886993" y="105104"/>
                  </a:lnTo>
                  <a:lnTo>
                    <a:pt x="914654" y="120471"/>
                  </a:lnTo>
                  <a:lnTo>
                    <a:pt x="914654" y="89737"/>
                  </a:lnTo>
                  <a:close/>
                </a:path>
                <a:path w="959485" h="210820">
                  <a:moveTo>
                    <a:pt x="923163" y="89737"/>
                  </a:moveTo>
                  <a:lnTo>
                    <a:pt x="914654" y="89737"/>
                  </a:lnTo>
                  <a:lnTo>
                    <a:pt x="914654" y="120471"/>
                  </a:lnTo>
                  <a:lnTo>
                    <a:pt x="923163" y="120471"/>
                  </a:lnTo>
                  <a:lnTo>
                    <a:pt x="923163" y="89737"/>
                  </a:lnTo>
                  <a:close/>
                </a:path>
                <a:path w="959485" h="210820">
                  <a:moveTo>
                    <a:pt x="767278" y="0"/>
                  </a:moveTo>
                  <a:lnTo>
                    <a:pt x="760571" y="583"/>
                  </a:lnTo>
                  <a:lnTo>
                    <a:pt x="754578" y="3643"/>
                  </a:lnTo>
                  <a:lnTo>
                    <a:pt x="750062" y="8965"/>
                  </a:lnTo>
                  <a:lnTo>
                    <a:pt x="747954" y="15624"/>
                  </a:lnTo>
                  <a:lnTo>
                    <a:pt x="748538" y="22332"/>
                  </a:lnTo>
                  <a:lnTo>
                    <a:pt x="751597" y="28324"/>
                  </a:lnTo>
                  <a:lnTo>
                    <a:pt x="756919" y="32841"/>
                  </a:lnTo>
                  <a:lnTo>
                    <a:pt x="886993" y="105104"/>
                  </a:lnTo>
                  <a:lnTo>
                    <a:pt x="914654" y="89737"/>
                  </a:lnTo>
                  <a:lnTo>
                    <a:pt x="923163" y="89737"/>
                  </a:lnTo>
                  <a:lnTo>
                    <a:pt x="923163" y="87578"/>
                  </a:lnTo>
                  <a:lnTo>
                    <a:pt x="927701" y="87578"/>
                  </a:lnTo>
                  <a:lnTo>
                    <a:pt x="773938" y="2107"/>
                  </a:lnTo>
                  <a:lnTo>
                    <a:pt x="767278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65654" y="4222241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65654" y="4222241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99154" y="4222241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99154" y="4222241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34177" y="4222241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34177" y="4222241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74058" y="4304601"/>
              <a:ext cx="2308225" cy="214629"/>
            </a:xfrm>
            <a:custGeom>
              <a:avLst/>
              <a:gdLst/>
              <a:ahLst/>
              <a:cxnLst/>
              <a:rect l="l" t="t" r="r" b="b"/>
              <a:pathLst>
                <a:path w="2308225" h="214629">
                  <a:moveTo>
                    <a:pt x="961390" y="105092"/>
                  </a:moveTo>
                  <a:lnTo>
                    <a:pt x="929855" y="87566"/>
                  </a:lnTo>
                  <a:lnTo>
                    <a:pt x="776097" y="2095"/>
                  </a:lnTo>
                  <a:lnTo>
                    <a:pt x="769505" y="0"/>
                  </a:lnTo>
                  <a:lnTo>
                    <a:pt x="762838" y="571"/>
                  </a:lnTo>
                  <a:lnTo>
                    <a:pt x="756856" y="3632"/>
                  </a:lnTo>
                  <a:lnTo>
                    <a:pt x="752348" y="8953"/>
                  </a:lnTo>
                  <a:lnTo>
                    <a:pt x="750227" y="15621"/>
                  </a:lnTo>
                  <a:lnTo>
                    <a:pt x="750798" y="22326"/>
                  </a:lnTo>
                  <a:lnTo>
                    <a:pt x="753821" y="28321"/>
                  </a:lnTo>
                  <a:lnTo>
                    <a:pt x="759079" y="32829"/>
                  </a:lnTo>
                  <a:lnTo>
                    <a:pt x="857605" y="87566"/>
                  </a:lnTo>
                  <a:lnTo>
                    <a:pt x="0" y="87566"/>
                  </a:lnTo>
                  <a:lnTo>
                    <a:pt x="0" y="122618"/>
                  </a:lnTo>
                  <a:lnTo>
                    <a:pt x="857605" y="122618"/>
                  </a:lnTo>
                  <a:lnTo>
                    <a:pt x="759079" y="177355"/>
                  </a:lnTo>
                  <a:lnTo>
                    <a:pt x="753821" y="181876"/>
                  </a:lnTo>
                  <a:lnTo>
                    <a:pt x="750798" y="187871"/>
                  </a:lnTo>
                  <a:lnTo>
                    <a:pt x="750227" y="194576"/>
                  </a:lnTo>
                  <a:lnTo>
                    <a:pt x="752348" y="201231"/>
                  </a:lnTo>
                  <a:lnTo>
                    <a:pt x="756856" y="206565"/>
                  </a:lnTo>
                  <a:lnTo>
                    <a:pt x="762838" y="209613"/>
                  </a:lnTo>
                  <a:lnTo>
                    <a:pt x="769505" y="210197"/>
                  </a:lnTo>
                  <a:lnTo>
                    <a:pt x="776097" y="208089"/>
                  </a:lnTo>
                  <a:lnTo>
                    <a:pt x="929855" y="122618"/>
                  </a:lnTo>
                  <a:lnTo>
                    <a:pt x="961390" y="105092"/>
                  </a:lnTo>
                  <a:close/>
                </a:path>
                <a:path w="2308225" h="214629">
                  <a:moveTo>
                    <a:pt x="2308212" y="110172"/>
                  </a:moveTo>
                  <a:lnTo>
                    <a:pt x="2123440" y="6286"/>
                  </a:lnTo>
                  <a:lnTo>
                    <a:pt x="2116848" y="4114"/>
                  </a:lnTo>
                  <a:lnTo>
                    <a:pt x="2110168" y="4635"/>
                  </a:lnTo>
                  <a:lnTo>
                    <a:pt x="2104148" y="7645"/>
                  </a:lnTo>
                  <a:lnTo>
                    <a:pt x="2099564" y="12890"/>
                  </a:lnTo>
                  <a:lnTo>
                    <a:pt x="2097430" y="19558"/>
                  </a:lnTo>
                  <a:lnTo>
                    <a:pt x="2097976" y="26263"/>
                  </a:lnTo>
                  <a:lnTo>
                    <a:pt x="2100986" y="32258"/>
                  </a:lnTo>
                  <a:lnTo>
                    <a:pt x="2106295" y="36766"/>
                  </a:lnTo>
                  <a:lnTo>
                    <a:pt x="2204466" y="92049"/>
                  </a:lnTo>
                  <a:lnTo>
                    <a:pt x="1335151" y="87566"/>
                  </a:lnTo>
                  <a:lnTo>
                    <a:pt x="1334897" y="122618"/>
                  </a:lnTo>
                  <a:lnTo>
                    <a:pt x="2204478" y="127101"/>
                  </a:lnTo>
                  <a:lnTo>
                    <a:pt x="2105533" y="181419"/>
                  </a:lnTo>
                  <a:lnTo>
                    <a:pt x="2100199" y="185928"/>
                  </a:lnTo>
                  <a:lnTo>
                    <a:pt x="2097125" y="191871"/>
                  </a:lnTo>
                  <a:lnTo>
                    <a:pt x="2096503" y="198539"/>
                  </a:lnTo>
                  <a:lnTo>
                    <a:pt x="2098548" y="205168"/>
                  </a:lnTo>
                  <a:lnTo>
                    <a:pt x="2103056" y="210515"/>
                  </a:lnTo>
                  <a:lnTo>
                    <a:pt x="2109051" y="213626"/>
                  </a:lnTo>
                  <a:lnTo>
                    <a:pt x="2115756" y="214249"/>
                  </a:lnTo>
                  <a:lnTo>
                    <a:pt x="2122424" y="212153"/>
                  </a:lnTo>
                  <a:lnTo>
                    <a:pt x="2276754" y="127444"/>
                  </a:lnTo>
                  <a:lnTo>
                    <a:pt x="2308212" y="11017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82918" y="4226813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89" y="0"/>
                  </a:moveTo>
                  <a:lnTo>
                    <a:pt x="137054" y="6697"/>
                  </a:lnTo>
                  <a:lnTo>
                    <a:pt x="92455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5" y="349306"/>
                  </a:lnTo>
                  <a:lnTo>
                    <a:pt x="137054" y="368206"/>
                  </a:lnTo>
                  <a:lnTo>
                    <a:pt x="186689" y="374904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79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3" y="25597"/>
                  </a:lnTo>
                  <a:lnTo>
                    <a:pt x="236325" y="669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82918" y="4226813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5" y="25597"/>
                  </a:lnTo>
                  <a:lnTo>
                    <a:pt x="137054" y="6697"/>
                  </a:lnTo>
                  <a:lnTo>
                    <a:pt x="186689" y="0"/>
                  </a:lnTo>
                  <a:lnTo>
                    <a:pt x="236325" y="6697"/>
                  </a:lnTo>
                  <a:lnTo>
                    <a:pt x="280923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79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89" y="374904"/>
                  </a:lnTo>
                  <a:lnTo>
                    <a:pt x="137054" y="368206"/>
                  </a:lnTo>
                  <a:lnTo>
                    <a:pt x="92455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515361" y="4612385"/>
            <a:ext cx="469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Início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97985" y="4617465"/>
            <a:ext cx="7702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Função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32628" y="4612385"/>
            <a:ext cx="7702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Função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75323" y="4617465"/>
            <a:ext cx="977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Funções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Ok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872285" y="3268217"/>
            <a:ext cx="210820" cy="953769"/>
          </a:xfrm>
          <a:custGeom>
            <a:avLst/>
            <a:gdLst/>
            <a:ahLst/>
            <a:cxnLst/>
            <a:rect l="l" t="t" r="r" b="b"/>
            <a:pathLst>
              <a:path w="210819" h="953770">
                <a:moveTo>
                  <a:pt x="15624" y="742237"/>
                </a:moveTo>
                <a:lnTo>
                  <a:pt x="8965" y="744347"/>
                </a:lnTo>
                <a:lnTo>
                  <a:pt x="3643" y="748863"/>
                </a:lnTo>
                <a:lnTo>
                  <a:pt x="583" y="754856"/>
                </a:lnTo>
                <a:lnTo>
                  <a:pt x="0" y="761563"/>
                </a:lnTo>
                <a:lnTo>
                  <a:pt x="2107" y="768223"/>
                </a:lnTo>
                <a:lnTo>
                  <a:pt x="105104" y="953516"/>
                </a:lnTo>
                <a:lnTo>
                  <a:pt x="125153" y="917448"/>
                </a:lnTo>
                <a:lnTo>
                  <a:pt x="87578" y="917448"/>
                </a:lnTo>
                <a:lnTo>
                  <a:pt x="87578" y="849604"/>
                </a:lnTo>
                <a:lnTo>
                  <a:pt x="32841" y="751078"/>
                </a:lnTo>
                <a:lnTo>
                  <a:pt x="28324" y="745829"/>
                </a:lnTo>
                <a:lnTo>
                  <a:pt x="22332" y="742807"/>
                </a:lnTo>
                <a:lnTo>
                  <a:pt x="15624" y="742237"/>
                </a:lnTo>
                <a:close/>
              </a:path>
              <a:path w="210819" h="953770">
                <a:moveTo>
                  <a:pt x="87578" y="849604"/>
                </a:moveTo>
                <a:lnTo>
                  <a:pt x="87578" y="917448"/>
                </a:lnTo>
                <a:lnTo>
                  <a:pt x="122630" y="917448"/>
                </a:lnTo>
                <a:lnTo>
                  <a:pt x="122630" y="908812"/>
                </a:lnTo>
                <a:lnTo>
                  <a:pt x="89737" y="908812"/>
                </a:lnTo>
                <a:lnTo>
                  <a:pt x="105104" y="881151"/>
                </a:lnTo>
                <a:lnTo>
                  <a:pt x="87578" y="849604"/>
                </a:lnTo>
                <a:close/>
              </a:path>
              <a:path w="210819" h="953770">
                <a:moveTo>
                  <a:pt x="194583" y="742237"/>
                </a:moveTo>
                <a:lnTo>
                  <a:pt x="187876" y="742807"/>
                </a:lnTo>
                <a:lnTo>
                  <a:pt x="181883" y="745829"/>
                </a:lnTo>
                <a:lnTo>
                  <a:pt x="177367" y="751078"/>
                </a:lnTo>
                <a:lnTo>
                  <a:pt x="122630" y="849604"/>
                </a:lnTo>
                <a:lnTo>
                  <a:pt x="122630" y="917448"/>
                </a:lnTo>
                <a:lnTo>
                  <a:pt x="125153" y="917448"/>
                </a:lnTo>
                <a:lnTo>
                  <a:pt x="208101" y="768223"/>
                </a:lnTo>
                <a:lnTo>
                  <a:pt x="210208" y="761563"/>
                </a:lnTo>
                <a:lnTo>
                  <a:pt x="209625" y="754856"/>
                </a:lnTo>
                <a:lnTo>
                  <a:pt x="206565" y="748863"/>
                </a:lnTo>
                <a:lnTo>
                  <a:pt x="201243" y="744347"/>
                </a:lnTo>
                <a:lnTo>
                  <a:pt x="194583" y="742237"/>
                </a:lnTo>
                <a:close/>
              </a:path>
              <a:path w="210819" h="953770">
                <a:moveTo>
                  <a:pt x="105104" y="881151"/>
                </a:moveTo>
                <a:lnTo>
                  <a:pt x="89737" y="908812"/>
                </a:lnTo>
                <a:lnTo>
                  <a:pt x="120471" y="908812"/>
                </a:lnTo>
                <a:lnTo>
                  <a:pt x="105104" y="881151"/>
                </a:lnTo>
                <a:close/>
              </a:path>
              <a:path w="210819" h="953770">
                <a:moveTo>
                  <a:pt x="122630" y="849604"/>
                </a:moveTo>
                <a:lnTo>
                  <a:pt x="105104" y="881151"/>
                </a:lnTo>
                <a:lnTo>
                  <a:pt x="120471" y="908812"/>
                </a:lnTo>
                <a:lnTo>
                  <a:pt x="122630" y="908812"/>
                </a:lnTo>
                <a:lnTo>
                  <a:pt x="122630" y="849604"/>
                </a:lnTo>
                <a:close/>
              </a:path>
              <a:path w="210819" h="953770">
                <a:moveTo>
                  <a:pt x="122630" y="0"/>
                </a:moveTo>
                <a:lnTo>
                  <a:pt x="87578" y="0"/>
                </a:lnTo>
                <a:lnTo>
                  <a:pt x="87578" y="849604"/>
                </a:lnTo>
                <a:lnTo>
                  <a:pt x="105104" y="881151"/>
                </a:lnTo>
                <a:lnTo>
                  <a:pt x="122630" y="849604"/>
                </a:lnTo>
                <a:lnTo>
                  <a:pt x="1226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983081" y="3407409"/>
            <a:ext cx="185737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141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clone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latin typeface="Calibri"/>
                <a:cs typeface="Calibri"/>
              </a:rPr>
              <a:t>PC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514855" y="4533900"/>
            <a:ext cx="795655" cy="809625"/>
            <a:chOff x="1514855" y="4533900"/>
            <a:chExt cx="795655" cy="809625"/>
          </a:xfrm>
        </p:grpSpPr>
        <p:sp>
          <p:nvSpPr>
            <p:cNvPr id="40" name="object 40"/>
            <p:cNvSpPr/>
            <p:nvPr/>
          </p:nvSpPr>
          <p:spPr>
            <a:xfrm>
              <a:off x="1533905" y="4647564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7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3" y="94742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7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3" y="676529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7" y="58178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33905" y="4552950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3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4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3" y="189356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7" y="94614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3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33905" y="4552950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7" y="94614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3" y="189356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4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3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7" y="94614"/>
                  </a:lnTo>
                  <a:close/>
                </a:path>
                <a:path w="757555" h="771525">
                  <a:moveTo>
                    <a:pt x="757427" y="94614"/>
                  </a:moveTo>
                  <a:lnTo>
                    <a:pt x="757427" y="676401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3" y="771144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1"/>
                  </a:lnTo>
                  <a:lnTo>
                    <a:pt x="0" y="94614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3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46604" y="1894332"/>
            <a:ext cx="4429125" cy="417830"/>
            <a:chOff x="2546604" y="1894332"/>
            <a:chExt cx="4429125" cy="417830"/>
          </a:xfrm>
        </p:grpSpPr>
        <p:sp>
          <p:nvSpPr>
            <p:cNvPr id="3" name="object 3"/>
            <p:cNvSpPr/>
            <p:nvPr/>
          </p:nvSpPr>
          <p:spPr>
            <a:xfrm>
              <a:off x="2940558" y="1995729"/>
              <a:ext cx="959485" cy="210820"/>
            </a:xfrm>
            <a:custGeom>
              <a:avLst/>
              <a:gdLst/>
              <a:ahLst/>
              <a:cxnLst/>
              <a:rect l="l" t="t" r="r" b="b"/>
              <a:pathLst>
                <a:path w="959485" h="210819">
                  <a:moveTo>
                    <a:pt x="886993" y="105104"/>
                  </a:moveTo>
                  <a:lnTo>
                    <a:pt x="756919" y="177367"/>
                  </a:lnTo>
                  <a:lnTo>
                    <a:pt x="751597" y="181883"/>
                  </a:lnTo>
                  <a:lnTo>
                    <a:pt x="748538" y="187876"/>
                  </a:lnTo>
                  <a:lnTo>
                    <a:pt x="747954" y="194583"/>
                  </a:lnTo>
                  <a:lnTo>
                    <a:pt x="750062" y="201243"/>
                  </a:lnTo>
                  <a:lnTo>
                    <a:pt x="754578" y="206565"/>
                  </a:lnTo>
                  <a:lnTo>
                    <a:pt x="760571" y="209625"/>
                  </a:lnTo>
                  <a:lnTo>
                    <a:pt x="767278" y="210208"/>
                  </a:lnTo>
                  <a:lnTo>
                    <a:pt x="773938" y="208101"/>
                  </a:lnTo>
                  <a:lnTo>
                    <a:pt x="927701" y="122630"/>
                  </a:lnTo>
                  <a:lnTo>
                    <a:pt x="923163" y="122630"/>
                  </a:lnTo>
                  <a:lnTo>
                    <a:pt x="923163" y="120471"/>
                  </a:lnTo>
                  <a:lnTo>
                    <a:pt x="914654" y="120471"/>
                  </a:lnTo>
                  <a:lnTo>
                    <a:pt x="886993" y="105104"/>
                  </a:lnTo>
                  <a:close/>
                </a:path>
                <a:path w="959485" h="210819">
                  <a:moveTo>
                    <a:pt x="855446" y="87578"/>
                  </a:moveTo>
                  <a:lnTo>
                    <a:pt x="0" y="87578"/>
                  </a:lnTo>
                  <a:lnTo>
                    <a:pt x="0" y="122630"/>
                  </a:lnTo>
                  <a:lnTo>
                    <a:pt x="855446" y="122630"/>
                  </a:lnTo>
                  <a:lnTo>
                    <a:pt x="886993" y="105104"/>
                  </a:lnTo>
                  <a:lnTo>
                    <a:pt x="855446" y="87578"/>
                  </a:lnTo>
                  <a:close/>
                </a:path>
                <a:path w="959485" h="210819">
                  <a:moveTo>
                    <a:pt x="927701" y="87578"/>
                  </a:moveTo>
                  <a:lnTo>
                    <a:pt x="923163" y="87578"/>
                  </a:lnTo>
                  <a:lnTo>
                    <a:pt x="923163" y="122630"/>
                  </a:lnTo>
                  <a:lnTo>
                    <a:pt x="927701" y="122630"/>
                  </a:lnTo>
                  <a:lnTo>
                    <a:pt x="959231" y="105104"/>
                  </a:lnTo>
                  <a:lnTo>
                    <a:pt x="927701" y="87578"/>
                  </a:lnTo>
                  <a:close/>
                </a:path>
                <a:path w="959485" h="210819">
                  <a:moveTo>
                    <a:pt x="914654" y="89737"/>
                  </a:moveTo>
                  <a:lnTo>
                    <a:pt x="886993" y="105104"/>
                  </a:lnTo>
                  <a:lnTo>
                    <a:pt x="914654" y="120471"/>
                  </a:lnTo>
                  <a:lnTo>
                    <a:pt x="914654" y="89737"/>
                  </a:lnTo>
                  <a:close/>
                </a:path>
                <a:path w="959485" h="210819">
                  <a:moveTo>
                    <a:pt x="923163" y="89737"/>
                  </a:moveTo>
                  <a:lnTo>
                    <a:pt x="914654" y="89737"/>
                  </a:lnTo>
                  <a:lnTo>
                    <a:pt x="914654" y="120471"/>
                  </a:lnTo>
                  <a:lnTo>
                    <a:pt x="923163" y="120471"/>
                  </a:lnTo>
                  <a:lnTo>
                    <a:pt x="923163" y="89737"/>
                  </a:lnTo>
                  <a:close/>
                </a:path>
                <a:path w="959485" h="210819">
                  <a:moveTo>
                    <a:pt x="767278" y="0"/>
                  </a:moveTo>
                  <a:lnTo>
                    <a:pt x="760571" y="583"/>
                  </a:lnTo>
                  <a:lnTo>
                    <a:pt x="754578" y="3643"/>
                  </a:lnTo>
                  <a:lnTo>
                    <a:pt x="750062" y="8965"/>
                  </a:lnTo>
                  <a:lnTo>
                    <a:pt x="747954" y="15624"/>
                  </a:lnTo>
                  <a:lnTo>
                    <a:pt x="748538" y="22332"/>
                  </a:lnTo>
                  <a:lnTo>
                    <a:pt x="751597" y="28324"/>
                  </a:lnTo>
                  <a:lnTo>
                    <a:pt x="756919" y="32841"/>
                  </a:lnTo>
                  <a:lnTo>
                    <a:pt x="886993" y="105104"/>
                  </a:lnTo>
                  <a:lnTo>
                    <a:pt x="914654" y="89737"/>
                  </a:lnTo>
                  <a:lnTo>
                    <a:pt x="923163" y="89737"/>
                  </a:lnTo>
                  <a:lnTo>
                    <a:pt x="923163" y="87578"/>
                  </a:lnTo>
                  <a:lnTo>
                    <a:pt x="927701" y="87578"/>
                  </a:lnTo>
                  <a:lnTo>
                    <a:pt x="773938" y="2107"/>
                  </a:lnTo>
                  <a:lnTo>
                    <a:pt x="767278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65654" y="191338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65654" y="191338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99154" y="191338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99154" y="191338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34177" y="191338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34177" y="191338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74058" y="1995741"/>
              <a:ext cx="2308225" cy="214629"/>
            </a:xfrm>
            <a:custGeom>
              <a:avLst/>
              <a:gdLst/>
              <a:ahLst/>
              <a:cxnLst/>
              <a:rect l="l" t="t" r="r" b="b"/>
              <a:pathLst>
                <a:path w="2308225" h="214630">
                  <a:moveTo>
                    <a:pt x="961390" y="105092"/>
                  </a:moveTo>
                  <a:lnTo>
                    <a:pt x="929855" y="87566"/>
                  </a:lnTo>
                  <a:lnTo>
                    <a:pt x="776097" y="2095"/>
                  </a:lnTo>
                  <a:lnTo>
                    <a:pt x="769505" y="0"/>
                  </a:lnTo>
                  <a:lnTo>
                    <a:pt x="762838" y="571"/>
                  </a:lnTo>
                  <a:lnTo>
                    <a:pt x="756856" y="3632"/>
                  </a:lnTo>
                  <a:lnTo>
                    <a:pt x="752348" y="8953"/>
                  </a:lnTo>
                  <a:lnTo>
                    <a:pt x="750227" y="15621"/>
                  </a:lnTo>
                  <a:lnTo>
                    <a:pt x="750798" y="22326"/>
                  </a:lnTo>
                  <a:lnTo>
                    <a:pt x="753821" y="28321"/>
                  </a:lnTo>
                  <a:lnTo>
                    <a:pt x="759079" y="32829"/>
                  </a:lnTo>
                  <a:lnTo>
                    <a:pt x="857605" y="87566"/>
                  </a:lnTo>
                  <a:lnTo>
                    <a:pt x="0" y="87566"/>
                  </a:lnTo>
                  <a:lnTo>
                    <a:pt x="0" y="122618"/>
                  </a:lnTo>
                  <a:lnTo>
                    <a:pt x="857605" y="122618"/>
                  </a:lnTo>
                  <a:lnTo>
                    <a:pt x="759079" y="177355"/>
                  </a:lnTo>
                  <a:lnTo>
                    <a:pt x="753821" y="181876"/>
                  </a:lnTo>
                  <a:lnTo>
                    <a:pt x="750798" y="187871"/>
                  </a:lnTo>
                  <a:lnTo>
                    <a:pt x="750227" y="194576"/>
                  </a:lnTo>
                  <a:lnTo>
                    <a:pt x="752348" y="201231"/>
                  </a:lnTo>
                  <a:lnTo>
                    <a:pt x="756856" y="206565"/>
                  </a:lnTo>
                  <a:lnTo>
                    <a:pt x="762838" y="209613"/>
                  </a:lnTo>
                  <a:lnTo>
                    <a:pt x="769505" y="210197"/>
                  </a:lnTo>
                  <a:lnTo>
                    <a:pt x="776097" y="208089"/>
                  </a:lnTo>
                  <a:lnTo>
                    <a:pt x="929855" y="122618"/>
                  </a:lnTo>
                  <a:lnTo>
                    <a:pt x="961390" y="105092"/>
                  </a:lnTo>
                  <a:close/>
                </a:path>
                <a:path w="2308225" h="214630">
                  <a:moveTo>
                    <a:pt x="2308212" y="110172"/>
                  </a:moveTo>
                  <a:lnTo>
                    <a:pt x="2123440" y="6286"/>
                  </a:lnTo>
                  <a:lnTo>
                    <a:pt x="2116848" y="4114"/>
                  </a:lnTo>
                  <a:lnTo>
                    <a:pt x="2110168" y="4635"/>
                  </a:lnTo>
                  <a:lnTo>
                    <a:pt x="2104148" y="7645"/>
                  </a:lnTo>
                  <a:lnTo>
                    <a:pt x="2099564" y="12890"/>
                  </a:lnTo>
                  <a:lnTo>
                    <a:pt x="2097430" y="19558"/>
                  </a:lnTo>
                  <a:lnTo>
                    <a:pt x="2097976" y="26263"/>
                  </a:lnTo>
                  <a:lnTo>
                    <a:pt x="2100986" y="32258"/>
                  </a:lnTo>
                  <a:lnTo>
                    <a:pt x="2106295" y="36766"/>
                  </a:lnTo>
                  <a:lnTo>
                    <a:pt x="2204466" y="92049"/>
                  </a:lnTo>
                  <a:lnTo>
                    <a:pt x="1335151" y="87566"/>
                  </a:lnTo>
                  <a:lnTo>
                    <a:pt x="1334897" y="122618"/>
                  </a:lnTo>
                  <a:lnTo>
                    <a:pt x="2204478" y="127101"/>
                  </a:lnTo>
                  <a:lnTo>
                    <a:pt x="2105533" y="181419"/>
                  </a:lnTo>
                  <a:lnTo>
                    <a:pt x="2100199" y="185928"/>
                  </a:lnTo>
                  <a:lnTo>
                    <a:pt x="2097125" y="191871"/>
                  </a:lnTo>
                  <a:lnTo>
                    <a:pt x="2096503" y="198539"/>
                  </a:lnTo>
                  <a:lnTo>
                    <a:pt x="2098548" y="205168"/>
                  </a:lnTo>
                  <a:lnTo>
                    <a:pt x="2103056" y="210515"/>
                  </a:lnTo>
                  <a:lnTo>
                    <a:pt x="2109051" y="213626"/>
                  </a:lnTo>
                  <a:lnTo>
                    <a:pt x="2115756" y="214249"/>
                  </a:lnTo>
                  <a:lnTo>
                    <a:pt x="2122424" y="212153"/>
                  </a:lnTo>
                  <a:lnTo>
                    <a:pt x="2276754" y="127444"/>
                  </a:lnTo>
                  <a:lnTo>
                    <a:pt x="2308212" y="11017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82918" y="1919478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186689" y="0"/>
                  </a:moveTo>
                  <a:lnTo>
                    <a:pt x="137054" y="6667"/>
                  </a:lnTo>
                  <a:lnTo>
                    <a:pt x="92455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89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5" y="347895"/>
                  </a:lnTo>
                  <a:lnTo>
                    <a:pt x="137054" y="366712"/>
                  </a:lnTo>
                  <a:lnTo>
                    <a:pt x="186689" y="373380"/>
                  </a:lnTo>
                  <a:lnTo>
                    <a:pt x="236325" y="366712"/>
                  </a:lnTo>
                  <a:lnTo>
                    <a:pt x="280924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79" y="186689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3" y="25484"/>
                  </a:lnTo>
                  <a:lnTo>
                    <a:pt x="236325" y="666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82918" y="1919478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5" y="25484"/>
                  </a:lnTo>
                  <a:lnTo>
                    <a:pt x="137054" y="6667"/>
                  </a:lnTo>
                  <a:lnTo>
                    <a:pt x="186689" y="0"/>
                  </a:lnTo>
                  <a:lnTo>
                    <a:pt x="236325" y="6667"/>
                  </a:lnTo>
                  <a:lnTo>
                    <a:pt x="280923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79" y="186689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4" y="347895"/>
                  </a:lnTo>
                  <a:lnTo>
                    <a:pt x="236325" y="366712"/>
                  </a:lnTo>
                  <a:lnTo>
                    <a:pt x="186689" y="373380"/>
                  </a:lnTo>
                  <a:lnTo>
                    <a:pt x="137054" y="366712"/>
                  </a:lnTo>
                  <a:lnTo>
                    <a:pt x="92455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15361" y="2303144"/>
            <a:ext cx="469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Início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97985" y="2308351"/>
            <a:ext cx="7702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Função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32628" y="2303144"/>
            <a:ext cx="7702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Função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75323" y="2308351"/>
            <a:ext cx="977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Funções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Ok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42924" y="1992629"/>
            <a:ext cx="1061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0" dirty="0">
                <a:latin typeface="Calibri"/>
                <a:cs typeface="Calibri"/>
              </a:rPr>
              <a:t>Servidor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53062" y="1768808"/>
            <a:ext cx="1963420" cy="1453515"/>
            <a:chOff x="353062" y="1768808"/>
            <a:chExt cx="1963420" cy="1453515"/>
          </a:xfrm>
        </p:grpSpPr>
        <p:sp>
          <p:nvSpPr>
            <p:cNvPr id="19" name="object 19"/>
            <p:cNvSpPr/>
            <p:nvPr/>
          </p:nvSpPr>
          <p:spPr>
            <a:xfrm>
              <a:off x="359158" y="1774904"/>
              <a:ext cx="1617980" cy="1005205"/>
            </a:xfrm>
            <a:custGeom>
              <a:avLst/>
              <a:gdLst/>
              <a:ahLst/>
              <a:cxnLst/>
              <a:rect l="l" t="t" r="r" b="b"/>
              <a:pathLst>
                <a:path w="1617980" h="1005205">
                  <a:moveTo>
                    <a:pt x="146479" y="330501"/>
                  </a:moveTo>
                  <a:lnTo>
                    <a:pt x="144704" y="287187"/>
                  </a:lnTo>
                  <a:lnTo>
                    <a:pt x="152903" y="245711"/>
                  </a:lnTo>
                  <a:lnTo>
                    <a:pt x="170209" y="207041"/>
                  </a:lnTo>
                  <a:lnTo>
                    <a:pt x="195750" y="172148"/>
                  </a:lnTo>
                  <a:lnTo>
                    <a:pt x="228657" y="141999"/>
                  </a:lnTo>
                  <a:lnTo>
                    <a:pt x="268060" y="117564"/>
                  </a:lnTo>
                  <a:lnTo>
                    <a:pt x="313089" y="99811"/>
                  </a:lnTo>
                  <a:lnTo>
                    <a:pt x="362874" y="89709"/>
                  </a:lnTo>
                  <a:lnTo>
                    <a:pt x="404942" y="87852"/>
                  </a:lnTo>
                  <a:lnTo>
                    <a:pt x="446507" y="91900"/>
                  </a:lnTo>
                  <a:lnTo>
                    <a:pt x="486715" y="101711"/>
                  </a:lnTo>
                  <a:lnTo>
                    <a:pt x="524710" y="117141"/>
                  </a:lnTo>
                  <a:lnTo>
                    <a:pt x="555900" y="80242"/>
                  </a:lnTo>
                  <a:lnTo>
                    <a:pt x="596040" y="52540"/>
                  </a:lnTo>
                  <a:lnTo>
                    <a:pt x="642557" y="34702"/>
                  </a:lnTo>
                  <a:lnTo>
                    <a:pt x="692877" y="27394"/>
                  </a:lnTo>
                  <a:lnTo>
                    <a:pt x="744428" y="31284"/>
                  </a:lnTo>
                  <a:lnTo>
                    <a:pt x="794636" y="47037"/>
                  </a:lnTo>
                  <a:lnTo>
                    <a:pt x="830378" y="67611"/>
                  </a:lnTo>
                  <a:lnTo>
                    <a:pt x="841029" y="75866"/>
                  </a:lnTo>
                  <a:lnTo>
                    <a:pt x="871533" y="39903"/>
                  </a:lnTo>
                  <a:lnTo>
                    <a:pt x="912310" y="14687"/>
                  </a:lnTo>
                  <a:lnTo>
                    <a:pt x="959752" y="1242"/>
                  </a:lnTo>
                  <a:lnTo>
                    <a:pt x="1010250" y="593"/>
                  </a:lnTo>
                  <a:lnTo>
                    <a:pt x="1060193" y="13763"/>
                  </a:lnTo>
                  <a:lnTo>
                    <a:pt x="1076388" y="21657"/>
                  </a:lnTo>
                  <a:lnTo>
                    <a:pt x="1091356" y="31003"/>
                  </a:lnTo>
                  <a:lnTo>
                    <a:pt x="1104967" y="41731"/>
                  </a:lnTo>
                  <a:lnTo>
                    <a:pt x="1117089" y="53768"/>
                  </a:lnTo>
                  <a:lnTo>
                    <a:pt x="1153333" y="26151"/>
                  </a:lnTo>
                  <a:lnTo>
                    <a:pt x="1195415" y="8175"/>
                  </a:lnTo>
                  <a:lnTo>
                    <a:pt x="1240898" y="0"/>
                  </a:lnTo>
                  <a:lnTo>
                    <a:pt x="1287345" y="1783"/>
                  </a:lnTo>
                  <a:lnTo>
                    <a:pt x="1332316" y="13684"/>
                  </a:lnTo>
                  <a:lnTo>
                    <a:pt x="1373375" y="35861"/>
                  </a:lnTo>
                  <a:lnTo>
                    <a:pt x="1413285" y="76342"/>
                  </a:lnTo>
                  <a:lnTo>
                    <a:pt x="1434716" y="125777"/>
                  </a:lnTo>
                  <a:lnTo>
                    <a:pt x="1484066" y="143470"/>
                  </a:lnTo>
                  <a:lnTo>
                    <a:pt x="1524802" y="170589"/>
                  </a:lnTo>
                  <a:lnTo>
                    <a:pt x="1555589" y="205152"/>
                  </a:lnTo>
                  <a:lnTo>
                    <a:pt x="1575094" y="245176"/>
                  </a:lnTo>
                  <a:lnTo>
                    <a:pt x="1581983" y="288678"/>
                  </a:lnTo>
                  <a:lnTo>
                    <a:pt x="1574924" y="333676"/>
                  </a:lnTo>
                  <a:lnTo>
                    <a:pt x="1572511" y="341296"/>
                  </a:lnTo>
                  <a:lnTo>
                    <a:pt x="1569463" y="348662"/>
                  </a:lnTo>
                  <a:lnTo>
                    <a:pt x="1565780" y="355901"/>
                  </a:lnTo>
                  <a:lnTo>
                    <a:pt x="1592833" y="392895"/>
                  </a:lnTo>
                  <a:lnTo>
                    <a:pt x="1610111" y="432488"/>
                  </a:lnTo>
                  <a:lnTo>
                    <a:pt x="1617805" y="473472"/>
                  </a:lnTo>
                  <a:lnTo>
                    <a:pt x="1616104" y="514635"/>
                  </a:lnTo>
                  <a:lnTo>
                    <a:pt x="1605200" y="554769"/>
                  </a:lnTo>
                  <a:lnTo>
                    <a:pt x="1585283" y="592663"/>
                  </a:lnTo>
                  <a:lnTo>
                    <a:pt x="1556543" y="627107"/>
                  </a:lnTo>
                  <a:lnTo>
                    <a:pt x="1519171" y="656891"/>
                  </a:lnTo>
                  <a:lnTo>
                    <a:pt x="1463053" y="684514"/>
                  </a:lnTo>
                  <a:lnTo>
                    <a:pt x="1400553" y="699182"/>
                  </a:lnTo>
                  <a:lnTo>
                    <a:pt x="1394418" y="741160"/>
                  </a:lnTo>
                  <a:lnTo>
                    <a:pt x="1377755" y="779610"/>
                  </a:lnTo>
                  <a:lnTo>
                    <a:pt x="1351871" y="813445"/>
                  </a:lnTo>
                  <a:lnTo>
                    <a:pt x="1318071" y="841581"/>
                  </a:lnTo>
                  <a:lnTo>
                    <a:pt x="1277661" y="862929"/>
                  </a:lnTo>
                  <a:lnTo>
                    <a:pt x="1231949" y="876404"/>
                  </a:lnTo>
                  <a:lnTo>
                    <a:pt x="1182240" y="880919"/>
                  </a:lnTo>
                  <a:lnTo>
                    <a:pt x="1152544" y="878984"/>
                  </a:lnTo>
                  <a:lnTo>
                    <a:pt x="1123550" y="873632"/>
                  </a:lnTo>
                  <a:lnTo>
                    <a:pt x="1095676" y="864971"/>
                  </a:lnTo>
                  <a:lnTo>
                    <a:pt x="1069337" y="853106"/>
                  </a:lnTo>
                  <a:lnTo>
                    <a:pt x="1049681" y="893229"/>
                  </a:lnTo>
                  <a:lnTo>
                    <a:pt x="1021849" y="928155"/>
                  </a:lnTo>
                  <a:lnTo>
                    <a:pt x="987110" y="957307"/>
                  </a:lnTo>
                  <a:lnTo>
                    <a:pt x="946733" y="980106"/>
                  </a:lnTo>
                  <a:lnTo>
                    <a:pt x="901987" y="995976"/>
                  </a:lnTo>
                  <a:lnTo>
                    <a:pt x="854141" y="1004339"/>
                  </a:lnTo>
                  <a:lnTo>
                    <a:pt x="804464" y="1004618"/>
                  </a:lnTo>
                  <a:lnTo>
                    <a:pt x="754225" y="996235"/>
                  </a:lnTo>
                  <a:lnTo>
                    <a:pt x="713794" y="982549"/>
                  </a:lnTo>
                  <a:lnTo>
                    <a:pt x="676991" y="963326"/>
                  </a:lnTo>
                  <a:lnTo>
                    <a:pt x="644592" y="939032"/>
                  </a:lnTo>
                  <a:lnTo>
                    <a:pt x="617370" y="910129"/>
                  </a:lnTo>
                  <a:lnTo>
                    <a:pt x="570454" y="929477"/>
                  </a:lnTo>
                  <a:lnTo>
                    <a:pt x="521639" y="941111"/>
                  </a:lnTo>
                  <a:lnTo>
                    <a:pt x="472045" y="945266"/>
                  </a:lnTo>
                  <a:lnTo>
                    <a:pt x="422793" y="942177"/>
                  </a:lnTo>
                  <a:lnTo>
                    <a:pt x="375000" y="932080"/>
                  </a:lnTo>
                  <a:lnTo>
                    <a:pt x="329789" y="915209"/>
                  </a:lnTo>
                  <a:lnTo>
                    <a:pt x="288278" y="891800"/>
                  </a:lnTo>
                  <a:lnTo>
                    <a:pt x="251588" y="862089"/>
                  </a:lnTo>
                  <a:lnTo>
                    <a:pt x="220838" y="826309"/>
                  </a:lnTo>
                  <a:lnTo>
                    <a:pt x="219796" y="824785"/>
                  </a:lnTo>
                  <a:lnTo>
                    <a:pt x="218780" y="823388"/>
                  </a:lnTo>
                  <a:lnTo>
                    <a:pt x="217777" y="821864"/>
                  </a:lnTo>
                  <a:lnTo>
                    <a:pt x="165580" y="819971"/>
                  </a:lnTo>
                  <a:lnTo>
                    <a:pt x="118389" y="804954"/>
                  </a:lnTo>
                  <a:lnTo>
                    <a:pt x="79187" y="778805"/>
                  </a:lnTo>
                  <a:lnTo>
                    <a:pt x="50955" y="743518"/>
                  </a:lnTo>
                  <a:lnTo>
                    <a:pt x="36675" y="701087"/>
                  </a:lnTo>
                  <a:lnTo>
                    <a:pt x="36405" y="671040"/>
                  </a:lnTo>
                  <a:lnTo>
                    <a:pt x="43733" y="641969"/>
                  </a:lnTo>
                  <a:lnTo>
                    <a:pt x="58267" y="614898"/>
                  </a:lnTo>
                  <a:lnTo>
                    <a:pt x="79614" y="590851"/>
                  </a:lnTo>
                  <a:lnTo>
                    <a:pt x="39445" y="562660"/>
                  </a:lnTo>
                  <a:lnTo>
                    <a:pt x="12588" y="526502"/>
                  </a:lnTo>
                  <a:lnTo>
                    <a:pt x="0" y="485503"/>
                  </a:lnTo>
                  <a:lnTo>
                    <a:pt x="2638" y="442791"/>
                  </a:lnTo>
                  <a:lnTo>
                    <a:pt x="21460" y="401494"/>
                  </a:lnTo>
                  <a:lnTo>
                    <a:pt x="73780" y="355012"/>
                  </a:lnTo>
                  <a:lnTo>
                    <a:pt x="145120" y="333676"/>
                  </a:lnTo>
                  <a:lnTo>
                    <a:pt x="146479" y="33050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242" y="2768980"/>
              <a:ext cx="223824" cy="37045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40512" y="1825370"/>
              <a:ext cx="1483995" cy="855980"/>
            </a:xfrm>
            <a:custGeom>
              <a:avLst/>
              <a:gdLst/>
              <a:ahLst/>
              <a:cxnLst/>
              <a:rect l="l" t="t" r="r" b="b"/>
              <a:pathLst>
                <a:path w="1483995" h="855980">
                  <a:moveTo>
                    <a:pt x="94805" y="554989"/>
                  </a:moveTo>
                  <a:lnTo>
                    <a:pt x="70062" y="555003"/>
                  </a:lnTo>
                  <a:lnTo>
                    <a:pt x="45735" y="551862"/>
                  </a:lnTo>
                  <a:lnTo>
                    <a:pt x="22242" y="545649"/>
                  </a:lnTo>
                  <a:lnTo>
                    <a:pt x="0" y="536448"/>
                  </a:lnTo>
                </a:path>
                <a:path w="1483995" h="855980">
                  <a:moveTo>
                    <a:pt x="178460" y="758063"/>
                  </a:moveTo>
                  <a:lnTo>
                    <a:pt x="168370" y="761130"/>
                  </a:lnTo>
                  <a:lnTo>
                    <a:pt x="158068" y="763651"/>
                  </a:lnTo>
                  <a:lnTo>
                    <a:pt x="147594" y="765599"/>
                  </a:lnTo>
                  <a:lnTo>
                    <a:pt x="136982" y="766952"/>
                  </a:lnTo>
                </a:path>
                <a:path w="1483995" h="855980">
                  <a:moveTo>
                    <a:pt x="535914" y="855599"/>
                  </a:moveTo>
                  <a:lnTo>
                    <a:pt x="528717" y="845911"/>
                  </a:lnTo>
                  <a:lnTo>
                    <a:pt x="522146" y="835913"/>
                  </a:lnTo>
                  <a:lnTo>
                    <a:pt x="516210" y="825630"/>
                  </a:lnTo>
                  <a:lnTo>
                    <a:pt x="510920" y="815086"/>
                  </a:lnTo>
                </a:path>
                <a:path w="1483995" h="855980">
                  <a:moveTo>
                    <a:pt x="998143" y="754633"/>
                  </a:moveTo>
                  <a:lnTo>
                    <a:pt x="996665" y="765919"/>
                  </a:lnTo>
                  <a:lnTo>
                    <a:pt x="994508" y="777097"/>
                  </a:lnTo>
                  <a:lnTo>
                    <a:pt x="991660" y="788156"/>
                  </a:lnTo>
                  <a:lnTo>
                    <a:pt x="988110" y="799083"/>
                  </a:lnTo>
                </a:path>
                <a:path w="1483995" h="855980">
                  <a:moveTo>
                    <a:pt x="1196644" y="479932"/>
                  </a:moveTo>
                  <a:lnTo>
                    <a:pt x="1238132" y="502341"/>
                  </a:lnTo>
                  <a:lnTo>
                    <a:pt x="1272023" y="531492"/>
                  </a:lnTo>
                  <a:lnTo>
                    <a:pt x="1297338" y="566051"/>
                  </a:lnTo>
                  <a:lnTo>
                    <a:pt x="1313094" y="604681"/>
                  </a:lnTo>
                  <a:lnTo>
                    <a:pt x="1318310" y="646049"/>
                  </a:lnTo>
                </a:path>
                <a:path w="1483995" h="855980">
                  <a:moveTo>
                    <a:pt x="1483664" y="303021"/>
                  </a:moveTo>
                  <a:lnTo>
                    <a:pt x="1473352" y="320496"/>
                  </a:lnTo>
                  <a:lnTo>
                    <a:pt x="1460788" y="336803"/>
                  </a:lnTo>
                  <a:lnTo>
                    <a:pt x="1446106" y="351778"/>
                  </a:lnTo>
                  <a:lnTo>
                    <a:pt x="1429435" y="365251"/>
                  </a:lnTo>
                </a:path>
                <a:path w="1483995" h="855980">
                  <a:moveTo>
                    <a:pt x="1353616" y="71881"/>
                  </a:moveTo>
                  <a:lnTo>
                    <a:pt x="1354946" y="79162"/>
                  </a:lnTo>
                  <a:lnTo>
                    <a:pt x="1355871" y="86502"/>
                  </a:lnTo>
                  <a:lnTo>
                    <a:pt x="1356367" y="93866"/>
                  </a:lnTo>
                  <a:lnTo>
                    <a:pt x="1356410" y="101218"/>
                  </a:lnTo>
                </a:path>
                <a:path w="1483995" h="855980">
                  <a:moveTo>
                    <a:pt x="1007541" y="37591"/>
                  </a:moveTo>
                  <a:lnTo>
                    <a:pt x="1013280" y="27574"/>
                  </a:lnTo>
                  <a:lnTo>
                    <a:pt x="1019829" y="17938"/>
                  </a:lnTo>
                  <a:lnTo>
                    <a:pt x="1027187" y="8731"/>
                  </a:lnTo>
                  <a:lnTo>
                    <a:pt x="1035354" y="0"/>
                  </a:lnTo>
                </a:path>
                <a:path w="1483995" h="855980">
                  <a:moveTo>
                    <a:pt x="747877" y="55371"/>
                  </a:moveTo>
                  <a:lnTo>
                    <a:pt x="750345" y="47045"/>
                  </a:lnTo>
                  <a:lnTo>
                    <a:pt x="753416" y="38862"/>
                  </a:lnTo>
                  <a:lnTo>
                    <a:pt x="757080" y="30868"/>
                  </a:lnTo>
                  <a:lnTo>
                    <a:pt x="761326" y="23113"/>
                  </a:lnTo>
                </a:path>
                <a:path w="1483995" h="855980">
                  <a:moveTo>
                    <a:pt x="443166" y="66420"/>
                  </a:moveTo>
                  <a:lnTo>
                    <a:pt x="456160" y="73322"/>
                  </a:lnTo>
                  <a:lnTo>
                    <a:pt x="468622" y="80867"/>
                  </a:lnTo>
                  <a:lnTo>
                    <a:pt x="480519" y="89030"/>
                  </a:lnTo>
                  <a:lnTo>
                    <a:pt x="491820" y="97789"/>
                  </a:lnTo>
                </a:path>
                <a:path w="1483995" h="855980">
                  <a:moveTo>
                    <a:pt x="73621" y="313181"/>
                  </a:moveTo>
                  <a:lnTo>
                    <a:pt x="70924" y="305040"/>
                  </a:lnTo>
                  <a:lnTo>
                    <a:pt x="68608" y="296814"/>
                  </a:lnTo>
                  <a:lnTo>
                    <a:pt x="66678" y="288518"/>
                  </a:lnTo>
                  <a:lnTo>
                    <a:pt x="65138" y="280162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0768" y="2776727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228600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228600" y="438912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0768" y="2776727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0" y="438912"/>
                  </a:moveTo>
                  <a:lnTo>
                    <a:pt x="228600" y="438912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42871" y="2281427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147827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147827" y="158496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42871" y="2281427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0" y="158496"/>
                  </a:moveTo>
                  <a:lnTo>
                    <a:pt x="147827" y="158496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5849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40002" y="2481960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8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4" y="94741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7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4" y="676528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8" y="581787"/>
                  </a:lnTo>
                  <a:lnTo>
                    <a:pt x="75742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40002" y="2387345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4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4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4" y="189356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8" y="94614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4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40002" y="2387345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8" y="94614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4" y="189356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4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4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8" y="94614"/>
                  </a:lnTo>
                  <a:close/>
                </a:path>
                <a:path w="757555" h="771525">
                  <a:moveTo>
                    <a:pt x="757428" y="94614"/>
                  </a:moveTo>
                  <a:lnTo>
                    <a:pt x="757428" y="676401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4" y="771143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1"/>
                  </a:lnTo>
                  <a:lnTo>
                    <a:pt x="0" y="94614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508888" y="3991228"/>
            <a:ext cx="1297305" cy="965200"/>
            <a:chOff x="508888" y="3991228"/>
            <a:chExt cx="1297305" cy="965200"/>
          </a:xfrm>
        </p:grpSpPr>
        <p:sp>
          <p:nvSpPr>
            <p:cNvPr id="30" name="object 30"/>
            <p:cNvSpPr/>
            <p:nvPr/>
          </p:nvSpPr>
          <p:spPr>
            <a:xfrm>
              <a:off x="523493" y="4005833"/>
              <a:ext cx="1268095" cy="767080"/>
            </a:xfrm>
            <a:custGeom>
              <a:avLst/>
              <a:gdLst/>
              <a:ahLst/>
              <a:cxnLst/>
              <a:rect l="l" t="t" r="r" b="b"/>
              <a:pathLst>
                <a:path w="1268095" h="767079">
                  <a:moveTo>
                    <a:pt x="0" y="0"/>
                  </a:moveTo>
                  <a:lnTo>
                    <a:pt x="1267968" y="0"/>
                  </a:lnTo>
                  <a:lnTo>
                    <a:pt x="1267968" y="766572"/>
                  </a:lnTo>
                  <a:lnTo>
                    <a:pt x="0" y="766572"/>
                  </a:lnTo>
                  <a:lnTo>
                    <a:pt x="0" y="0"/>
                  </a:lnTo>
                  <a:close/>
                </a:path>
                <a:path w="1268095" h="767079">
                  <a:moveTo>
                    <a:pt x="95821" y="95758"/>
                  </a:moveTo>
                  <a:lnTo>
                    <a:pt x="95821" y="670687"/>
                  </a:lnTo>
                  <a:lnTo>
                    <a:pt x="1172083" y="670687"/>
                  </a:lnTo>
                  <a:lnTo>
                    <a:pt x="1172083" y="95758"/>
                  </a:lnTo>
                  <a:lnTo>
                    <a:pt x="95821" y="95758"/>
                  </a:lnTo>
                  <a:close/>
                </a:path>
              </a:pathLst>
            </a:custGeom>
            <a:ln w="28956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57833" y="4772405"/>
              <a:ext cx="399415" cy="169545"/>
            </a:xfrm>
            <a:custGeom>
              <a:avLst/>
              <a:gdLst/>
              <a:ahLst/>
              <a:cxnLst/>
              <a:rect l="l" t="t" r="r" b="b"/>
              <a:pathLst>
                <a:path w="399415" h="169545">
                  <a:moveTo>
                    <a:pt x="356997" y="0"/>
                  </a:moveTo>
                  <a:lnTo>
                    <a:pt x="42290" y="0"/>
                  </a:lnTo>
                  <a:lnTo>
                    <a:pt x="0" y="169164"/>
                  </a:lnTo>
                  <a:lnTo>
                    <a:pt x="399288" y="169164"/>
                  </a:lnTo>
                  <a:lnTo>
                    <a:pt x="356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57833" y="4772405"/>
              <a:ext cx="399415" cy="169545"/>
            </a:xfrm>
            <a:custGeom>
              <a:avLst/>
              <a:gdLst/>
              <a:ahLst/>
              <a:cxnLst/>
              <a:rect l="l" t="t" r="r" b="b"/>
              <a:pathLst>
                <a:path w="399415" h="169545">
                  <a:moveTo>
                    <a:pt x="0" y="169164"/>
                  </a:moveTo>
                  <a:lnTo>
                    <a:pt x="42290" y="0"/>
                  </a:lnTo>
                  <a:lnTo>
                    <a:pt x="356997" y="0"/>
                  </a:lnTo>
                  <a:lnTo>
                    <a:pt x="399288" y="169164"/>
                  </a:lnTo>
                  <a:lnTo>
                    <a:pt x="0" y="169164"/>
                  </a:lnTo>
                  <a:close/>
                </a:path>
              </a:pathLst>
            </a:custGeom>
            <a:ln w="28955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2546604" y="4203191"/>
            <a:ext cx="4429125" cy="417830"/>
            <a:chOff x="2546604" y="4203191"/>
            <a:chExt cx="4429125" cy="417830"/>
          </a:xfrm>
        </p:grpSpPr>
        <p:sp>
          <p:nvSpPr>
            <p:cNvPr id="34" name="object 34"/>
            <p:cNvSpPr/>
            <p:nvPr/>
          </p:nvSpPr>
          <p:spPr>
            <a:xfrm>
              <a:off x="2940558" y="4304589"/>
              <a:ext cx="959485" cy="210820"/>
            </a:xfrm>
            <a:custGeom>
              <a:avLst/>
              <a:gdLst/>
              <a:ahLst/>
              <a:cxnLst/>
              <a:rect l="l" t="t" r="r" b="b"/>
              <a:pathLst>
                <a:path w="959485" h="210820">
                  <a:moveTo>
                    <a:pt x="886993" y="105104"/>
                  </a:moveTo>
                  <a:lnTo>
                    <a:pt x="756919" y="177367"/>
                  </a:lnTo>
                  <a:lnTo>
                    <a:pt x="751597" y="181883"/>
                  </a:lnTo>
                  <a:lnTo>
                    <a:pt x="748538" y="187876"/>
                  </a:lnTo>
                  <a:lnTo>
                    <a:pt x="747954" y="194583"/>
                  </a:lnTo>
                  <a:lnTo>
                    <a:pt x="750062" y="201243"/>
                  </a:lnTo>
                  <a:lnTo>
                    <a:pt x="754578" y="206565"/>
                  </a:lnTo>
                  <a:lnTo>
                    <a:pt x="760571" y="209625"/>
                  </a:lnTo>
                  <a:lnTo>
                    <a:pt x="767278" y="210208"/>
                  </a:lnTo>
                  <a:lnTo>
                    <a:pt x="773938" y="208101"/>
                  </a:lnTo>
                  <a:lnTo>
                    <a:pt x="927701" y="122630"/>
                  </a:lnTo>
                  <a:lnTo>
                    <a:pt x="923163" y="122630"/>
                  </a:lnTo>
                  <a:lnTo>
                    <a:pt x="923163" y="120471"/>
                  </a:lnTo>
                  <a:lnTo>
                    <a:pt x="914654" y="120471"/>
                  </a:lnTo>
                  <a:lnTo>
                    <a:pt x="886993" y="105104"/>
                  </a:lnTo>
                  <a:close/>
                </a:path>
                <a:path w="959485" h="210820">
                  <a:moveTo>
                    <a:pt x="855446" y="87578"/>
                  </a:moveTo>
                  <a:lnTo>
                    <a:pt x="0" y="87578"/>
                  </a:lnTo>
                  <a:lnTo>
                    <a:pt x="0" y="122630"/>
                  </a:lnTo>
                  <a:lnTo>
                    <a:pt x="855446" y="122630"/>
                  </a:lnTo>
                  <a:lnTo>
                    <a:pt x="886993" y="105104"/>
                  </a:lnTo>
                  <a:lnTo>
                    <a:pt x="855446" y="87578"/>
                  </a:lnTo>
                  <a:close/>
                </a:path>
                <a:path w="959485" h="210820">
                  <a:moveTo>
                    <a:pt x="927701" y="87578"/>
                  </a:moveTo>
                  <a:lnTo>
                    <a:pt x="923163" y="87578"/>
                  </a:lnTo>
                  <a:lnTo>
                    <a:pt x="923163" y="122630"/>
                  </a:lnTo>
                  <a:lnTo>
                    <a:pt x="927701" y="122630"/>
                  </a:lnTo>
                  <a:lnTo>
                    <a:pt x="959231" y="105104"/>
                  </a:lnTo>
                  <a:lnTo>
                    <a:pt x="927701" y="87578"/>
                  </a:lnTo>
                  <a:close/>
                </a:path>
                <a:path w="959485" h="210820">
                  <a:moveTo>
                    <a:pt x="914654" y="89737"/>
                  </a:moveTo>
                  <a:lnTo>
                    <a:pt x="886993" y="105104"/>
                  </a:lnTo>
                  <a:lnTo>
                    <a:pt x="914654" y="120471"/>
                  </a:lnTo>
                  <a:lnTo>
                    <a:pt x="914654" y="89737"/>
                  </a:lnTo>
                  <a:close/>
                </a:path>
                <a:path w="959485" h="210820">
                  <a:moveTo>
                    <a:pt x="923163" y="89737"/>
                  </a:moveTo>
                  <a:lnTo>
                    <a:pt x="914654" y="89737"/>
                  </a:lnTo>
                  <a:lnTo>
                    <a:pt x="914654" y="120471"/>
                  </a:lnTo>
                  <a:lnTo>
                    <a:pt x="923163" y="120471"/>
                  </a:lnTo>
                  <a:lnTo>
                    <a:pt x="923163" y="89737"/>
                  </a:lnTo>
                  <a:close/>
                </a:path>
                <a:path w="959485" h="210820">
                  <a:moveTo>
                    <a:pt x="767278" y="0"/>
                  </a:moveTo>
                  <a:lnTo>
                    <a:pt x="760571" y="583"/>
                  </a:lnTo>
                  <a:lnTo>
                    <a:pt x="754578" y="3643"/>
                  </a:lnTo>
                  <a:lnTo>
                    <a:pt x="750062" y="8965"/>
                  </a:lnTo>
                  <a:lnTo>
                    <a:pt x="747954" y="15624"/>
                  </a:lnTo>
                  <a:lnTo>
                    <a:pt x="748538" y="22332"/>
                  </a:lnTo>
                  <a:lnTo>
                    <a:pt x="751597" y="28324"/>
                  </a:lnTo>
                  <a:lnTo>
                    <a:pt x="756919" y="32841"/>
                  </a:lnTo>
                  <a:lnTo>
                    <a:pt x="886993" y="105104"/>
                  </a:lnTo>
                  <a:lnTo>
                    <a:pt x="914654" y="89737"/>
                  </a:lnTo>
                  <a:lnTo>
                    <a:pt x="923163" y="89737"/>
                  </a:lnTo>
                  <a:lnTo>
                    <a:pt x="923163" y="87578"/>
                  </a:lnTo>
                  <a:lnTo>
                    <a:pt x="927701" y="87578"/>
                  </a:lnTo>
                  <a:lnTo>
                    <a:pt x="773938" y="2107"/>
                  </a:lnTo>
                  <a:lnTo>
                    <a:pt x="767278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65654" y="4222241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65654" y="4222241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99154" y="4222241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99154" y="4222241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234177" y="4222241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34177" y="4222241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74058" y="4304601"/>
              <a:ext cx="2308225" cy="214629"/>
            </a:xfrm>
            <a:custGeom>
              <a:avLst/>
              <a:gdLst/>
              <a:ahLst/>
              <a:cxnLst/>
              <a:rect l="l" t="t" r="r" b="b"/>
              <a:pathLst>
                <a:path w="2308225" h="214629">
                  <a:moveTo>
                    <a:pt x="961390" y="105092"/>
                  </a:moveTo>
                  <a:lnTo>
                    <a:pt x="929855" y="87566"/>
                  </a:lnTo>
                  <a:lnTo>
                    <a:pt x="776097" y="2095"/>
                  </a:lnTo>
                  <a:lnTo>
                    <a:pt x="769505" y="0"/>
                  </a:lnTo>
                  <a:lnTo>
                    <a:pt x="762838" y="571"/>
                  </a:lnTo>
                  <a:lnTo>
                    <a:pt x="756856" y="3632"/>
                  </a:lnTo>
                  <a:lnTo>
                    <a:pt x="752348" y="8953"/>
                  </a:lnTo>
                  <a:lnTo>
                    <a:pt x="750227" y="15621"/>
                  </a:lnTo>
                  <a:lnTo>
                    <a:pt x="750798" y="22326"/>
                  </a:lnTo>
                  <a:lnTo>
                    <a:pt x="753821" y="28321"/>
                  </a:lnTo>
                  <a:lnTo>
                    <a:pt x="759079" y="32829"/>
                  </a:lnTo>
                  <a:lnTo>
                    <a:pt x="857605" y="87566"/>
                  </a:lnTo>
                  <a:lnTo>
                    <a:pt x="0" y="87566"/>
                  </a:lnTo>
                  <a:lnTo>
                    <a:pt x="0" y="122618"/>
                  </a:lnTo>
                  <a:lnTo>
                    <a:pt x="857605" y="122618"/>
                  </a:lnTo>
                  <a:lnTo>
                    <a:pt x="759079" y="177355"/>
                  </a:lnTo>
                  <a:lnTo>
                    <a:pt x="753821" y="181876"/>
                  </a:lnTo>
                  <a:lnTo>
                    <a:pt x="750798" y="187871"/>
                  </a:lnTo>
                  <a:lnTo>
                    <a:pt x="750227" y="194576"/>
                  </a:lnTo>
                  <a:lnTo>
                    <a:pt x="752348" y="201231"/>
                  </a:lnTo>
                  <a:lnTo>
                    <a:pt x="756856" y="206565"/>
                  </a:lnTo>
                  <a:lnTo>
                    <a:pt x="762838" y="209613"/>
                  </a:lnTo>
                  <a:lnTo>
                    <a:pt x="769505" y="210197"/>
                  </a:lnTo>
                  <a:lnTo>
                    <a:pt x="776097" y="208089"/>
                  </a:lnTo>
                  <a:lnTo>
                    <a:pt x="929855" y="122618"/>
                  </a:lnTo>
                  <a:lnTo>
                    <a:pt x="961390" y="105092"/>
                  </a:lnTo>
                  <a:close/>
                </a:path>
                <a:path w="2308225" h="214629">
                  <a:moveTo>
                    <a:pt x="2308212" y="110172"/>
                  </a:moveTo>
                  <a:lnTo>
                    <a:pt x="2123440" y="6286"/>
                  </a:lnTo>
                  <a:lnTo>
                    <a:pt x="2116848" y="4114"/>
                  </a:lnTo>
                  <a:lnTo>
                    <a:pt x="2110168" y="4635"/>
                  </a:lnTo>
                  <a:lnTo>
                    <a:pt x="2104148" y="7645"/>
                  </a:lnTo>
                  <a:lnTo>
                    <a:pt x="2099564" y="12890"/>
                  </a:lnTo>
                  <a:lnTo>
                    <a:pt x="2097430" y="19558"/>
                  </a:lnTo>
                  <a:lnTo>
                    <a:pt x="2097976" y="26263"/>
                  </a:lnTo>
                  <a:lnTo>
                    <a:pt x="2100986" y="32258"/>
                  </a:lnTo>
                  <a:lnTo>
                    <a:pt x="2106295" y="36766"/>
                  </a:lnTo>
                  <a:lnTo>
                    <a:pt x="2204466" y="92049"/>
                  </a:lnTo>
                  <a:lnTo>
                    <a:pt x="1335151" y="87566"/>
                  </a:lnTo>
                  <a:lnTo>
                    <a:pt x="1334897" y="122618"/>
                  </a:lnTo>
                  <a:lnTo>
                    <a:pt x="2204478" y="127101"/>
                  </a:lnTo>
                  <a:lnTo>
                    <a:pt x="2105533" y="181419"/>
                  </a:lnTo>
                  <a:lnTo>
                    <a:pt x="2100199" y="185928"/>
                  </a:lnTo>
                  <a:lnTo>
                    <a:pt x="2097125" y="191871"/>
                  </a:lnTo>
                  <a:lnTo>
                    <a:pt x="2096503" y="198539"/>
                  </a:lnTo>
                  <a:lnTo>
                    <a:pt x="2098548" y="205168"/>
                  </a:lnTo>
                  <a:lnTo>
                    <a:pt x="2103056" y="210515"/>
                  </a:lnTo>
                  <a:lnTo>
                    <a:pt x="2109051" y="213626"/>
                  </a:lnTo>
                  <a:lnTo>
                    <a:pt x="2115756" y="214249"/>
                  </a:lnTo>
                  <a:lnTo>
                    <a:pt x="2122424" y="212153"/>
                  </a:lnTo>
                  <a:lnTo>
                    <a:pt x="2276754" y="127444"/>
                  </a:lnTo>
                  <a:lnTo>
                    <a:pt x="2308212" y="11017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82918" y="4226813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89" y="0"/>
                  </a:moveTo>
                  <a:lnTo>
                    <a:pt x="137054" y="6697"/>
                  </a:lnTo>
                  <a:lnTo>
                    <a:pt x="92455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5" y="349306"/>
                  </a:lnTo>
                  <a:lnTo>
                    <a:pt x="137054" y="368206"/>
                  </a:lnTo>
                  <a:lnTo>
                    <a:pt x="186689" y="374904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79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3" y="25597"/>
                  </a:lnTo>
                  <a:lnTo>
                    <a:pt x="236325" y="669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82918" y="4226813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5" y="25597"/>
                  </a:lnTo>
                  <a:lnTo>
                    <a:pt x="137054" y="6697"/>
                  </a:lnTo>
                  <a:lnTo>
                    <a:pt x="186689" y="0"/>
                  </a:lnTo>
                  <a:lnTo>
                    <a:pt x="236325" y="6697"/>
                  </a:lnTo>
                  <a:lnTo>
                    <a:pt x="280923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79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89" y="374904"/>
                  </a:lnTo>
                  <a:lnTo>
                    <a:pt x="137054" y="368206"/>
                  </a:lnTo>
                  <a:lnTo>
                    <a:pt x="92455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515361" y="4612385"/>
            <a:ext cx="469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Início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697985" y="4617465"/>
            <a:ext cx="7702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Função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32628" y="4612385"/>
            <a:ext cx="7702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Função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275323" y="4617465"/>
            <a:ext cx="977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Funções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Ok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663741" y="2777489"/>
            <a:ext cx="210820" cy="1228090"/>
          </a:xfrm>
          <a:custGeom>
            <a:avLst/>
            <a:gdLst/>
            <a:ahLst/>
            <a:cxnLst/>
            <a:rect l="l" t="t" r="r" b="b"/>
            <a:pathLst>
              <a:path w="210820" h="1228089">
                <a:moveTo>
                  <a:pt x="105104" y="72237"/>
                </a:moveTo>
                <a:lnTo>
                  <a:pt x="87578" y="103784"/>
                </a:lnTo>
                <a:lnTo>
                  <a:pt x="87578" y="1227963"/>
                </a:lnTo>
                <a:lnTo>
                  <a:pt x="122630" y="1227963"/>
                </a:lnTo>
                <a:lnTo>
                  <a:pt x="122630" y="103784"/>
                </a:lnTo>
                <a:lnTo>
                  <a:pt x="105104" y="72237"/>
                </a:lnTo>
                <a:close/>
              </a:path>
              <a:path w="210820" h="1228089">
                <a:moveTo>
                  <a:pt x="105104" y="0"/>
                </a:moveTo>
                <a:lnTo>
                  <a:pt x="2107" y="185293"/>
                </a:lnTo>
                <a:lnTo>
                  <a:pt x="0" y="191952"/>
                </a:lnTo>
                <a:lnTo>
                  <a:pt x="583" y="198659"/>
                </a:lnTo>
                <a:lnTo>
                  <a:pt x="3643" y="204652"/>
                </a:lnTo>
                <a:lnTo>
                  <a:pt x="8965" y="209169"/>
                </a:lnTo>
                <a:lnTo>
                  <a:pt x="15624" y="211276"/>
                </a:lnTo>
                <a:lnTo>
                  <a:pt x="22332" y="210693"/>
                </a:lnTo>
                <a:lnTo>
                  <a:pt x="28324" y="207633"/>
                </a:lnTo>
                <a:lnTo>
                  <a:pt x="32841" y="202311"/>
                </a:lnTo>
                <a:lnTo>
                  <a:pt x="87578" y="103784"/>
                </a:lnTo>
                <a:lnTo>
                  <a:pt x="87578" y="36068"/>
                </a:lnTo>
                <a:lnTo>
                  <a:pt x="125153" y="36068"/>
                </a:lnTo>
                <a:lnTo>
                  <a:pt x="105104" y="0"/>
                </a:lnTo>
                <a:close/>
              </a:path>
              <a:path w="210820" h="1228089">
                <a:moveTo>
                  <a:pt x="125153" y="36068"/>
                </a:moveTo>
                <a:lnTo>
                  <a:pt x="122630" y="36068"/>
                </a:lnTo>
                <a:lnTo>
                  <a:pt x="122630" y="103784"/>
                </a:lnTo>
                <a:lnTo>
                  <a:pt x="177367" y="202311"/>
                </a:lnTo>
                <a:lnTo>
                  <a:pt x="181883" y="207633"/>
                </a:lnTo>
                <a:lnTo>
                  <a:pt x="187876" y="210693"/>
                </a:lnTo>
                <a:lnTo>
                  <a:pt x="194583" y="211276"/>
                </a:lnTo>
                <a:lnTo>
                  <a:pt x="201243" y="209169"/>
                </a:lnTo>
                <a:lnTo>
                  <a:pt x="206565" y="204652"/>
                </a:lnTo>
                <a:lnTo>
                  <a:pt x="209625" y="198659"/>
                </a:lnTo>
                <a:lnTo>
                  <a:pt x="210208" y="191952"/>
                </a:lnTo>
                <a:lnTo>
                  <a:pt x="208101" y="185293"/>
                </a:lnTo>
                <a:lnTo>
                  <a:pt x="125153" y="36068"/>
                </a:lnTo>
                <a:close/>
              </a:path>
              <a:path w="210820" h="1228089">
                <a:moveTo>
                  <a:pt x="122630" y="36068"/>
                </a:moveTo>
                <a:lnTo>
                  <a:pt x="87578" y="36068"/>
                </a:lnTo>
                <a:lnTo>
                  <a:pt x="87578" y="103784"/>
                </a:lnTo>
                <a:lnTo>
                  <a:pt x="105104" y="72237"/>
                </a:lnTo>
                <a:lnTo>
                  <a:pt x="89737" y="44576"/>
                </a:lnTo>
                <a:lnTo>
                  <a:pt x="122630" y="44576"/>
                </a:lnTo>
                <a:lnTo>
                  <a:pt x="122630" y="36068"/>
                </a:lnTo>
                <a:close/>
              </a:path>
              <a:path w="210820" h="1228089">
                <a:moveTo>
                  <a:pt x="122630" y="44576"/>
                </a:moveTo>
                <a:lnTo>
                  <a:pt x="120471" y="44576"/>
                </a:lnTo>
                <a:lnTo>
                  <a:pt x="105104" y="72237"/>
                </a:lnTo>
                <a:lnTo>
                  <a:pt x="122630" y="103784"/>
                </a:lnTo>
                <a:lnTo>
                  <a:pt x="122630" y="44576"/>
                </a:lnTo>
                <a:close/>
              </a:path>
              <a:path w="210820" h="1228089">
                <a:moveTo>
                  <a:pt x="120471" y="44576"/>
                </a:moveTo>
                <a:lnTo>
                  <a:pt x="89737" y="44576"/>
                </a:lnTo>
                <a:lnTo>
                  <a:pt x="105104" y="72237"/>
                </a:lnTo>
                <a:lnTo>
                  <a:pt x="120471" y="4457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858002" y="3150565"/>
            <a:ext cx="6375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libri"/>
                <a:cs typeface="Calibri"/>
              </a:rPr>
              <a:t>push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872285" y="3268217"/>
            <a:ext cx="210820" cy="953769"/>
          </a:xfrm>
          <a:custGeom>
            <a:avLst/>
            <a:gdLst/>
            <a:ahLst/>
            <a:cxnLst/>
            <a:rect l="l" t="t" r="r" b="b"/>
            <a:pathLst>
              <a:path w="210819" h="953770">
                <a:moveTo>
                  <a:pt x="15624" y="742237"/>
                </a:moveTo>
                <a:lnTo>
                  <a:pt x="8965" y="744347"/>
                </a:lnTo>
                <a:lnTo>
                  <a:pt x="3643" y="748863"/>
                </a:lnTo>
                <a:lnTo>
                  <a:pt x="583" y="754856"/>
                </a:lnTo>
                <a:lnTo>
                  <a:pt x="0" y="761563"/>
                </a:lnTo>
                <a:lnTo>
                  <a:pt x="2107" y="768223"/>
                </a:lnTo>
                <a:lnTo>
                  <a:pt x="105104" y="953516"/>
                </a:lnTo>
                <a:lnTo>
                  <a:pt x="125153" y="917448"/>
                </a:lnTo>
                <a:lnTo>
                  <a:pt x="87578" y="917448"/>
                </a:lnTo>
                <a:lnTo>
                  <a:pt x="87578" y="849604"/>
                </a:lnTo>
                <a:lnTo>
                  <a:pt x="32841" y="751078"/>
                </a:lnTo>
                <a:lnTo>
                  <a:pt x="28324" y="745829"/>
                </a:lnTo>
                <a:lnTo>
                  <a:pt x="22332" y="742807"/>
                </a:lnTo>
                <a:lnTo>
                  <a:pt x="15624" y="742237"/>
                </a:lnTo>
                <a:close/>
              </a:path>
              <a:path w="210819" h="953770">
                <a:moveTo>
                  <a:pt x="87578" y="849604"/>
                </a:moveTo>
                <a:lnTo>
                  <a:pt x="87578" y="917448"/>
                </a:lnTo>
                <a:lnTo>
                  <a:pt x="122630" y="917448"/>
                </a:lnTo>
                <a:lnTo>
                  <a:pt x="122630" y="908812"/>
                </a:lnTo>
                <a:lnTo>
                  <a:pt x="89737" y="908812"/>
                </a:lnTo>
                <a:lnTo>
                  <a:pt x="105104" y="881151"/>
                </a:lnTo>
                <a:lnTo>
                  <a:pt x="87578" y="849604"/>
                </a:lnTo>
                <a:close/>
              </a:path>
              <a:path w="210819" h="953770">
                <a:moveTo>
                  <a:pt x="194583" y="742237"/>
                </a:moveTo>
                <a:lnTo>
                  <a:pt x="187876" y="742807"/>
                </a:lnTo>
                <a:lnTo>
                  <a:pt x="181883" y="745829"/>
                </a:lnTo>
                <a:lnTo>
                  <a:pt x="177367" y="751078"/>
                </a:lnTo>
                <a:lnTo>
                  <a:pt x="122630" y="849604"/>
                </a:lnTo>
                <a:lnTo>
                  <a:pt x="122630" y="917448"/>
                </a:lnTo>
                <a:lnTo>
                  <a:pt x="125153" y="917448"/>
                </a:lnTo>
                <a:lnTo>
                  <a:pt x="208101" y="768223"/>
                </a:lnTo>
                <a:lnTo>
                  <a:pt x="210208" y="761563"/>
                </a:lnTo>
                <a:lnTo>
                  <a:pt x="209625" y="754856"/>
                </a:lnTo>
                <a:lnTo>
                  <a:pt x="206565" y="748863"/>
                </a:lnTo>
                <a:lnTo>
                  <a:pt x="201243" y="744347"/>
                </a:lnTo>
                <a:lnTo>
                  <a:pt x="194583" y="742237"/>
                </a:lnTo>
                <a:close/>
              </a:path>
              <a:path w="210819" h="953770">
                <a:moveTo>
                  <a:pt x="105104" y="881151"/>
                </a:moveTo>
                <a:lnTo>
                  <a:pt x="89737" y="908812"/>
                </a:lnTo>
                <a:lnTo>
                  <a:pt x="120471" y="908812"/>
                </a:lnTo>
                <a:lnTo>
                  <a:pt x="105104" y="881151"/>
                </a:lnTo>
                <a:close/>
              </a:path>
              <a:path w="210819" h="953770">
                <a:moveTo>
                  <a:pt x="122630" y="849604"/>
                </a:moveTo>
                <a:lnTo>
                  <a:pt x="105104" y="881151"/>
                </a:lnTo>
                <a:lnTo>
                  <a:pt x="120471" y="908812"/>
                </a:lnTo>
                <a:lnTo>
                  <a:pt x="122630" y="908812"/>
                </a:lnTo>
                <a:lnTo>
                  <a:pt x="122630" y="849604"/>
                </a:lnTo>
                <a:close/>
              </a:path>
              <a:path w="210819" h="953770">
                <a:moveTo>
                  <a:pt x="122630" y="0"/>
                </a:moveTo>
                <a:lnTo>
                  <a:pt x="87578" y="0"/>
                </a:lnTo>
                <a:lnTo>
                  <a:pt x="87578" y="849604"/>
                </a:lnTo>
                <a:lnTo>
                  <a:pt x="105104" y="881151"/>
                </a:lnTo>
                <a:lnTo>
                  <a:pt x="122630" y="849604"/>
                </a:lnTo>
                <a:lnTo>
                  <a:pt x="1226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983081" y="3407409"/>
            <a:ext cx="185737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141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clone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latin typeface="Calibri"/>
                <a:cs typeface="Calibri"/>
              </a:rPr>
              <a:t>PC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514855" y="4533900"/>
            <a:ext cx="795655" cy="809625"/>
            <a:chOff x="1514855" y="4533900"/>
            <a:chExt cx="795655" cy="809625"/>
          </a:xfrm>
        </p:grpSpPr>
        <p:sp>
          <p:nvSpPr>
            <p:cNvPr id="53" name="object 53"/>
            <p:cNvSpPr/>
            <p:nvPr/>
          </p:nvSpPr>
          <p:spPr>
            <a:xfrm>
              <a:off x="1533905" y="4647564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7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3" y="94742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7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3" y="676529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7" y="58178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533905" y="4552950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3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4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3" y="189356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7" y="94614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3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33905" y="4552950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7" y="94614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3" y="189356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4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3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7" y="94614"/>
                  </a:lnTo>
                  <a:close/>
                </a:path>
                <a:path w="757555" h="771525">
                  <a:moveTo>
                    <a:pt x="757427" y="94614"/>
                  </a:moveTo>
                  <a:lnTo>
                    <a:pt x="757427" y="676401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3" y="771144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1"/>
                  </a:lnTo>
                  <a:lnTo>
                    <a:pt x="0" y="94614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3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46604" y="1894332"/>
            <a:ext cx="4429125" cy="417830"/>
            <a:chOff x="2546604" y="1894332"/>
            <a:chExt cx="4429125" cy="417830"/>
          </a:xfrm>
        </p:grpSpPr>
        <p:sp>
          <p:nvSpPr>
            <p:cNvPr id="3" name="object 3"/>
            <p:cNvSpPr/>
            <p:nvPr/>
          </p:nvSpPr>
          <p:spPr>
            <a:xfrm>
              <a:off x="2940558" y="1995729"/>
              <a:ext cx="959485" cy="210820"/>
            </a:xfrm>
            <a:custGeom>
              <a:avLst/>
              <a:gdLst/>
              <a:ahLst/>
              <a:cxnLst/>
              <a:rect l="l" t="t" r="r" b="b"/>
              <a:pathLst>
                <a:path w="959485" h="210819">
                  <a:moveTo>
                    <a:pt x="886993" y="105104"/>
                  </a:moveTo>
                  <a:lnTo>
                    <a:pt x="756919" y="177367"/>
                  </a:lnTo>
                  <a:lnTo>
                    <a:pt x="751597" y="181883"/>
                  </a:lnTo>
                  <a:lnTo>
                    <a:pt x="748538" y="187876"/>
                  </a:lnTo>
                  <a:lnTo>
                    <a:pt x="747954" y="194583"/>
                  </a:lnTo>
                  <a:lnTo>
                    <a:pt x="750062" y="201243"/>
                  </a:lnTo>
                  <a:lnTo>
                    <a:pt x="754578" y="206565"/>
                  </a:lnTo>
                  <a:lnTo>
                    <a:pt x="760571" y="209625"/>
                  </a:lnTo>
                  <a:lnTo>
                    <a:pt x="767278" y="210208"/>
                  </a:lnTo>
                  <a:lnTo>
                    <a:pt x="773938" y="208101"/>
                  </a:lnTo>
                  <a:lnTo>
                    <a:pt x="927701" y="122630"/>
                  </a:lnTo>
                  <a:lnTo>
                    <a:pt x="923163" y="122630"/>
                  </a:lnTo>
                  <a:lnTo>
                    <a:pt x="923163" y="120471"/>
                  </a:lnTo>
                  <a:lnTo>
                    <a:pt x="914654" y="120471"/>
                  </a:lnTo>
                  <a:lnTo>
                    <a:pt x="886993" y="105104"/>
                  </a:lnTo>
                  <a:close/>
                </a:path>
                <a:path w="959485" h="210819">
                  <a:moveTo>
                    <a:pt x="855446" y="87578"/>
                  </a:moveTo>
                  <a:lnTo>
                    <a:pt x="0" y="87578"/>
                  </a:lnTo>
                  <a:lnTo>
                    <a:pt x="0" y="122630"/>
                  </a:lnTo>
                  <a:lnTo>
                    <a:pt x="855446" y="122630"/>
                  </a:lnTo>
                  <a:lnTo>
                    <a:pt x="886993" y="105104"/>
                  </a:lnTo>
                  <a:lnTo>
                    <a:pt x="855446" y="87578"/>
                  </a:lnTo>
                  <a:close/>
                </a:path>
                <a:path w="959485" h="210819">
                  <a:moveTo>
                    <a:pt x="927701" y="87578"/>
                  </a:moveTo>
                  <a:lnTo>
                    <a:pt x="923163" y="87578"/>
                  </a:lnTo>
                  <a:lnTo>
                    <a:pt x="923163" y="122630"/>
                  </a:lnTo>
                  <a:lnTo>
                    <a:pt x="927701" y="122630"/>
                  </a:lnTo>
                  <a:lnTo>
                    <a:pt x="959231" y="105104"/>
                  </a:lnTo>
                  <a:lnTo>
                    <a:pt x="927701" y="87578"/>
                  </a:lnTo>
                  <a:close/>
                </a:path>
                <a:path w="959485" h="210819">
                  <a:moveTo>
                    <a:pt x="914654" y="89737"/>
                  </a:moveTo>
                  <a:lnTo>
                    <a:pt x="886993" y="105104"/>
                  </a:lnTo>
                  <a:lnTo>
                    <a:pt x="914654" y="120471"/>
                  </a:lnTo>
                  <a:lnTo>
                    <a:pt x="914654" y="89737"/>
                  </a:lnTo>
                  <a:close/>
                </a:path>
                <a:path w="959485" h="210819">
                  <a:moveTo>
                    <a:pt x="923163" y="89737"/>
                  </a:moveTo>
                  <a:lnTo>
                    <a:pt x="914654" y="89737"/>
                  </a:lnTo>
                  <a:lnTo>
                    <a:pt x="914654" y="120471"/>
                  </a:lnTo>
                  <a:lnTo>
                    <a:pt x="923163" y="120471"/>
                  </a:lnTo>
                  <a:lnTo>
                    <a:pt x="923163" y="89737"/>
                  </a:lnTo>
                  <a:close/>
                </a:path>
                <a:path w="959485" h="210819">
                  <a:moveTo>
                    <a:pt x="767278" y="0"/>
                  </a:moveTo>
                  <a:lnTo>
                    <a:pt x="760571" y="583"/>
                  </a:lnTo>
                  <a:lnTo>
                    <a:pt x="754578" y="3643"/>
                  </a:lnTo>
                  <a:lnTo>
                    <a:pt x="750062" y="8965"/>
                  </a:lnTo>
                  <a:lnTo>
                    <a:pt x="747954" y="15624"/>
                  </a:lnTo>
                  <a:lnTo>
                    <a:pt x="748538" y="22332"/>
                  </a:lnTo>
                  <a:lnTo>
                    <a:pt x="751597" y="28324"/>
                  </a:lnTo>
                  <a:lnTo>
                    <a:pt x="756919" y="32841"/>
                  </a:lnTo>
                  <a:lnTo>
                    <a:pt x="886993" y="105104"/>
                  </a:lnTo>
                  <a:lnTo>
                    <a:pt x="914654" y="89737"/>
                  </a:lnTo>
                  <a:lnTo>
                    <a:pt x="923163" y="89737"/>
                  </a:lnTo>
                  <a:lnTo>
                    <a:pt x="923163" y="87578"/>
                  </a:lnTo>
                  <a:lnTo>
                    <a:pt x="927701" y="87578"/>
                  </a:lnTo>
                  <a:lnTo>
                    <a:pt x="773938" y="2107"/>
                  </a:lnTo>
                  <a:lnTo>
                    <a:pt x="767278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65654" y="191338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65654" y="191338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99154" y="191338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99154" y="191338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34177" y="191338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34177" y="191338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74058" y="1995741"/>
              <a:ext cx="2308225" cy="214629"/>
            </a:xfrm>
            <a:custGeom>
              <a:avLst/>
              <a:gdLst/>
              <a:ahLst/>
              <a:cxnLst/>
              <a:rect l="l" t="t" r="r" b="b"/>
              <a:pathLst>
                <a:path w="2308225" h="214630">
                  <a:moveTo>
                    <a:pt x="961390" y="105092"/>
                  </a:moveTo>
                  <a:lnTo>
                    <a:pt x="929855" y="87566"/>
                  </a:lnTo>
                  <a:lnTo>
                    <a:pt x="776097" y="2095"/>
                  </a:lnTo>
                  <a:lnTo>
                    <a:pt x="769505" y="0"/>
                  </a:lnTo>
                  <a:lnTo>
                    <a:pt x="762838" y="571"/>
                  </a:lnTo>
                  <a:lnTo>
                    <a:pt x="756856" y="3632"/>
                  </a:lnTo>
                  <a:lnTo>
                    <a:pt x="752348" y="8953"/>
                  </a:lnTo>
                  <a:lnTo>
                    <a:pt x="750227" y="15621"/>
                  </a:lnTo>
                  <a:lnTo>
                    <a:pt x="750798" y="22326"/>
                  </a:lnTo>
                  <a:lnTo>
                    <a:pt x="753821" y="28321"/>
                  </a:lnTo>
                  <a:lnTo>
                    <a:pt x="759079" y="32829"/>
                  </a:lnTo>
                  <a:lnTo>
                    <a:pt x="857605" y="87566"/>
                  </a:lnTo>
                  <a:lnTo>
                    <a:pt x="0" y="87566"/>
                  </a:lnTo>
                  <a:lnTo>
                    <a:pt x="0" y="122618"/>
                  </a:lnTo>
                  <a:lnTo>
                    <a:pt x="857605" y="122618"/>
                  </a:lnTo>
                  <a:lnTo>
                    <a:pt x="759079" y="177355"/>
                  </a:lnTo>
                  <a:lnTo>
                    <a:pt x="753821" y="181876"/>
                  </a:lnTo>
                  <a:lnTo>
                    <a:pt x="750798" y="187871"/>
                  </a:lnTo>
                  <a:lnTo>
                    <a:pt x="750227" y="194576"/>
                  </a:lnTo>
                  <a:lnTo>
                    <a:pt x="752348" y="201231"/>
                  </a:lnTo>
                  <a:lnTo>
                    <a:pt x="756856" y="206565"/>
                  </a:lnTo>
                  <a:lnTo>
                    <a:pt x="762838" y="209613"/>
                  </a:lnTo>
                  <a:lnTo>
                    <a:pt x="769505" y="210197"/>
                  </a:lnTo>
                  <a:lnTo>
                    <a:pt x="776097" y="208089"/>
                  </a:lnTo>
                  <a:lnTo>
                    <a:pt x="929855" y="122618"/>
                  </a:lnTo>
                  <a:lnTo>
                    <a:pt x="961390" y="105092"/>
                  </a:lnTo>
                  <a:close/>
                </a:path>
                <a:path w="2308225" h="214630">
                  <a:moveTo>
                    <a:pt x="2308212" y="110172"/>
                  </a:moveTo>
                  <a:lnTo>
                    <a:pt x="2123440" y="6286"/>
                  </a:lnTo>
                  <a:lnTo>
                    <a:pt x="2116848" y="4114"/>
                  </a:lnTo>
                  <a:lnTo>
                    <a:pt x="2110168" y="4635"/>
                  </a:lnTo>
                  <a:lnTo>
                    <a:pt x="2104148" y="7645"/>
                  </a:lnTo>
                  <a:lnTo>
                    <a:pt x="2099564" y="12890"/>
                  </a:lnTo>
                  <a:lnTo>
                    <a:pt x="2097430" y="19558"/>
                  </a:lnTo>
                  <a:lnTo>
                    <a:pt x="2097976" y="26263"/>
                  </a:lnTo>
                  <a:lnTo>
                    <a:pt x="2100986" y="32258"/>
                  </a:lnTo>
                  <a:lnTo>
                    <a:pt x="2106295" y="36766"/>
                  </a:lnTo>
                  <a:lnTo>
                    <a:pt x="2204466" y="92049"/>
                  </a:lnTo>
                  <a:lnTo>
                    <a:pt x="1335151" y="87566"/>
                  </a:lnTo>
                  <a:lnTo>
                    <a:pt x="1334897" y="122618"/>
                  </a:lnTo>
                  <a:lnTo>
                    <a:pt x="2204478" y="127101"/>
                  </a:lnTo>
                  <a:lnTo>
                    <a:pt x="2105533" y="181419"/>
                  </a:lnTo>
                  <a:lnTo>
                    <a:pt x="2100199" y="185928"/>
                  </a:lnTo>
                  <a:lnTo>
                    <a:pt x="2097125" y="191871"/>
                  </a:lnTo>
                  <a:lnTo>
                    <a:pt x="2096503" y="198539"/>
                  </a:lnTo>
                  <a:lnTo>
                    <a:pt x="2098548" y="205168"/>
                  </a:lnTo>
                  <a:lnTo>
                    <a:pt x="2103056" y="210515"/>
                  </a:lnTo>
                  <a:lnTo>
                    <a:pt x="2109051" y="213626"/>
                  </a:lnTo>
                  <a:lnTo>
                    <a:pt x="2115756" y="214249"/>
                  </a:lnTo>
                  <a:lnTo>
                    <a:pt x="2122424" y="212153"/>
                  </a:lnTo>
                  <a:lnTo>
                    <a:pt x="2276754" y="127444"/>
                  </a:lnTo>
                  <a:lnTo>
                    <a:pt x="2308212" y="11017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82918" y="1919478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186689" y="0"/>
                  </a:moveTo>
                  <a:lnTo>
                    <a:pt x="137054" y="6667"/>
                  </a:lnTo>
                  <a:lnTo>
                    <a:pt x="92455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89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5" y="347895"/>
                  </a:lnTo>
                  <a:lnTo>
                    <a:pt x="137054" y="366712"/>
                  </a:lnTo>
                  <a:lnTo>
                    <a:pt x="186689" y="373380"/>
                  </a:lnTo>
                  <a:lnTo>
                    <a:pt x="236325" y="366712"/>
                  </a:lnTo>
                  <a:lnTo>
                    <a:pt x="280924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79" y="186689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3" y="25484"/>
                  </a:lnTo>
                  <a:lnTo>
                    <a:pt x="236325" y="666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82918" y="1919478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5" y="25484"/>
                  </a:lnTo>
                  <a:lnTo>
                    <a:pt x="137054" y="6667"/>
                  </a:lnTo>
                  <a:lnTo>
                    <a:pt x="186689" y="0"/>
                  </a:lnTo>
                  <a:lnTo>
                    <a:pt x="236325" y="6667"/>
                  </a:lnTo>
                  <a:lnTo>
                    <a:pt x="280923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79" y="186689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4" y="347895"/>
                  </a:lnTo>
                  <a:lnTo>
                    <a:pt x="236325" y="366712"/>
                  </a:lnTo>
                  <a:lnTo>
                    <a:pt x="186689" y="373380"/>
                  </a:lnTo>
                  <a:lnTo>
                    <a:pt x="137054" y="366712"/>
                  </a:lnTo>
                  <a:lnTo>
                    <a:pt x="92455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15361" y="2303144"/>
            <a:ext cx="469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Início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97985" y="2308351"/>
            <a:ext cx="7702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Função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32628" y="2303144"/>
            <a:ext cx="7702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Função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75323" y="2308351"/>
            <a:ext cx="977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Funções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Ok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923276" y="1901951"/>
            <a:ext cx="411480" cy="411480"/>
            <a:chOff x="7923276" y="1901951"/>
            <a:chExt cx="411480" cy="411480"/>
          </a:xfrm>
        </p:grpSpPr>
        <p:sp>
          <p:nvSpPr>
            <p:cNvPr id="18" name="object 18"/>
            <p:cNvSpPr/>
            <p:nvPr/>
          </p:nvSpPr>
          <p:spPr>
            <a:xfrm>
              <a:off x="7942326" y="192100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186690" y="0"/>
                  </a:moveTo>
                  <a:lnTo>
                    <a:pt x="137054" y="6667"/>
                  </a:lnTo>
                  <a:lnTo>
                    <a:pt x="92455" y="25484"/>
                  </a:lnTo>
                  <a:lnTo>
                    <a:pt x="54673" y="54673"/>
                  </a:lnTo>
                  <a:lnTo>
                    <a:pt x="25484" y="92455"/>
                  </a:lnTo>
                  <a:lnTo>
                    <a:pt x="6667" y="137054"/>
                  </a:lnTo>
                  <a:lnTo>
                    <a:pt x="0" y="186689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236325" y="366712"/>
                  </a:lnTo>
                  <a:lnTo>
                    <a:pt x="280924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79" y="186689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4" y="25484"/>
                  </a:lnTo>
                  <a:lnTo>
                    <a:pt x="236325" y="666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42326" y="192100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5"/>
                  </a:lnTo>
                  <a:lnTo>
                    <a:pt x="54673" y="54673"/>
                  </a:lnTo>
                  <a:lnTo>
                    <a:pt x="92455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79" y="186689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4" y="347895"/>
                  </a:lnTo>
                  <a:lnTo>
                    <a:pt x="236325" y="366712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657845" y="2306827"/>
            <a:ext cx="889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Classes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Ok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974458" y="2001369"/>
            <a:ext cx="973455" cy="210185"/>
          </a:xfrm>
          <a:custGeom>
            <a:avLst/>
            <a:gdLst/>
            <a:ahLst/>
            <a:cxnLst/>
            <a:rect l="l" t="t" r="r" b="b"/>
            <a:pathLst>
              <a:path w="973454" h="210185">
                <a:moveTo>
                  <a:pt x="869592" y="122992"/>
                </a:moveTo>
                <a:lnTo>
                  <a:pt x="770636" y="177315"/>
                </a:lnTo>
                <a:lnTo>
                  <a:pt x="765311" y="181812"/>
                </a:lnTo>
                <a:lnTo>
                  <a:pt x="762238" y="187761"/>
                </a:lnTo>
                <a:lnTo>
                  <a:pt x="761617" y="194425"/>
                </a:lnTo>
                <a:lnTo>
                  <a:pt x="763651" y="201064"/>
                </a:lnTo>
                <a:lnTo>
                  <a:pt x="768167" y="206406"/>
                </a:lnTo>
                <a:lnTo>
                  <a:pt x="774160" y="209510"/>
                </a:lnTo>
                <a:lnTo>
                  <a:pt x="780867" y="210137"/>
                </a:lnTo>
                <a:lnTo>
                  <a:pt x="787526" y="208049"/>
                </a:lnTo>
                <a:lnTo>
                  <a:pt x="941859" y="123340"/>
                </a:lnTo>
                <a:lnTo>
                  <a:pt x="937133" y="123340"/>
                </a:lnTo>
                <a:lnTo>
                  <a:pt x="869592" y="122992"/>
                </a:lnTo>
                <a:close/>
              </a:path>
              <a:path w="973454" h="210185">
                <a:moveTo>
                  <a:pt x="901109" y="105691"/>
                </a:moveTo>
                <a:lnTo>
                  <a:pt x="869592" y="122992"/>
                </a:lnTo>
                <a:lnTo>
                  <a:pt x="937133" y="123340"/>
                </a:lnTo>
                <a:lnTo>
                  <a:pt x="937148" y="121181"/>
                </a:lnTo>
                <a:lnTo>
                  <a:pt x="928624" y="121181"/>
                </a:lnTo>
                <a:lnTo>
                  <a:pt x="901109" y="105691"/>
                </a:lnTo>
                <a:close/>
              </a:path>
              <a:path w="973454" h="210185">
                <a:moveTo>
                  <a:pt x="781954" y="0"/>
                </a:moveTo>
                <a:lnTo>
                  <a:pt x="775271" y="531"/>
                </a:lnTo>
                <a:lnTo>
                  <a:pt x="769254" y="3540"/>
                </a:lnTo>
                <a:lnTo>
                  <a:pt x="764667" y="8786"/>
                </a:lnTo>
                <a:lnTo>
                  <a:pt x="762539" y="15446"/>
                </a:lnTo>
                <a:lnTo>
                  <a:pt x="763079" y="22153"/>
                </a:lnTo>
                <a:lnTo>
                  <a:pt x="766095" y="28146"/>
                </a:lnTo>
                <a:lnTo>
                  <a:pt x="771398" y="32662"/>
                </a:lnTo>
                <a:lnTo>
                  <a:pt x="869579" y="87939"/>
                </a:lnTo>
                <a:lnTo>
                  <a:pt x="937387" y="88288"/>
                </a:lnTo>
                <a:lnTo>
                  <a:pt x="937133" y="123340"/>
                </a:lnTo>
                <a:lnTo>
                  <a:pt x="941859" y="123340"/>
                </a:lnTo>
                <a:lnTo>
                  <a:pt x="973327" y="106068"/>
                </a:lnTo>
                <a:lnTo>
                  <a:pt x="788543" y="2182"/>
                </a:lnTo>
                <a:lnTo>
                  <a:pt x="781954" y="0"/>
                </a:lnTo>
                <a:close/>
              </a:path>
              <a:path w="973454" h="210185">
                <a:moveTo>
                  <a:pt x="254" y="83462"/>
                </a:moveTo>
                <a:lnTo>
                  <a:pt x="0" y="118514"/>
                </a:lnTo>
                <a:lnTo>
                  <a:pt x="869592" y="122992"/>
                </a:lnTo>
                <a:lnTo>
                  <a:pt x="901109" y="105691"/>
                </a:lnTo>
                <a:lnTo>
                  <a:pt x="869579" y="87939"/>
                </a:lnTo>
                <a:lnTo>
                  <a:pt x="254" y="83462"/>
                </a:lnTo>
                <a:close/>
              </a:path>
              <a:path w="973454" h="210185">
                <a:moveTo>
                  <a:pt x="928877" y="90447"/>
                </a:moveTo>
                <a:lnTo>
                  <a:pt x="901109" y="105691"/>
                </a:lnTo>
                <a:lnTo>
                  <a:pt x="928624" y="121181"/>
                </a:lnTo>
                <a:lnTo>
                  <a:pt x="928877" y="90447"/>
                </a:lnTo>
                <a:close/>
              </a:path>
              <a:path w="973454" h="210185">
                <a:moveTo>
                  <a:pt x="937371" y="90447"/>
                </a:moveTo>
                <a:lnTo>
                  <a:pt x="928877" y="90447"/>
                </a:lnTo>
                <a:lnTo>
                  <a:pt x="928624" y="121181"/>
                </a:lnTo>
                <a:lnTo>
                  <a:pt x="937148" y="121181"/>
                </a:lnTo>
                <a:lnTo>
                  <a:pt x="937371" y="90447"/>
                </a:lnTo>
                <a:close/>
              </a:path>
              <a:path w="973454" h="210185">
                <a:moveTo>
                  <a:pt x="869579" y="87939"/>
                </a:moveTo>
                <a:lnTo>
                  <a:pt x="901109" y="105691"/>
                </a:lnTo>
                <a:lnTo>
                  <a:pt x="928877" y="90447"/>
                </a:lnTo>
                <a:lnTo>
                  <a:pt x="937371" y="90447"/>
                </a:lnTo>
                <a:lnTo>
                  <a:pt x="937387" y="88288"/>
                </a:lnTo>
                <a:lnTo>
                  <a:pt x="869579" y="8793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642924" y="1992629"/>
            <a:ext cx="1061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0" dirty="0">
                <a:latin typeface="Calibri"/>
                <a:cs typeface="Calibri"/>
              </a:rPr>
              <a:t>Servidor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53062" y="1768808"/>
            <a:ext cx="1963420" cy="1453515"/>
            <a:chOff x="353062" y="1768808"/>
            <a:chExt cx="1963420" cy="1453515"/>
          </a:xfrm>
        </p:grpSpPr>
        <p:sp>
          <p:nvSpPr>
            <p:cNvPr id="24" name="object 24"/>
            <p:cNvSpPr/>
            <p:nvPr/>
          </p:nvSpPr>
          <p:spPr>
            <a:xfrm>
              <a:off x="359158" y="1774904"/>
              <a:ext cx="1617980" cy="1005205"/>
            </a:xfrm>
            <a:custGeom>
              <a:avLst/>
              <a:gdLst/>
              <a:ahLst/>
              <a:cxnLst/>
              <a:rect l="l" t="t" r="r" b="b"/>
              <a:pathLst>
                <a:path w="1617980" h="1005205">
                  <a:moveTo>
                    <a:pt x="146479" y="330501"/>
                  </a:moveTo>
                  <a:lnTo>
                    <a:pt x="144704" y="287187"/>
                  </a:lnTo>
                  <a:lnTo>
                    <a:pt x="152903" y="245711"/>
                  </a:lnTo>
                  <a:lnTo>
                    <a:pt x="170209" y="207041"/>
                  </a:lnTo>
                  <a:lnTo>
                    <a:pt x="195750" y="172148"/>
                  </a:lnTo>
                  <a:lnTo>
                    <a:pt x="228657" y="141999"/>
                  </a:lnTo>
                  <a:lnTo>
                    <a:pt x="268060" y="117564"/>
                  </a:lnTo>
                  <a:lnTo>
                    <a:pt x="313089" y="99811"/>
                  </a:lnTo>
                  <a:lnTo>
                    <a:pt x="362874" y="89709"/>
                  </a:lnTo>
                  <a:lnTo>
                    <a:pt x="404942" y="87852"/>
                  </a:lnTo>
                  <a:lnTo>
                    <a:pt x="446507" y="91900"/>
                  </a:lnTo>
                  <a:lnTo>
                    <a:pt x="486715" y="101711"/>
                  </a:lnTo>
                  <a:lnTo>
                    <a:pt x="524710" y="117141"/>
                  </a:lnTo>
                  <a:lnTo>
                    <a:pt x="555900" y="80242"/>
                  </a:lnTo>
                  <a:lnTo>
                    <a:pt x="596040" y="52540"/>
                  </a:lnTo>
                  <a:lnTo>
                    <a:pt x="642557" y="34702"/>
                  </a:lnTo>
                  <a:lnTo>
                    <a:pt x="692877" y="27394"/>
                  </a:lnTo>
                  <a:lnTo>
                    <a:pt x="744428" y="31284"/>
                  </a:lnTo>
                  <a:lnTo>
                    <a:pt x="794636" y="47037"/>
                  </a:lnTo>
                  <a:lnTo>
                    <a:pt x="830378" y="67611"/>
                  </a:lnTo>
                  <a:lnTo>
                    <a:pt x="841029" y="75866"/>
                  </a:lnTo>
                  <a:lnTo>
                    <a:pt x="871533" y="39903"/>
                  </a:lnTo>
                  <a:lnTo>
                    <a:pt x="912310" y="14687"/>
                  </a:lnTo>
                  <a:lnTo>
                    <a:pt x="959752" y="1242"/>
                  </a:lnTo>
                  <a:lnTo>
                    <a:pt x="1010250" y="593"/>
                  </a:lnTo>
                  <a:lnTo>
                    <a:pt x="1060193" y="13763"/>
                  </a:lnTo>
                  <a:lnTo>
                    <a:pt x="1076388" y="21657"/>
                  </a:lnTo>
                  <a:lnTo>
                    <a:pt x="1091356" y="31003"/>
                  </a:lnTo>
                  <a:lnTo>
                    <a:pt x="1104967" y="41731"/>
                  </a:lnTo>
                  <a:lnTo>
                    <a:pt x="1117089" y="53768"/>
                  </a:lnTo>
                  <a:lnTo>
                    <a:pt x="1153333" y="26151"/>
                  </a:lnTo>
                  <a:lnTo>
                    <a:pt x="1195415" y="8175"/>
                  </a:lnTo>
                  <a:lnTo>
                    <a:pt x="1240898" y="0"/>
                  </a:lnTo>
                  <a:lnTo>
                    <a:pt x="1287345" y="1783"/>
                  </a:lnTo>
                  <a:lnTo>
                    <a:pt x="1332316" y="13684"/>
                  </a:lnTo>
                  <a:lnTo>
                    <a:pt x="1373375" y="35861"/>
                  </a:lnTo>
                  <a:lnTo>
                    <a:pt x="1413285" y="76342"/>
                  </a:lnTo>
                  <a:lnTo>
                    <a:pt x="1434716" y="125777"/>
                  </a:lnTo>
                  <a:lnTo>
                    <a:pt x="1484066" y="143470"/>
                  </a:lnTo>
                  <a:lnTo>
                    <a:pt x="1524802" y="170589"/>
                  </a:lnTo>
                  <a:lnTo>
                    <a:pt x="1555589" y="205152"/>
                  </a:lnTo>
                  <a:lnTo>
                    <a:pt x="1575094" y="245176"/>
                  </a:lnTo>
                  <a:lnTo>
                    <a:pt x="1581983" y="288678"/>
                  </a:lnTo>
                  <a:lnTo>
                    <a:pt x="1574924" y="333676"/>
                  </a:lnTo>
                  <a:lnTo>
                    <a:pt x="1572511" y="341296"/>
                  </a:lnTo>
                  <a:lnTo>
                    <a:pt x="1569463" y="348662"/>
                  </a:lnTo>
                  <a:lnTo>
                    <a:pt x="1565780" y="355901"/>
                  </a:lnTo>
                  <a:lnTo>
                    <a:pt x="1592833" y="392895"/>
                  </a:lnTo>
                  <a:lnTo>
                    <a:pt x="1610111" y="432488"/>
                  </a:lnTo>
                  <a:lnTo>
                    <a:pt x="1617805" y="473472"/>
                  </a:lnTo>
                  <a:lnTo>
                    <a:pt x="1616104" y="514635"/>
                  </a:lnTo>
                  <a:lnTo>
                    <a:pt x="1605200" y="554769"/>
                  </a:lnTo>
                  <a:lnTo>
                    <a:pt x="1585283" y="592663"/>
                  </a:lnTo>
                  <a:lnTo>
                    <a:pt x="1556543" y="627107"/>
                  </a:lnTo>
                  <a:lnTo>
                    <a:pt x="1519171" y="656891"/>
                  </a:lnTo>
                  <a:lnTo>
                    <a:pt x="1463053" y="684514"/>
                  </a:lnTo>
                  <a:lnTo>
                    <a:pt x="1400553" y="699182"/>
                  </a:lnTo>
                  <a:lnTo>
                    <a:pt x="1394418" y="741160"/>
                  </a:lnTo>
                  <a:lnTo>
                    <a:pt x="1377755" y="779610"/>
                  </a:lnTo>
                  <a:lnTo>
                    <a:pt x="1351871" y="813445"/>
                  </a:lnTo>
                  <a:lnTo>
                    <a:pt x="1318071" y="841581"/>
                  </a:lnTo>
                  <a:lnTo>
                    <a:pt x="1277661" y="862929"/>
                  </a:lnTo>
                  <a:lnTo>
                    <a:pt x="1231949" y="876404"/>
                  </a:lnTo>
                  <a:lnTo>
                    <a:pt x="1182240" y="880919"/>
                  </a:lnTo>
                  <a:lnTo>
                    <a:pt x="1152544" y="878984"/>
                  </a:lnTo>
                  <a:lnTo>
                    <a:pt x="1123550" y="873632"/>
                  </a:lnTo>
                  <a:lnTo>
                    <a:pt x="1095676" y="864971"/>
                  </a:lnTo>
                  <a:lnTo>
                    <a:pt x="1069337" y="853106"/>
                  </a:lnTo>
                  <a:lnTo>
                    <a:pt x="1049681" y="893229"/>
                  </a:lnTo>
                  <a:lnTo>
                    <a:pt x="1021849" y="928155"/>
                  </a:lnTo>
                  <a:lnTo>
                    <a:pt x="987110" y="957307"/>
                  </a:lnTo>
                  <a:lnTo>
                    <a:pt x="946733" y="980106"/>
                  </a:lnTo>
                  <a:lnTo>
                    <a:pt x="901987" y="995976"/>
                  </a:lnTo>
                  <a:lnTo>
                    <a:pt x="854141" y="1004339"/>
                  </a:lnTo>
                  <a:lnTo>
                    <a:pt x="804464" y="1004618"/>
                  </a:lnTo>
                  <a:lnTo>
                    <a:pt x="754225" y="996235"/>
                  </a:lnTo>
                  <a:lnTo>
                    <a:pt x="713794" y="982549"/>
                  </a:lnTo>
                  <a:lnTo>
                    <a:pt x="676991" y="963326"/>
                  </a:lnTo>
                  <a:lnTo>
                    <a:pt x="644592" y="939032"/>
                  </a:lnTo>
                  <a:lnTo>
                    <a:pt x="617370" y="910129"/>
                  </a:lnTo>
                  <a:lnTo>
                    <a:pt x="570454" y="929477"/>
                  </a:lnTo>
                  <a:lnTo>
                    <a:pt x="521639" y="941111"/>
                  </a:lnTo>
                  <a:lnTo>
                    <a:pt x="472045" y="945266"/>
                  </a:lnTo>
                  <a:lnTo>
                    <a:pt x="422793" y="942177"/>
                  </a:lnTo>
                  <a:lnTo>
                    <a:pt x="375000" y="932080"/>
                  </a:lnTo>
                  <a:lnTo>
                    <a:pt x="329789" y="915209"/>
                  </a:lnTo>
                  <a:lnTo>
                    <a:pt x="288278" y="891800"/>
                  </a:lnTo>
                  <a:lnTo>
                    <a:pt x="251588" y="862089"/>
                  </a:lnTo>
                  <a:lnTo>
                    <a:pt x="220838" y="826309"/>
                  </a:lnTo>
                  <a:lnTo>
                    <a:pt x="219796" y="824785"/>
                  </a:lnTo>
                  <a:lnTo>
                    <a:pt x="218780" y="823388"/>
                  </a:lnTo>
                  <a:lnTo>
                    <a:pt x="217777" y="821864"/>
                  </a:lnTo>
                  <a:lnTo>
                    <a:pt x="165580" y="819971"/>
                  </a:lnTo>
                  <a:lnTo>
                    <a:pt x="118389" y="804954"/>
                  </a:lnTo>
                  <a:lnTo>
                    <a:pt x="79187" y="778805"/>
                  </a:lnTo>
                  <a:lnTo>
                    <a:pt x="50955" y="743518"/>
                  </a:lnTo>
                  <a:lnTo>
                    <a:pt x="36675" y="701087"/>
                  </a:lnTo>
                  <a:lnTo>
                    <a:pt x="36405" y="671040"/>
                  </a:lnTo>
                  <a:lnTo>
                    <a:pt x="43733" y="641969"/>
                  </a:lnTo>
                  <a:lnTo>
                    <a:pt x="58267" y="614898"/>
                  </a:lnTo>
                  <a:lnTo>
                    <a:pt x="79614" y="590851"/>
                  </a:lnTo>
                  <a:lnTo>
                    <a:pt x="39445" y="562660"/>
                  </a:lnTo>
                  <a:lnTo>
                    <a:pt x="12588" y="526502"/>
                  </a:lnTo>
                  <a:lnTo>
                    <a:pt x="0" y="485503"/>
                  </a:lnTo>
                  <a:lnTo>
                    <a:pt x="2638" y="442791"/>
                  </a:lnTo>
                  <a:lnTo>
                    <a:pt x="21460" y="401494"/>
                  </a:lnTo>
                  <a:lnTo>
                    <a:pt x="73780" y="355012"/>
                  </a:lnTo>
                  <a:lnTo>
                    <a:pt x="145120" y="333676"/>
                  </a:lnTo>
                  <a:lnTo>
                    <a:pt x="146479" y="33050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242" y="2768980"/>
              <a:ext cx="223824" cy="37045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40512" y="1825370"/>
              <a:ext cx="1483995" cy="855980"/>
            </a:xfrm>
            <a:custGeom>
              <a:avLst/>
              <a:gdLst/>
              <a:ahLst/>
              <a:cxnLst/>
              <a:rect l="l" t="t" r="r" b="b"/>
              <a:pathLst>
                <a:path w="1483995" h="855980">
                  <a:moveTo>
                    <a:pt x="94805" y="554989"/>
                  </a:moveTo>
                  <a:lnTo>
                    <a:pt x="70062" y="555003"/>
                  </a:lnTo>
                  <a:lnTo>
                    <a:pt x="45735" y="551862"/>
                  </a:lnTo>
                  <a:lnTo>
                    <a:pt x="22242" y="545649"/>
                  </a:lnTo>
                  <a:lnTo>
                    <a:pt x="0" y="536448"/>
                  </a:lnTo>
                </a:path>
                <a:path w="1483995" h="855980">
                  <a:moveTo>
                    <a:pt x="178460" y="758063"/>
                  </a:moveTo>
                  <a:lnTo>
                    <a:pt x="168370" y="761130"/>
                  </a:lnTo>
                  <a:lnTo>
                    <a:pt x="158068" y="763651"/>
                  </a:lnTo>
                  <a:lnTo>
                    <a:pt x="147594" y="765599"/>
                  </a:lnTo>
                  <a:lnTo>
                    <a:pt x="136982" y="766952"/>
                  </a:lnTo>
                </a:path>
                <a:path w="1483995" h="855980">
                  <a:moveTo>
                    <a:pt x="535914" y="855599"/>
                  </a:moveTo>
                  <a:lnTo>
                    <a:pt x="528717" y="845911"/>
                  </a:lnTo>
                  <a:lnTo>
                    <a:pt x="522146" y="835913"/>
                  </a:lnTo>
                  <a:lnTo>
                    <a:pt x="516210" y="825630"/>
                  </a:lnTo>
                  <a:lnTo>
                    <a:pt x="510920" y="815086"/>
                  </a:lnTo>
                </a:path>
                <a:path w="1483995" h="855980">
                  <a:moveTo>
                    <a:pt x="998143" y="754633"/>
                  </a:moveTo>
                  <a:lnTo>
                    <a:pt x="996665" y="765919"/>
                  </a:lnTo>
                  <a:lnTo>
                    <a:pt x="994508" y="777097"/>
                  </a:lnTo>
                  <a:lnTo>
                    <a:pt x="991660" y="788156"/>
                  </a:lnTo>
                  <a:lnTo>
                    <a:pt x="988110" y="799083"/>
                  </a:lnTo>
                </a:path>
                <a:path w="1483995" h="855980">
                  <a:moveTo>
                    <a:pt x="1196644" y="479932"/>
                  </a:moveTo>
                  <a:lnTo>
                    <a:pt x="1238132" y="502341"/>
                  </a:lnTo>
                  <a:lnTo>
                    <a:pt x="1272023" y="531492"/>
                  </a:lnTo>
                  <a:lnTo>
                    <a:pt x="1297338" y="566051"/>
                  </a:lnTo>
                  <a:lnTo>
                    <a:pt x="1313094" y="604681"/>
                  </a:lnTo>
                  <a:lnTo>
                    <a:pt x="1318310" y="646049"/>
                  </a:lnTo>
                </a:path>
                <a:path w="1483995" h="855980">
                  <a:moveTo>
                    <a:pt x="1483664" y="303021"/>
                  </a:moveTo>
                  <a:lnTo>
                    <a:pt x="1473352" y="320496"/>
                  </a:lnTo>
                  <a:lnTo>
                    <a:pt x="1460788" y="336803"/>
                  </a:lnTo>
                  <a:lnTo>
                    <a:pt x="1446106" y="351778"/>
                  </a:lnTo>
                  <a:lnTo>
                    <a:pt x="1429435" y="365251"/>
                  </a:lnTo>
                </a:path>
                <a:path w="1483995" h="855980">
                  <a:moveTo>
                    <a:pt x="1353616" y="71881"/>
                  </a:moveTo>
                  <a:lnTo>
                    <a:pt x="1354946" y="79162"/>
                  </a:lnTo>
                  <a:lnTo>
                    <a:pt x="1355871" y="86502"/>
                  </a:lnTo>
                  <a:lnTo>
                    <a:pt x="1356367" y="93866"/>
                  </a:lnTo>
                  <a:lnTo>
                    <a:pt x="1356410" y="101218"/>
                  </a:lnTo>
                </a:path>
                <a:path w="1483995" h="855980">
                  <a:moveTo>
                    <a:pt x="1007541" y="37591"/>
                  </a:moveTo>
                  <a:lnTo>
                    <a:pt x="1013280" y="27574"/>
                  </a:lnTo>
                  <a:lnTo>
                    <a:pt x="1019829" y="17938"/>
                  </a:lnTo>
                  <a:lnTo>
                    <a:pt x="1027187" y="8731"/>
                  </a:lnTo>
                  <a:lnTo>
                    <a:pt x="1035354" y="0"/>
                  </a:lnTo>
                </a:path>
                <a:path w="1483995" h="855980">
                  <a:moveTo>
                    <a:pt x="747877" y="55371"/>
                  </a:moveTo>
                  <a:lnTo>
                    <a:pt x="750345" y="47045"/>
                  </a:lnTo>
                  <a:lnTo>
                    <a:pt x="753416" y="38862"/>
                  </a:lnTo>
                  <a:lnTo>
                    <a:pt x="757080" y="30868"/>
                  </a:lnTo>
                  <a:lnTo>
                    <a:pt x="761326" y="23113"/>
                  </a:lnTo>
                </a:path>
                <a:path w="1483995" h="855980">
                  <a:moveTo>
                    <a:pt x="443166" y="66420"/>
                  </a:moveTo>
                  <a:lnTo>
                    <a:pt x="456160" y="73322"/>
                  </a:lnTo>
                  <a:lnTo>
                    <a:pt x="468622" y="80867"/>
                  </a:lnTo>
                  <a:lnTo>
                    <a:pt x="480519" y="89030"/>
                  </a:lnTo>
                  <a:lnTo>
                    <a:pt x="491820" y="97789"/>
                  </a:lnTo>
                </a:path>
                <a:path w="1483995" h="855980">
                  <a:moveTo>
                    <a:pt x="73621" y="313181"/>
                  </a:moveTo>
                  <a:lnTo>
                    <a:pt x="70924" y="305040"/>
                  </a:lnTo>
                  <a:lnTo>
                    <a:pt x="68608" y="296814"/>
                  </a:lnTo>
                  <a:lnTo>
                    <a:pt x="66678" y="288518"/>
                  </a:lnTo>
                  <a:lnTo>
                    <a:pt x="65138" y="280162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0768" y="2776727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228600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228600" y="438912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10768" y="2776727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0" y="438912"/>
                  </a:moveTo>
                  <a:lnTo>
                    <a:pt x="228600" y="438912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42871" y="2281427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147827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147827" y="158496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42871" y="2281427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0" y="158496"/>
                  </a:moveTo>
                  <a:lnTo>
                    <a:pt x="147827" y="158496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5849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40002" y="2481960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8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4" y="94741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7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4" y="676528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8" y="581787"/>
                  </a:lnTo>
                  <a:lnTo>
                    <a:pt x="75742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40002" y="2387345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4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4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4" y="189356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8" y="94614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4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40002" y="2387345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8" y="94614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4" y="189356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4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4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8" y="94614"/>
                  </a:lnTo>
                  <a:close/>
                </a:path>
                <a:path w="757555" h="771525">
                  <a:moveTo>
                    <a:pt x="757428" y="94614"/>
                  </a:moveTo>
                  <a:lnTo>
                    <a:pt x="757428" y="676401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4" y="771143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1"/>
                  </a:lnTo>
                  <a:lnTo>
                    <a:pt x="0" y="94614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508888" y="3991228"/>
            <a:ext cx="1297305" cy="965200"/>
            <a:chOff x="508888" y="3991228"/>
            <a:chExt cx="1297305" cy="965200"/>
          </a:xfrm>
        </p:grpSpPr>
        <p:sp>
          <p:nvSpPr>
            <p:cNvPr id="35" name="object 35"/>
            <p:cNvSpPr/>
            <p:nvPr/>
          </p:nvSpPr>
          <p:spPr>
            <a:xfrm>
              <a:off x="523493" y="4005833"/>
              <a:ext cx="1268095" cy="767080"/>
            </a:xfrm>
            <a:custGeom>
              <a:avLst/>
              <a:gdLst/>
              <a:ahLst/>
              <a:cxnLst/>
              <a:rect l="l" t="t" r="r" b="b"/>
              <a:pathLst>
                <a:path w="1268095" h="767079">
                  <a:moveTo>
                    <a:pt x="0" y="0"/>
                  </a:moveTo>
                  <a:lnTo>
                    <a:pt x="1267968" y="0"/>
                  </a:lnTo>
                  <a:lnTo>
                    <a:pt x="1267968" y="766572"/>
                  </a:lnTo>
                  <a:lnTo>
                    <a:pt x="0" y="766572"/>
                  </a:lnTo>
                  <a:lnTo>
                    <a:pt x="0" y="0"/>
                  </a:lnTo>
                  <a:close/>
                </a:path>
                <a:path w="1268095" h="767079">
                  <a:moveTo>
                    <a:pt x="95821" y="95758"/>
                  </a:moveTo>
                  <a:lnTo>
                    <a:pt x="95821" y="670687"/>
                  </a:lnTo>
                  <a:lnTo>
                    <a:pt x="1172083" y="670687"/>
                  </a:lnTo>
                  <a:lnTo>
                    <a:pt x="1172083" y="95758"/>
                  </a:lnTo>
                  <a:lnTo>
                    <a:pt x="95821" y="95758"/>
                  </a:lnTo>
                  <a:close/>
                </a:path>
              </a:pathLst>
            </a:custGeom>
            <a:ln w="28956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57833" y="4772405"/>
              <a:ext cx="399415" cy="169545"/>
            </a:xfrm>
            <a:custGeom>
              <a:avLst/>
              <a:gdLst/>
              <a:ahLst/>
              <a:cxnLst/>
              <a:rect l="l" t="t" r="r" b="b"/>
              <a:pathLst>
                <a:path w="399415" h="169545">
                  <a:moveTo>
                    <a:pt x="356997" y="0"/>
                  </a:moveTo>
                  <a:lnTo>
                    <a:pt x="42290" y="0"/>
                  </a:lnTo>
                  <a:lnTo>
                    <a:pt x="0" y="169164"/>
                  </a:lnTo>
                  <a:lnTo>
                    <a:pt x="399288" y="169164"/>
                  </a:lnTo>
                  <a:lnTo>
                    <a:pt x="356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57833" y="4772405"/>
              <a:ext cx="399415" cy="169545"/>
            </a:xfrm>
            <a:custGeom>
              <a:avLst/>
              <a:gdLst/>
              <a:ahLst/>
              <a:cxnLst/>
              <a:rect l="l" t="t" r="r" b="b"/>
              <a:pathLst>
                <a:path w="399415" h="169545">
                  <a:moveTo>
                    <a:pt x="0" y="169164"/>
                  </a:moveTo>
                  <a:lnTo>
                    <a:pt x="42290" y="0"/>
                  </a:lnTo>
                  <a:lnTo>
                    <a:pt x="356997" y="0"/>
                  </a:lnTo>
                  <a:lnTo>
                    <a:pt x="399288" y="169164"/>
                  </a:lnTo>
                  <a:lnTo>
                    <a:pt x="0" y="169164"/>
                  </a:lnTo>
                  <a:close/>
                </a:path>
              </a:pathLst>
            </a:custGeom>
            <a:ln w="28955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2546604" y="4203191"/>
            <a:ext cx="4429125" cy="417830"/>
            <a:chOff x="2546604" y="4203191"/>
            <a:chExt cx="4429125" cy="417830"/>
          </a:xfrm>
        </p:grpSpPr>
        <p:sp>
          <p:nvSpPr>
            <p:cNvPr id="39" name="object 39"/>
            <p:cNvSpPr/>
            <p:nvPr/>
          </p:nvSpPr>
          <p:spPr>
            <a:xfrm>
              <a:off x="2940558" y="4304589"/>
              <a:ext cx="959485" cy="210820"/>
            </a:xfrm>
            <a:custGeom>
              <a:avLst/>
              <a:gdLst/>
              <a:ahLst/>
              <a:cxnLst/>
              <a:rect l="l" t="t" r="r" b="b"/>
              <a:pathLst>
                <a:path w="959485" h="210820">
                  <a:moveTo>
                    <a:pt x="886993" y="105104"/>
                  </a:moveTo>
                  <a:lnTo>
                    <a:pt x="756919" y="177367"/>
                  </a:lnTo>
                  <a:lnTo>
                    <a:pt x="751597" y="181883"/>
                  </a:lnTo>
                  <a:lnTo>
                    <a:pt x="748538" y="187876"/>
                  </a:lnTo>
                  <a:lnTo>
                    <a:pt x="747954" y="194583"/>
                  </a:lnTo>
                  <a:lnTo>
                    <a:pt x="750062" y="201243"/>
                  </a:lnTo>
                  <a:lnTo>
                    <a:pt x="754578" y="206565"/>
                  </a:lnTo>
                  <a:lnTo>
                    <a:pt x="760571" y="209625"/>
                  </a:lnTo>
                  <a:lnTo>
                    <a:pt x="767278" y="210208"/>
                  </a:lnTo>
                  <a:lnTo>
                    <a:pt x="773938" y="208101"/>
                  </a:lnTo>
                  <a:lnTo>
                    <a:pt x="927701" y="122630"/>
                  </a:lnTo>
                  <a:lnTo>
                    <a:pt x="923163" y="122630"/>
                  </a:lnTo>
                  <a:lnTo>
                    <a:pt x="923163" y="120471"/>
                  </a:lnTo>
                  <a:lnTo>
                    <a:pt x="914654" y="120471"/>
                  </a:lnTo>
                  <a:lnTo>
                    <a:pt x="886993" y="105104"/>
                  </a:lnTo>
                  <a:close/>
                </a:path>
                <a:path w="959485" h="210820">
                  <a:moveTo>
                    <a:pt x="855446" y="87578"/>
                  </a:moveTo>
                  <a:lnTo>
                    <a:pt x="0" y="87578"/>
                  </a:lnTo>
                  <a:lnTo>
                    <a:pt x="0" y="122630"/>
                  </a:lnTo>
                  <a:lnTo>
                    <a:pt x="855446" y="122630"/>
                  </a:lnTo>
                  <a:lnTo>
                    <a:pt x="886993" y="105104"/>
                  </a:lnTo>
                  <a:lnTo>
                    <a:pt x="855446" y="87578"/>
                  </a:lnTo>
                  <a:close/>
                </a:path>
                <a:path w="959485" h="210820">
                  <a:moveTo>
                    <a:pt x="927701" y="87578"/>
                  </a:moveTo>
                  <a:lnTo>
                    <a:pt x="923163" y="87578"/>
                  </a:lnTo>
                  <a:lnTo>
                    <a:pt x="923163" y="122630"/>
                  </a:lnTo>
                  <a:lnTo>
                    <a:pt x="927701" y="122630"/>
                  </a:lnTo>
                  <a:lnTo>
                    <a:pt x="959231" y="105104"/>
                  </a:lnTo>
                  <a:lnTo>
                    <a:pt x="927701" y="87578"/>
                  </a:lnTo>
                  <a:close/>
                </a:path>
                <a:path w="959485" h="210820">
                  <a:moveTo>
                    <a:pt x="914654" y="89737"/>
                  </a:moveTo>
                  <a:lnTo>
                    <a:pt x="886993" y="105104"/>
                  </a:lnTo>
                  <a:lnTo>
                    <a:pt x="914654" y="120471"/>
                  </a:lnTo>
                  <a:lnTo>
                    <a:pt x="914654" y="89737"/>
                  </a:lnTo>
                  <a:close/>
                </a:path>
                <a:path w="959485" h="210820">
                  <a:moveTo>
                    <a:pt x="923163" y="89737"/>
                  </a:moveTo>
                  <a:lnTo>
                    <a:pt x="914654" y="89737"/>
                  </a:lnTo>
                  <a:lnTo>
                    <a:pt x="914654" y="120471"/>
                  </a:lnTo>
                  <a:lnTo>
                    <a:pt x="923163" y="120471"/>
                  </a:lnTo>
                  <a:lnTo>
                    <a:pt x="923163" y="89737"/>
                  </a:lnTo>
                  <a:close/>
                </a:path>
                <a:path w="959485" h="210820">
                  <a:moveTo>
                    <a:pt x="767278" y="0"/>
                  </a:moveTo>
                  <a:lnTo>
                    <a:pt x="760571" y="583"/>
                  </a:lnTo>
                  <a:lnTo>
                    <a:pt x="754578" y="3643"/>
                  </a:lnTo>
                  <a:lnTo>
                    <a:pt x="750062" y="8965"/>
                  </a:lnTo>
                  <a:lnTo>
                    <a:pt x="747954" y="15624"/>
                  </a:lnTo>
                  <a:lnTo>
                    <a:pt x="748538" y="22332"/>
                  </a:lnTo>
                  <a:lnTo>
                    <a:pt x="751597" y="28324"/>
                  </a:lnTo>
                  <a:lnTo>
                    <a:pt x="756919" y="32841"/>
                  </a:lnTo>
                  <a:lnTo>
                    <a:pt x="886993" y="105104"/>
                  </a:lnTo>
                  <a:lnTo>
                    <a:pt x="914654" y="89737"/>
                  </a:lnTo>
                  <a:lnTo>
                    <a:pt x="923163" y="89737"/>
                  </a:lnTo>
                  <a:lnTo>
                    <a:pt x="923163" y="87578"/>
                  </a:lnTo>
                  <a:lnTo>
                    <a:pt x="927701" y="87578"/>
                  </a:lnTo>
                  <a:lnTo>
                    <a:pt x="773938" y="2107"/>
                  </a:lnTo>
                  <a:lnTo>
                    <a:pt x="767278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65654" y="4222241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65654" y="4222241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99154" y="4222241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99154" y="4222241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34177" y="4222241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234177" y="4222241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74058" y="4304601"/>
              <a:ext cx="2308225" cy="214629"/>
            </a:xfrm>
            <a:custGeom>
              <a:avLst/>
              <a:gdLst/>
              <a:ahLst/>
              <a:cxnLst/>
              <a:rect l="l" t="t" r="r" b="b"/>
              <a:pathLst>
                <a:path w="2308225" h="214629">
                  <a:moveTo>
                    <a:pt x="961390" y="105092"/>
                  </a:moveTo>
                  <a:lnTo>
                    <a:pt x="929855" y="87566"/>
                  </a:lnTo>
                  <a:lnTo>
                    <a:pt x="776097" y="2095"/>
                  </a:lnTo>
                  <a:lnTo>
                    <a:pt x="769505" y="0"/>
                  </a:lnTo>
                  <a:lnTo>
                    <a:pt x="762838" y="571"/>
                  </a:lnTo>
                  <a:lnTo>
                    <a:pt x="756856" y="3632"/>
                  </a:lnTo>
                  <a:lnTo>
                    <a:pt x="752348" y="8953"/>
                  </a:lnTo>
                  <a:lnTo>
                    <a:pt x="750227" y="15621"/>
                  </a:lnTo>
                  <a:lnTo>
                    <a:pt x="750798" y="22326"/>
                  </a:lnTo>
                  <a:lnTo>
                    <a:pt x="753821" y="28321"/>
                  </a:lnTo>
                  <a:lnTo>
                    <a:pt x="759079" y="32829"/>
                  </a:lnTo>
                  <a:lnTo>
                    <a:pt x="857605" y="87566"/>
                  </a:lnTo>
                  <a:lnTo>
                    <a:pt x="0" y="87566"/>
                  </a:lnTo>
                  <a:lnTo>
                    <a:pt x="0" y="122618"/>
                  </a:lnTo>
                  <a:lnTo>
                    <a:pt x="857605" y="122618"/>
                  </a:lnTo>
                  <a:lnTo>
                    <a:pt x="759079" y="177355"/>
                  </a:lnTo>
                  <a:lnTo>
                    <a:pt x="753821" y="181876"/>
                  </a:lnTo>
                  <a:lnTo>
                    <a:pt x="750798" y="187871"/>
                  </a:lnTo>
                  <a:lnTo>
                    <a:pt x="750227" y="194576"/>
                  </a:lnTo>
                  <a:lnTo>
                    <a:pt x="752348" y="201231"/>
                  </a:lnTo>
                  <a:lnTo>
                    <a:pt x="756856" y="206565"/>
                  </a:lnTo>
                  <a:lnTo>
                    <a:pt x="762838" y="209613"/>
                  </a:lnTo>
                  <a:lnTo>
                    <a:pt x="769505" y="210197"/>
                  </a:lnTo>
                  <a:lnTo>
                    <a:pt x="776097" y="208089"/>
                  </a:lnTo>
                  <a:lnTo>
                    <a:pt x="929855" y="122618"/>
                  </a:lnTo>
                  <a:lnTo>
                    <a:pt x="961390" y="105092"/>
                  </a:lnTo>
                  <a:close/>
                </a:path>
                <a:path w="2308225" h="214629">
                  <a:moveTo>
                    <a:pt x="2308212" y="110172"/>
                  </a:moveTo>
                  <a:lnTo>
                    <a:pt x="2123440" y="6286"/>
                  </a:lnTo>
                  <a:lnTo>
                    <a:pt x="2116848" y="4114"/>
                  </a:lnTo>
                  <a:lnTo>
                    <a:pt x="2110168" y="4635"/>
                  </a:lnTo>
                  <a:lnTo>
                    <a:pt x="2104148" y="7645"/>
                  </a:lnTo>
                  <a:lnTo>
                    <a:pt x="2099564" y="12890"/>
                  </a:lnTo>
                  <a:lnTo>
                    <a:pt x="2097430" y="19558"/>
                  </a:lnTo>
                  <a:lnTo>
                    <a:pt x="2097976" y="26263"/>
                  </a:lnTo>
                  <a:lnTo>
                    <a:pt x="2100986" y="32258"/>
                  </a:lnTo>
                  <a:lnTo>
                    <a:pt x="2106295" y="36766"/>
                  </a:lnTo>
                  <a:lnTo>
                    <a:pt x="2204466" y="92049"/>
                  </a:lnTo>
                  <a:lnTo>
                    <a:pt x="1335151" y="87566"/>
                  </a:lnTo>
                  <a:lnTo>
                    <a:pt x="1334897" y="122618"/>
                  </a:lnTo>
                  <a:lnTo>
                    <a:pt x="2204478" y="127101"/>
                  </a:lnTo>
                  <a:lnTo>
                    <a:pt x="2105533" y="181419"/>
                  </a:lnTo>
                  <a:lnTo>
                    <a:pt x="2100199" y="185928"/>
                  </a:lnTo>
                  <a:lnTo>
                    <a:pt x="2097125" y="191871"/>
                  </a:lnTo>
                  <a:lnTo>
                    <a:pt x="2096503" y="198539"/>
                  </a:lnTo>
                  <a:lnTo>
                    <a:pt x="2098548" y="205168"/>
                  </a:lnTo>
                  <a:lnTo>
                    <a:pt x="2103056" y="210515"/>
                  </a:lnTo>
                  <a:lnTo>
                    <a:pt x="2109051" y="213626"/>
                  </a:lnTo>
                  <a:lnTo>
                    <a:pt x="2115756" y="214249"/>
                  </a:lnTo>
                  <a:lnTo>
                    <a:pt x="2122424" y="212153"/>
                  </a:lnTo>
                  <a:lnTo>
                    <a:pt x="2276754" y="127444"/>
                  </a:lnTo>
                  <a:lnTo>
                    <a:pt x="2308212" y="11017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582918" y="4226813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89" y="0"/>
                  </a:moveTo>
                  <a:lnTo>
                    <a:pt x="137054" y="6697"/>
                  </a:lnTo>
                  <a:lnTo>
                    <a:pt x="92455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5" y="349306"/>
                  </a:lnTo>
                  <a:lnTo>
                    <a:pt x="137054" y="368206"/>
                  </a:lnTo>
                  <a:lnTo>
                    <a:pt x="186689" y="374904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79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3" y="25597"/>
                  </a:lnTo>
                  <a:lnTo>
                    <a:pt x="236325" y="669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582918" y="4226813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5" y="25597"/>
                  </a:lnTo>
                  <a:lnTo>
                    <a:pt x="137054" y="6697"/>
                  </a:lnTo>
                  <a:lnTo>
                    <a:pt x="186689" y="0"/>
                  </a:lnTo>
                  <a:lnTo>
                    <a:pt x="236325" y="6697"/>
                  </a:lnTo>
                  <a:lnTo>
                    <a:pt x="280923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79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89" y="374904"/>
                  </a:lnTo>
                  <a:lnTo>
                    <a:pt x="137054" y="368206"/>
                  </a:lnTo>
                  <a:lnTo>
                    <a:pt x="92455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515361" y="4612385"/>
            <a:ext cx="469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Início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97985" y="4617465"/>
            <a:ext cx="7702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Função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032628" y="4612385"/>
            <a:ext cx="7702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Função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275323" y="4617465"/>
            <a:ext cx="977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Funções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Ok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663741" y="2777489"/>
            <a:ext cx="210820" cy="1228090"/>
          </a:xfrm>
          <a:custGeom>
            <a:avLst/>
            <a:gdLst/>
            <a:ahLst/>
            <a:cxnLst/>
            <a:rect l="l" t="t" r="r" b="b"/>
            <a:pathLst>
              <a:path w="210820" h="1228089">
                <a:moveTo>
                  <a:pt x="105104" y="72237"/>
                </a:moveTo>
                <a:lnTo>
                  <a:pt x="87578" y="103784"/>
                </a:lnTo>
                <a:lnTo>
                  <a:pt x="87578" y="1227963"/>
                </a:lnTo>
                <a:lnTo>
                  <a:pt x="122630" y="1227963"/>
                </a:lnTo>
                <a:lnTo>
                  <a:pt x="122630" y="103784"/>
                </a:lnTo>
                <a:lnTo>
                  <a:pt x="105104" y="72237"/>
                </a:lnTo>
                <a:close/>
              </a:path>
              <a:path w="210820" h="1228089">
                <a:moveTo>
                  <a:pt x="105104" y="0"/>
                </a:moveTo>
                <a:lnTo>
                  <a:pt x="2107" y="185293"/>
                </a:lnTo>
                <a:lnTo>
                  <a:pt x="0" y="191952"/>
                </a:lnTo>
                <a:lnTo>
                  <a:pt x="583" y="198659"/>
                </a:lnTo>
                <a:lnTo>
                  <a:pt x="3643" y="204652"/>
                </a:lnTo>
                <a:lnTo>
                  <a:pt x="8965" y="209169"/>
                </a:lnTo>
                <a:lnTo>
                  <a:pt x="15624" y="211276"/>
                </a:lnTo>
                <a:lnTo>
                  <a:pt x="22332" y="210693"/>
                </a:lnTo>
                <a:lnTo>
                  <a:pt x="28324" y="207633"/>
                </a:lnTo>
                <a:lnTo>
                  <a:pt x="32841" y="202311"/>
                </a:lnTo>
                <a:lnTo>
                  <a:pt x="87578" y="103784"/>
                </a:lnTo>
                <a:lnTo>
                  <a:pt x="87578" y="36068"/>
                </a:lnTo>
                <a:lnTo>
                  <a:pt x="125153" y="36068"/>
                </a:lnTo>
                <a:lnTo>
                  <a:pt x="105104" y="0"/>
                </a:lnTo>
                <a:close/>
              </a:path>
              <a:path w="210820" h="1228089">
                <a:moveTo>
                  <a:pt x="125153" y="36068"/>
                </a:moveTo>
                <a:lnTo>
                  <a:pt x="122630" y="36068"/>
                </a:lnTo>
                <a:lnTo>
                  <a:pt x="122630" y="103784"/>
                </a:lnTo>
                <a:lnTo>
                  <a:pt x="177367" y="202311"/>
                </a:lnTo>
                <a:lnTo>
                  <a:pt x="181883" y="207633"/>
                </a:lnTo>
                <a:lnTo>
                  <a:pt x="187876" y="210693"/>
                </a:lnTo>
                <a:lnTo>
                  <a:pt x="194583" y="211276"/>
                </a:lnTo>
                <a:lnTo>
                  <a:pt x="201243" y="209169"/>
                </a:lnTo>
                <a:lnTo>
                  <a:pt x="206565" y="204652"/>
                </a:lnTo>
                <a:lnTo>
                  <a:pt x="209625" y="198659"/>
                </a:lnTo>
                <a:lnTo>
                  <a:pt x="210208" y="191952"/>
                </a:lnTo>
                <a:lnTo>
                  <a:pt x="208101" y="185293"/>
                </a:lnTo>
                <a:lnTo>
                  <a:pt x="125153" y="36068"/>
                </a:lnTo>
                <a:close/>
              </a:path>
              <a:path w="210820" h="1228089">
                <a:moveTo>
                  <a:pt x="122630" y="36068"/>
                </a:moveTo>
                <a:lnTo>
                  <a:pt x="87578" y="36068"/>
                </a:lnTo>
                <a:lnTo>
                  <a:pt x="87578" y="103784"/>
                </a:lnTo>
                <a:lnTo>
                  <a:pt x="105104" y="72237"/>
                </a:lnTo>
                <a:lnTo>
                  <a:pt x="89737" y="44576"/>
                </a:lnTo>
                <a:lnTo>
                  <a:pt x="122630" y="44576"/>
                </a:lnTo>
                <a:lnTo>
                  <a:pt x="122630" y="36068"/>
                </a:lnTo>
                <a:close/>
              </a:path>
              <a:path w="210820" h="1228089">
                <a:moveTo>
                  <a:pt x="122630" y="44576"/>
                </a:moveTo>
                <a:lnTo>
                  <a:pt x="120471" y="44576"/>
                </a:lnTo>
                <a:lnTo>
                  <a:pt x="105104" y="72237"/>
                </a:lnTo>
                <a:lnTo>
                  <a:pt x="122630" y="103784"/>
                </a:lnTo>
                <a:lnTo>
                  <a:pt x="122630" y="44576"/>
                </a:lnTo>
                <a:close/>
              </a:path>
              <a:path w="210820" h="1228089">
                <a:moveTo>
                  <a:pt x="120471" y="44576"/>
                </a:moveTo>
                <a:lnTo>
                  <a:pt x="89737" y="44576"/>
                </a:lnTo>
                <a:lnTo>
                  <a:pt x="105104" y="72237"/>
                </a:lnTo>
                <a:lnTo>
                  <a:pt x="120471" y="4457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858002" y="3150565"/>
            <a:ext cx="6375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libri"/>
                <a:cs typeface="Calibri"/>
              </a:rPr>
              <a:t>push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872285" y="3268217"/>
            <a:ext cx="210820" cy="953769"/>
          </a:xfrm>
          <a:custGeom>
            <a:avLst/>
            <a:gdLst/>
            <a:ahLst/>
            <a:cxnLst/>
            <a:rect l="l" t="t" r="r" b="b"/>
            <a:pathLst>
              <a:path w="210819" h="953770">
                <a:moveTo>
                  <a:pt x="15624" y="742237"/>
                </a:moveTo>
                <a:lnTo>
                  <a:pt x="8965" y="744347"/>
                </a:lnTo>
                <a:lnTo>
                  <a:pt x="3643" y="748863"/>
                </a:lnTo>
                <a:lnTo>
                  <a:pt x="583" y="754856"/>
                </a:lnTo>
                <a:lnTo>
                  <a:pt x="0" y="761563"/>
                </a:lnTo>
                <a:lnTo>
                  <a:pt x="2107" y="768223"/>
                </a:lnTo>
                <a:lnTo>
                  <a:pt x="105104" y="953516"/>
                </a:lnTo>
                <a:lnTo>
                  <a:pt x="125153" y="917448"/>
                </a:lnTo>
                <a:lnTo>
                  <a:pt x="87578" y="917448"/>
                </a:lnTo>
                <a:lnTo>
                  <a:pt x="87578" y="849604"/>
                </a:lnTo>
                <a:lnTo>
                  <a:pt x="32841" y="751078"/>
                </a:lnTo>
                <a:lnTo>
                  <a:pt x="28324" y="745829"/>
                </a:lnTo>
                <a:lnTo>
                  <a:pt x="22332" y="742807"/>
                </a:lnTo>
                <a:lnTo>
                  <a:pt x="15624" y="742237"/>
                </a:lnTo>
                <a:close/>
              </a:path>
              <a:path w="210819" h="953770">
                <a:moveTo>
                  <a:pt x="87578" y="849604"/>
                </a:moveTo>
                <a:lnTo>
                  <a:pt x="87578" y="917448"/>
                </a:lnTo>
                <a:lnTo>
                  <a:pt x="122630" y="917448"/>
                </a:lnTo>
                <a:lnTo>
                  <a:pt x="122630" y="908812"/>
                </a:lnTo>
                <a:lnTo>
                  <a:pt x="89737" y="908812"/>
                </a:lnTo>
                <a:lnTo>
                  <a:pt x="105104" y="881151"/>
                </a:lnTo>
                <a:lnTo>
                  <a:pt x="87578" y="849604"/>
                </a:lnTo>
                <a:close/>
              </a:path>
              <a:path w="210819" h="953770">
                <a:moveTo>
                  <a:pt x="194583" y="742237"/>
                </a:moveTo>
                <a:lnTo>
                  <a:pt x="187876" y="742807"/>
                </a:lnTo>
                <a:lnTo>
                  <a:pt x="181883" y="745829"/>
                </a:lnTo>
                <a:lnTo>
                  <a:pt x="177367" y="751078"/>
                </a:lnTo>
                <a:lnTo>
                  <a:pt x="122630" y="849604"/>
                </a:lnTo>
                <a:lnTo>
                  <a:pt x="122630" y="917448"/>
                </a:lnTo>
                <a:lnTo>
                  <a:pt x="125153" y="917448"/>
                </a:lnTo>
                <a:lnTo>
                  <a:pt x="208101" y="768223"/>
                </a:lnTo>
                <a:lnTo>
                  <a:pt x="210208" y="761563"/>
                </a:lnTo>
                <a:lnTo>
                  <a:pt x="209625" y="754856"/>
                </a:lnTo>
                <a:lnTo>
                  <a:pt x="206565" y="748863"/>
                </a:lnTo>
                <a:lnTo>
                  <a:pt x="201243" y="744347"/>
                </a:lnTo>
                <a:lnTo>
                  <a:pt x="194583" y="742237"/>
                </a:lnTo>
                <a:close/>
              </a:path>
              <a:path w="210819" h="953770">
                <a:moveTo>
                  <a:pt x="105104" y="881151"/>
                </a:moveTo>
                <a:lnTo>
                  <a:pt x="89737" y="908812"/>
                </a:lnTo>
                <a:lnTo>
                  <a:pt x="120471" y="908812"/>
                </a:lnTo>
                <a:lnTo>
                  <a:pt x="105104" y="881151"/>
                </a:lnTo>
                <a:close/>
              </a:path>
              <a:path w="210819" h="953770">
                <a:moveTo>
                  <a:pt x="122630" y="849604"/>
                </a:moveTo>
                <a:lnTo>
                  <a:pt x="105104" y="881151"/>
                </a:lnTo>
                <a:lnTo>
                  <a:pt x="120471" y="908812"/>
                </a:lnTo>
                <a:lnTo>
                  <a:pt x="122630" y="908812"/>
                </a:lnTo>
                <a:lnTo>
                  <a:pt x="122630" y="849604"/>
                </a:lnTo>
                <a:close/>
              </a:path>
              <a:path w="210819" h="953770">
                <a:moveTo>
                  <a:pt x="122630" y="0"/>
                </a:moveTo>
                <a:lnTo>
                  <a:pt x="87578" y="0"/>
                </a:lnTo>
                <a:lnTo>
                  <a:pt x="87578" y="849604"/>
                </a:lnTo>
                <a:lnTo>
                  <a:pt x="105104" y="881151"/>
                </a:lnTo>
                <a:lnTo>
                  <a:pt x="122630" y="849604"/>
                </a:lnTo>
                <a:lnTo>
                  <a:pt x="1226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983081" y="3407409"/>
            <a:ext cx="185737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141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clone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latin typeface="Calibri"/>
                <a:cs typeface="Calibri"/>
              </a:rPr>
              <a:t>PC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514855" y="4533900"/>
            <a:ext cx="795655" cy="809625"/>
            <a:chOff x="1514855" y="4533900"/>
            <a:chExt cx="795655" cy="809625"/>
          </a:xfrm>
        </p:grpSpPr>
        <p:sp>
          <p:nvSpPr>
            <p:cNvPr id="58" name="object 58"/>
            <p:cNvSpPr/>
            <p:nvPr/>
          </p:nvSpPr>
          <p:spPr>
            <a:xfrm>
              <a:off x="1533905" y="4647564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7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3" y="94742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7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3" y="676529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7" y="58178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533905" y="4552950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3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4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3" y="189356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7" y="94614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3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533905" y="4552950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7" y="94614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3" y="189356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4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3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7" y="94614"/>
                  </a:lnTo>
                  <a:close/>
                </a:path>
                <a:path w="757555" h="771525">
                  <a:moveTo>
                    <a:pt x="757427" y="94614"/>
                  </a:moveTo>
                  <a:lnTo>
                    <a:pt x="757427" y="676401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3" y="771144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1"/>
                  </a:lnTo>
                  <a:lnTo>
                    <a:pt x="0" y="94614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3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24" y="1992629"/>
            <a:ext cx="1061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0" dirty="0">
                <a:latin typeface="Calibri"/>
                <a:cs typeface="Calibri"/>
              </a:rPr>
              <a:t>Servidor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3062" y="1768808"/>
            <a:ext cx="1963420" cy="1453515"/>
            <a:chOff x="353062" y="1768808"/>
            <a:chExt cx="1963420" cy="1453515"/>
          </a:xfrm>
        </p:grpSpPr>
        <p:sp>
          <p:nvSpPr>
            <p:cNvPr id="4" name="object 4"/>
            <p:cNvSpPr/>
            <p:nvPr/>
          </p:nvSpPr>
          <p:spPr>
            <a:xfrm>
              <a:off x="359158" y="1774904"/>
              <a:ext cx="1617980" cy="1005205"/>
            </a:xfrm>
            <a:custGeom>
              <a:avLst/>
              <a:gdLst/>
              <a:ahLst/>
              <a:cxnLst/>
              <a:rect l="l" t="t" r="r" b="b"/>
              <a:pathLst>
                <a:path w="1617980" h="1005205">
                  <a:moveTo>
                    <a:pt x="146479" y="330501"/>
                  </a:moveTo>
                  <a:lnTo>
                    <a:pt x="144704" y="287187"/>
                  </a:lnTo>
                  <a:lnTo>
                    <a:pt x="152903" y="245711"/>
                  </a:lnTo>
                  <a:lnTo>
                    <a:pt x="170209" y="207041"/>
                  </a:lnTo>
                  <a:lnTo>
                    <a:pt x="195750" y="172148"/>
                  </a:lnTo>
                  <a:lnTo>
                    <a:pt x="228657" y="141999"/>
                  </a:lnTo>
                  <a:lnTo>
                    <a:pt x="268060" y="117564"/>
                  </a:lnTo>
                  <a:lnTo>
                    <a:pt x="313089" y="99811"/>
                  </a:lnTo>
                  <a:lnTo>
                    <a:pt x="362874" y="89709"/>
                  </a:lnTo>
                  <a:lnTo>
                    <a:pt x="404942" y="87852"/>
                  </a:lnTo>
                  <a:lnTo>
                    <a:pt x="446507" y="91900"/>
                  </a:lnTo>
                  <a:lnTo>
                    <a:pt x="486715" y="101711"/>
                  </a:lnTo>
                  <a:lnTo>
                    <a:pt x="524710" y="117141"/>
                  </a:lnTo>
                  <a:lnTo>
                    <a:pt x="555900" y="80242"/>
                  </a:lnTo>
                  <a:lnTo>
                    <a:pt x="596040" y="52540"/>
                  </a:lnTo>
                  <a:lnTo>
                    <a:pt x="642557" y="34702"/>
                  </a:lnTo>
                  <a:lnTo>
                    <a:pt x="692877" y="27394"/>
                  </a:lnTo>
                  <a:lnTo>
                    <a:pt x="744428" y="31284"/>
                  </a:lnTo>
                  <a:lnTo>
                    <a:pt x="794636" y="47037"/>
                  </a:lnTo>
                  <a:lnTo>
                    <a:pt x="830378" y="67611"/>
                  </a:lnTo>
                  <a:lnTo>
                    <a:pt x="841029" y="75866"/>
                  </a:lnTo>
                  <a:lnTo>
                    <a:pt x="871533" y="39903"/>
                  </a:lnTo>
                  <a:lnTo>
                    <a:pt x="912310" y="14687"/>
                  </a:lnTo>
                  <a:lnTo>
                    <a:pt x="959752" y="1242"/>
                  </a:lnTo>
                  <a:lnTo>
                    <a:pt x="1010250" y="593"/>
                  </a:lnTo>
                  <a:lnTo>
                    <a:pt x="1060193" y="13763"/>
                  </a:lnTo>
                  <a:lnTo>
                    <a:pt x="1076388" y="21657"/>
                  </a:lnTo>
                  <a:lnTo>
                    <a:pt x="1091356" y="31003"/>
                  </a:lnTo>
                  <a:lnTo>
                    <a:pt x="1104967" y="41731"/>
                  </a:lnTo>
                  <a:lnTo>
                    <a:pt x="1117089" y="53768"/>
                  </a:lnTo>
                  <a:lnTo>
                    <a:pt x="1153333" y="26151"/>
                  </a:lnTo>
                  <a:lnTo>
                    <a:pt x="1195415" y="8175"/>
                  </a:lnTo>
                  <a:lnTo>
                    <a:pt x="1240898" y="0"/>
                  </a:lnTo>
                  <a:lnTo>
                    <a:pt x="1287345" y="1783"/>
                  </a:lnTo>
                  <a:lnTo>
                    <a:pt x="1332316" y="13684"/>
                  </a:lnTo>
                  <a:lnTo>
                    <a:pt x="1373375" y="35861"/>
                  </a:lnTo>
                  <a:lnTo>
                    <a:pt x="1413285" y="76342"/>
                  </a:lnTo>
                  <a:lnTo>
                    <a:pt x="1434716" y="125777"/>
                  </a:lnTo>
                  <a:lnTo>
                    <a:pt x="1484066" y="143470"/>
                  </a:lnTo>
                  <a:lnTo>
                    <a:pt x="1524802" y="170589"/>
                  </a:lnTo>
                  <a:lnTo>
                    <a:pt x="1555589" y="205152"/>
                  </a:lnTo>
                  <a:lnTo>
                    <a:pt x="1575094" y="245176"/>
                  </a:lnTo>
                  <a:lnTo>
                    <a:pt x="1581983" y="288678"/>
                  </a:lnTo>
                  <a:lnTo>
                    <a:pt x="1574924" y="333676"/>
                  </a:lnTo>
                  <a:lnTo>
                    <a:pt x="1572511" y="341296"/>
                  </a:lnTo>
                  <a:lnTo>
                    <a:pt x="1569463" y="348662"/>
                  </a:lnTo>
                  <a:lnTo>
                    <a:pt x="1565780" y="355901"/>
                  </a:lnTo>
                  <a:lnTo>
                    <a:pt x="1592833" y="392895"/>
                  </a:lnTo>
                  <a:lnTo>
                    <a:pt x="1610111" y="432488"/>
                  </a:lnTo>
                  <a:lnTo>
                    <a:pt x="1617805" y="473472"/>
                  </a:lnTo>
                  <a:lnTo>
                    <a:pt x="1616104" y="514635"/>
                  </a:lnTo>
                  <a:lnTo>
                    <a:pt x="1605200" y="554769"/>
                  </a:lnTo>
                  <a:lnTo>
                    <a:pt x="1585283" y="592663"/>
                  </a:lnTo>
                  <a:lnTo>
                    <a:pt x="1556543" y="627107"/>
                  </a:lnTo>
                  <a:lnTo>
                    <a:pt x="1519171" y="656891"/>
                  </a:lnTo>
                  <a:lnTo>
                    <a:pt x="1463053" y="684514"/>
                  </a:lnTo>
                  <a:lnTo>
                    <a:pt x="1400553" y="699182"/>
                  </a:lnTo>
                  <a:lnTo>
                    <a:pt x="1394418" y="741160"/>
                  </a:lnTo>
                  <a:lnTo>
                    <a:pt x="1377755" y="779610"/>
                  </a:lnTo>
                  <a:lnTo>
                    <a:pt x="1351871" y="813445"/>
                  </a:lnTo>
                  <a:lnTo>
                    <a:pt x="1318071" y="841581"/>
                  </a:lnTo>
                  <a:lnTo>
                    <a:pt x="1277661" y="862929"/>
                  </a:lnTo>
                  <a:lnTo>
                    <a:pt x="1231949" y="876404"/>
                  </a:lnTo>
                  <a:lnTo>
                    <a:pt x="1182240" y="880919"/>
                  </a:lnTo>
                  <a:lnTo>
                    <a:pt x="1152544" y="878984"/>
                  </a:lnTo>
                  <a:lnTo>
                    <a:pt x="1123550" y="873632"/>
                  </a:lnTo>
                  <a:lnTo>
                    <a:pt x="1095676" y="864971"/>
                  </a:lnTo>
                  <a:lnTo>
                    <a:pt x="1069337" y="853106"/>
                  </a:lnTo>
                  <a:lnTo>
                    <a:pt x="1049681" y="893229"/>
                  </a:lnTo>
                  <a:lnTo>
                    <a:pt x="1021849" y="928155"/>
                  </a:lnTo>
                  <a:lnTo>
                    <a:pt x="987110" y="957307"/>
                  </a:lnTo>
                  <a:lnTo>
                    <a:pt x="946733" y="980106"/>
                  </a:lnTo>
                  <a:lnTo>
                    <a:pt x="901987" y="995976"/>
                  </a:lnTo>
                  <a:lnTo>
                    <a:pt x="854141" y="1004339"/>
                  </a:lnTo>
                  <a:lnTo>
                    <a:pt x="804464" y="1004618"/>
                  </a:lnTo>
                  <a:lnTo>
                    <a:pt x="754225" y="996235"/>
                  </a:lnTo>
                  <a:lnTo>
                    <a:pt x="713794" y="982549"/>
                  </a:lnTo>
                  <a:lnTo>
                    <a:pt x="676991" y="963326"/>
                  </a:lnTo>
                  <a:lnTo>
                    <a:pt x="644592" y="939032"/>
                  </a:lnTo>
                  <a:lnTo>
                    <a:pt x="617370" y="910129"/>
                  </a:lnTo>
                  <a:lnTo>
                    <a:pt x="570454" y="929477"/>
                  </a:lnTo>
                  <a:lnTo>
                    <a:pt x="521639" y="941111"/>
                  </a:lnTo>
                  <a:lnTo>
                    <a:pt x="472045" y="945266"/>
                  </a:lnTo>
                  <a:lnTo>
                    <a:pt x="422793" y="942177"/>
                  </a:lnTo>
                  <a:lnTo>
                    <a:pt x="375000" y="932080"/>
                  </a:lnTo>
                  <a:lnTo>
                    <a:pt x="329789" y="915209"/>
                  </a:lnTo>
                  <a:lnTo>
                    <a:pt x="288278" y="891800"/>
                  </a:lnTo>
                  <a:lnTo>
                    <a:pt x="251588" y="862089"/>
                  </a:lnTo>
                  <a:lnTo>
                    <a:pt x="220838" y="826309"/>
                  </a:lnTo>
                  <a:lnTo>
                    <a:pt x="219796" y="824785"/>
                  </a:lnTo>
                  <a:lnTo>
                    <a:pt x="218780" y="823388"/>
                  </a:lnTo>
                  <a:lnTo>
                    <a:pt x="217777" y="821864"/>
                  </a:lnTo>
                  <a:lnTo>
                    <a:pt x="165580" y="819971"/>
                  </a:lnTo>
                  <a:lnTo>
                    <a:pt x="118389" y="804954"/>
                  </a:lnTo>
                  <a:lnTo>
                    <a:pt x="79187" y="778805"/>
                  </a:lnTo>
                  <a:lnTo>
                    <a:pt x="50955" y="743518"/>
                  </a:lnTo>
                  <a:lnTo>
                    <a:pt x="36675" y="701087"/>
                  </a:lnTo>
                  <a:lnTo>
                    <a:pt x="36405" y="671040"/>
                  </a:lnTo>
                  <a:lnTo>
                    <a:pt x="43733" y="641969"/>
                  </a:lnTo>
                  <a:lnTo>
                    <a:pt x="58267" y="614898"/>
                  </a:lnTo>
                  <a:lnTo>
                    <a:pt x="79614" y="590851"/>
                  </a:lnTo>
                  <a:lnTo>
                    <a:pt x="39445" y="562660"/>
                  </a:lnTo>
                  <a:lnTo>
                    <a:pt x="12588" y="526502"/>
                  </a:lnTo>
                  <a:lnTo>
                    <a:pt x="0" y="485503"/>
                  </a:lnTo>
                  <a:lnTo>
                    <a:pt x="2638" y="442791"/>
                  </a:lnTo>
                  <a:lnTo>
                    <a:pt x="21460" y="401494"/>
                  </a:lnTo>
                  <a:lnTo>
                    <a:pt x="73780" y="355012"/>
                  </a:lnTo>
                  <a:lnTo>
                    <a:pt x="145120" y="333676"/>
                  </a:lnTo>
                  <a:lnTo>
                    <a:pt x="146479" y="33050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242" y="2768980"/>
              <a:ext cx="223824" cy="3704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40512" y="1825370"/>
              <a:ext cx="1483995" cy="855980"/>
            </a:xfrm>
            <a:custGeom>
              <a:avLst/>
              <a:gdLst/>
              <a:ahLst/>
              <a:cxnLst/>
              <a:rect l="l" t="t" r="r" b="b"/>
              <a:pathLst>
                <a:path w="1483995" h="855980">
                  <a:moveTo>
                    <a:pt x="94805" y="554989"/>
                  </a:moveTo>
                  <a:lnTo>
                    <a:pt x="70062" y="555003"/>
                  </a:lnTo>
                  <a:lnTo>
                    <a:pt x="45735" y="551862"/>
                  </a:lnTo>
                  <a:lnTo>
                    <a:pt x="22242" y="545649"/>
                  </a:lnTo>
                  <a:lnTo>
                    <a:pt x="0" y="536448"/>
                  </a:lnTo>
                </a:path>
                <a:path w="1483995" h="855980">
                  <a:moveTo>
                    <a:pt x="178460" y="758063"/>
                  </a:moveTo>
                  <a:lnTo>
                    <a:pt x="168370" y="761130"/>
                  </a:lnTo>
                  <a:lnTo>
                    <a:pt x="158068" y="763651"/>
                  </a:lnTo>
                  <a:lnTo>
                    <a:pt x="147594" y="765599"/>
                  </a:lnTo>
                  <a:lnTo>
                    <a:pt x="136982" y="766952"/>
                  </a:lnTo>
                </a:path>
                <a:path w="1483995" h="855980">
                  <a:moveTo>
                    <a:pt x="535914" y="855599"/>
                  </a:moveTo>
                  <a:lnTo>
                    <a:pt x="528717" y="845911"/>
                  </a:lnTo>
                  <a:lnTo>
                    <a:pt x="522146" y="835913"/>
                  </a:lnTo>
                  <a:lnTo>
                    <a:pt x="516210" y="825630"/>
                  </a:lnTo>
                  <a:lnTo>
                    <a:pt x="510920" y="815086"/>
                  </a:lnTo>
                </a:path>
                <a:path w="1483995" h="855980">
                  <a:moveTo>
                    <a:pt x="998143" y="754633"/>
                  </a:moveTo>
                  <a:lnTo>
                    <a:pt x="996665" y="765919"/>
                  </a:lnTo>
                  <a:lnTo>
                    <a:pt x="994508" y="777097"/>
                  </a:lnTo>
                  <a:lnTo>
                    <a:pt x="991660" y="788156"/>
                  </a:lnTo>
                  <a:lnTo>
                    <a:pt x="988110" y="799083"/>
                  </a:lnTo>
                </a:path>
                <a:path w="1483995" h="855980">
                  <a:moveTo>
                    <a:pt x="1196644" y="479932"/>
                  </a:moveTo>
                  <a:lnTo>
                    <a:pt x="1238132" y="502341"/>
                  </a:lnTo>
                  <a:lnTo>
                    <a:pt x="1272023" y="531492"/>
                  </a:lnTo>
                  <a:lnTo>
                    <a:pt x="1297338" y="566051"/>
                  </a:lnTo>
                  <a:lnTo>
                    <a:pt x="1313094" y="604681"/>
                  </a:lnTo>
                  <a:lnTo>
                    <a:pt x="1318310" y="646049"/>
                  </a:lnTo>
                </a:path>
                <a:path w="1483995" h="855980">
                  <a:moveTo>
                    <a:pt x="1483664" y="303021"/>
                  </a:moveTo>
                  <a:lnTo>
                    <a:pt x="1473352" y="320496"/>
                  </a:lnTo>
                  <a:lnTo>
                    <a:pt x="1460788" y="336803"/>
                  </a:lnTo>
                  <a:lnTo>
                    <a:pt x="1446106" y="351778"/>
                  </a:lnTo>
                  <a:lnTo>
                    <a:pt x="1429435" y="365251"/>
                  </a:lnTo>
                </a:path>
                <a:path w="1483995" h="855980">
                  <a:moveTo>
                    <a:pt x="1353616" y="71881"/>
                  </a:moveTo>
                  <a:lnTo>
                    <a:pt x="1354946" y="79162"/>
                  </a:lnTo>
                  <a:lnTo>
                    <a:pt x="1355871" y="86502"/>
                  </a:lnTo>
                  <a:lnTo>
                    <a:pt x="1356367" y="93866"/>
                  </a:lnTo>
                  <a:lnTo>
                    <a:pt x="1356410" y="101218"/>
                  </a:lnTo>
                </a:path>
                <a:path w="1483995" h="855980">
                  <a:moveTo>
                    <a:pt x="1007541" y="37591"/>
                  </a:moveTo>
                  <a:lnTo>
                    <a:pt x="1013280" y="27574"/>
                  </a:lnTo>
                  <a:lnTo>
                    <a:pt x="1019829" y="17938"/>
                  </a:lnTo>
                  <a:lnTo>
                    <a:pt x="1027187" y="8731"/>
                  </a:lnTo>
                  <a:lnTo>
                    <a:pt x="1035354" y="0"/>
                  </a:lnTo>
                </a:path>
                <a:path w="1483995" h="855980">
                  <a:moveTo>
                    <a:pt x="747877" y="55371"/>
                  </a:moveTo>
                  <a:lnTo>
                    <a:pt x="750345" y="47045"/>
                  </a:lnTo>
                  <a:lnTo>
                    <a:pt x="753416" y="38862"/>
                  </a:lnTo>
                  <a:lnTo>
                    <a:pt x="757080" y="30868"/>
                  </a:lnTo>
                  <a:lnTo>
                    <a:pt x="761326" y="23113"/>
                  </a:lnTo>
                </a:path>
                <a:path w="1483995" h="855980">
                  <a:moveTo>
                    <a:pt x="443166" y="66420"/>
                  </a:moveTo>
                  <a:lnTo>
                    <a:pt x="456160" y="73322"/>
                  </a:lnTo>
                  <a:lnTo>
                    <a:pt x="468622" y="80867"/>
                  </a:lnTo>
                  <a:lnTo>
                    <a:pt x="480519" y="89030"/>
                  </a:lnTo>
                  <a:lnTo>
                    <a:pt x="491820" y="97789"/>
                  </a:lnTo>
                </a:path>
                <a:path w="1483995" h="855980">
                  <a:moveTo>
                    <a:pt x="73621" y="313181"/>
                  </a:moveTo>
                  <a:lnTo>
                    <a:pt x="70924" y="305040"/>
                  </a:lnTo>
                  <a:lnTo>
                    <a:pt x="68608" y="296814"/>
                  </a:lnTo>
                  <a:lnTo>
                    <a:pt x="66678" y="288518"/>
                  </a:lnTo>
                  <a:lnTo>
                    <a:pt x="65138" y="280162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0768" y="2776727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228600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228600" y="438912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0768" y="2776727"/>
              <a:ext cx="228600" cy="439420"/>
            </a:xfrm>
            <a:custGeom>
              <a:avLst/>
              <a:gdLst/>
              <a:ahLst/>
              <a:cxnLst/>
              <a:rect l="l" t="t" r="r" b="b"/>
              <a:pathLst>
                <a:path w="228600" h="439419">
                  <a:moveTo>
                    <a:pt x="0" y="438912"/>
                  </a:moveTo>
                  <a:lnTo>
                    <a:pt x="228600" y="438912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2871" y="2281427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147827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147827" y="158496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2871" y="2281427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5" h="158750">
                  <a:moveTo>
                    <a:pt x="0" y="158496"/>
                  </a:moveTo>
                  <a:lnTo>
                    <a:pt x="147827" y="158496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5849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40002" y="2481960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8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4" y="94741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7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4" y="676528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8" y="581787"/>
                  </a:lnTo>
                  <a:lnTo>
                    <a:pt x="75742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40002" y="2387345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4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4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4" y="189356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8" y="94614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4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40002" y="2387345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8" y="94614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4" y="189356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4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4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8" y="94614"/>
                  </a:lnTo>
                  <a:close/>
                </a:path>
                <a:path w="757555" h="771525">
                  <a:moveTo>
                    <a:pt x="757428" y="94614"/>
                  </a:moveTo>
                  <a:lnTo>
                    <a:pt x="757428" y="676401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4" y="771143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1"/>
                  </a:lnTo>
                  <a:lnTo>
                    <a:pt x="0" y="94614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546604" y="1894332"/>
            <a:ext cx="4429125" cy="417830"/>
            <a:chOff x="2546604" y="1894332"/>
            <a:chExt cx="4429125" cy="417830"/>
          </a:xfrm>
        </p:grpSpPr>
        <p:sp>
          <p:nvSpPr>
            <p:cNvPr id="15" name="object 15"/>
            <p:cNvSpPr/>
            <p:nvPr/>
          </p:nvSpPr>
          <p:spPr>
            <a:xfrm>
              <a:off x="2940558" y="1995729"/>
              <a:ext cx="959485" cy="210820"/>
            </a:xfrm>
            <a:custGeom>
              <a:avLst/>
              <a:gdLst/>
              <a:ahLst/>
              <a:cxnLst/>
              <a:rect l="l" t="t" r="r" b="b"/>
              <a:pathLst>
                <a:path w="959485" h="210819">
                  <a:moveTo>
                    <a:pt x="886993" y="105104"/>
                  </a:moveTo>
                  <a:lnTo>
                    <a:pt x="756919" y="177367"/>
                  </a:lnTo>
                  <a:lnTo>
                    <a:pt x="751597" y="181883"/>
                  </a:lnTo>
                  <a:lnTo>
                    <a:pt x="748538" y="187876"/>
                  </a:lnTo>
                  <a:lnTo>
                    <a:pt x="747954" y="194583"/>
                  </a:lnTo>
                  <a:lnTo>
                    <a:pt x="750062" y="201243"/>
                  </a:lnTo>
                  <a:lnTo>
                    <a:pt x="754578" y="206565"/>
                  </a:lnTo>
                  <a:lnTo>
                    <a:pt x="760571" y="209625"/>
                  </a:lnTo>
                  <a:lnTo>
                    <a:pt x="767278" y="210208"/>
                  </a:lnTo>
                  <a:lnTo>
                    <a:pt x="773938" y="208101"/>
                  </a:lnTo>
                  <a:lnTo>
                    <a:pt x="927701" y="122630"/>
                  </a:lnTo>
                  <a:lnTo>
                    <a:pt x="923163" y="122630"/>
                  </a:lnTo>
                  <a:lnTo>
                    <a:pt x="923163" y="120471"/>
                  </a:lnTo>
                  <a:lnTo>
                    <a:pt x="914654" y="120471"/>
                  </a:lnTo>
                  <a:lnTo>
                    <a:pt x="886993" y="105104"/>
                  </a:lnTo>
                  <a:close/>
                </a:path>
                <a:path w="959485" h="210819">
                  <a:moveTo>
                    <a:pt x="855446" y="87578"/>
                  </a:moveTo>
                  <a:lnTo>
                    <a:pt x="0" y="87578"/>
                  </a:lnTo>
                  <a:lnTo>
                    <a:pt x="0" y="122630"/>
                  </a:lnTo>
                  <a:lnTo>
                    <a:pt x="855446" y="122630"/>
                  </a:lnTo>
                  <a:lnTo>
                    <a:pt x="886993" y="105104"/>
                  </a:lnTo>
                  <a:lnTo>
                    <a:pt x="855446" y="87578"/>
                  </a:lnTo>
                  <a:close/>
                </a:path>
                <a:path w="959485" h="210819">
                  <a:moveTo>
                    <a:pt x="927701" y="87578"/>
                  </a:moveTo>
                  <a:lnTo>
                    <a:pt x="923163" y="87578"/>
                  </a:lnTo>
                  <a:lnTo>
                    <a:pt x="923163" y="122630"/>
                  </a:lnTo>
                  <a:lnTo>
                    <a:pt x="927701" y="122630"/>
                  </a:lnTo>
                  <a:lnTo>
                    <a:pt x="959231" y="105104"/>
                  </a:lnTo>
                  <a:lnTo>
                    <a:pt x="927701" y="87578"/>
                  </a:lnTo>
                  <a:close/>
                </a:path>
                <a:path w="959485" h="210819">
                  <a:moveTo>
                    <a:pt x="914654" y="89737"/>
                  </a:moveTo>
                  <a:lnTo>
                    <a:pt x="886993" y="105104"/>
                  </a:lnTo>
                  <a:lnTo>
                    <a:pt x="914654" y="120471"/>
                  </a:lnTo>
                  <a:lnTo>
                    <a:pt x="914654" y="89737"/>
                  </a:lnTo>
                  <a:close/>
                </a:path>
                <a:path w="959485" h="210819">
                  <a:moveTo>
                    <a:pt x="923163" y="89737"/>
                  </a:moveTo>
                  <a:lnTo>
                    <a:pt x="914654" y="89737"/>
                  </a:lnTo>
                  <a:lnTo>
                    <a:pt x="914654" y="120471"/>
                  </a:lnTo>
                  <a:lnTo>
                    <a:pt x="923163" y="120471"/>
                  </a:lnTo>
                  <a:lnTo>
                    <a:pt x="923163" y="89737"/>
                  </a:lnTo>
                  <a:close/>
                </a:path>
                <a:path w="959485" h="210819">
                  <a:moveTo>
                    <a:pt x="767278" y="0"/>
                  </a:moveTo>
                  <a:lnTo>
                    <a:pt x="760571" y="583"/>
                  </a:lnTo>
                  <a:lnTo>
                    <a:pt x="754578" y="3643"/>
                  </a:lnTo>
                  <a:lnTo>
                    <a:pt x="750062" y="8965"/>
                  </a:lnTo>
                  <a:lnTo>
                    <a:pt x="747954" y="15624"/>
                  </a:lnTo>
                  <a:lnTo>
                    <a:pt x="748538" y="22332"/>
                  </a:lnTo>
                  <a:lnTo>
                    <a:pt x="751597" y="28324"/>
                  </a:lnTo>
                  <a:lnTo>
                    <a:pt x="756919" y="32841"/>
                  </a:lnTo>
                  <a:lnTo>
                    <a:pt x="886993" y="105104"/>
                  </a:lnTo>
                  <a:lnTo>
                    <a:pt x="914654" y="89737"/>
                  </a:lnTo>
                  <a:lnTo>
                    <a:pt x="923163" y="89737"/>
                  </a:lnTo>
                  <a:lnTo>
                    <a:pt x="923163" y="87578"/>
                  </a:lnTo>
                  <a:lnTo>
                    <a:pt x="927701" y="87578"/>
                  </a:lnTo>
                  <a:lnTo>
                    <a:pt x="773938" y="2107"/>
                  </a:lnTo>
                  <a:lnTo>
                    <a:pt x="767278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65654" y="191338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65654" y="191338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99154" y="191338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99154" y="191338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34177" y="191338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34177" y="191338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74058" y="1995741"/>
              <a:ext cx="2308225" cy="214629"/>
            </a:xfrm>
            <a:custGeom>
              <a:avLst/>
              <a:gdLst/>
              <a:ahLst/>
              <a:cxnLst/>
              <a:rect l="l" t="t" r="r" b="b"/>
              <a:pathLst>
                <a:path w="2308225" h="214630">
                  <a:moveTo>
                    <a:pt x="961390" y="105092"/>
                  </a:moveTo>
                  <a:lnTo>
                    <a:pt x="929855" y="87566"/>
                  </a:lnTo>
                  <a:lnTo>
                    <a:pt x="776097" y="2095"/>
                  </a:lnTo>
                  <a:lnTo>
                    <a:pt x="769505" y="0"/>
                  </a:lnTo>
                  <a:lnTo>
                    <a:pt x="762838" y="571"/>
                  </a:lnTo>
                  <a:lnTo>
                    <a:pt x="756856" y="3632"/>
                  </a:lnTo>
                  <a:lnTo>
                    <a:pt x="752348" y="8953"/>
                  </a:lnTo>
                  <a:lnTo>
                    <a:pt x="750227" y="15621"/>
                  </a:lnTo>
                  <a:lnTo>
                    <a:pt x="750798" y="22326"/>
                  </a:lnTo>
                  <a:lnTo>
                    <a:pt x="753821" y="28321"/>
                  </a:lnTo>
                  <a:lnTo>
                    <a:pt x="759079" y="32829"/>
                  </a:lnTo>
                  <a:lnTo>
                    <a:pt x="857605" y="87566"/>
                  </a:lnTo>
                  <a:lnTo>
                    <a:pt x="0" y="87566"/>
                  </a:lnTo>
                  <a:lnTo>
                    <a:pt x="0" y="122618"/>
                  </a:lnTo>
                  <a:lnTo>
                    <a:pt x="857605" y="122618"/>
                  </a:lnTo>
                  <a:lnTo>
                    <a:pt x="759079" y="177355"/>
                  </a:lnTo>
                  <a:lnTo>
                    <a:pt x="753821" y="181876"/>
                  </a:lnTo>
                  <a:lnTo>
                    <a:pt x="750798" y="187871"/>
                  </a:lnTo>
                  <a:lnTo>
                    <a:pt x="750227" y="194576"/>
                  </a:lnTo>
                  <a:lnTo>
                    <a:pt x="752348" y="201231"/>
                  </a:lnTo>
                  <a:lnTo>
                    <a:pt x="756856" y="206565"/>
                  </a:lnTo>
                  <a:lnTo>
                    <a:pt x="762838" y="209613"/>
                  </a:lnTo>
                  <a:lnTo>
                    <a:pt x="769505" y="210197"/>
                  </a:lnTo>
                  <a:lnTo>
                    <a:pt x="776097" y="208089"/>
                  </a:lnTo>
                  <a:lnTo>
                    <a:pt x="929855" y="122618"/>
                  </a:lnTo>
                  <a:lnTo>
                    <a:pt x="961390" y="105092"/>
                  </a:lnTo>
                  <a:close/>
                </a:path>
                <a:path w="2308225" h="214630">
                  <a:moveTo>
                    <a:pt x="2308212" y="110172"/>
                  </a:moveTo>
                  <a:lnTo>
                    <a:pt x="2123440" y="6286"/>
                  </a:lnTo>
                  <a:lnTo>
                    <a:pt x="2116848" y="4114"/>
                  </a:lnTo>
                  <a:lnTo>
                    <a:pt x="2110168" y="4635"/>
                  </a:lnTo>
                  <a:lnTo>
                    <a:pt x="2104148" y="7645"/>
                  </a:lnTo>
                  <a:lnTo>
                    <a:pt x="2099564" y="12890"/>
                  </a:lnTo>
                  <a:lnTo>
                    <a:pt x="2097430" y="19558"/>
                  </a:lnTo>
                  <a:lnTo>
                    <a:pt x="2097976" y="26263"/>
                  </a:lnTo>
                  <a:lnTo>
                    <a:pt x="2100986" y="32258"/>
                  </a:lnTo>
                  <a:lnTo>
                    <a:pt x="2106295" y="36766"/>
                  </a:lnTo>
                  <a:lnTo>
                    <a:pt x="2204466" y="92049"/>
                  </a:lnTo>
                  <a:lnTo>
                    <a:pt x="1335151" y="87566"/>
                  </a:lnTo>
                  <a:lnTo>
                    <a:pt x="1334897" y="122618"/>
                  </a:lnTo>
                  <a:lnTo>
                    <a:pt x="2204478" y="127101"/>
                  </a:lnTo>
                  <a:lnTo>
                    <a:pt x="2105533" y="181419"/>
                  </a:lnTo>
                  <a:lnTo>
                    <a:pt x="2100199" y="185928"/>
                  </a:lnTo>
                  <a:lnTo>
                    <a:pt x="2097125" y="191871"/>
                  </a:lnTo>
                  <a:lnTo>
                    <a:pt x="2096503" y="198539"/>
                  </a:lnTo>
                  <a:lnTo>
                    <a:pt x="2098548" y="205168"/>
                  </a:lnTo>
                  <a:lnTo>
                    <a:pt x="2103056" y="210515"/>
                  </a:lnTo>
                  <a:lnTo>
                    <a:pt x="2109051" y="213626"/>
                  </a:lnTo>
                  <a:lnTo>
                    <a:pt x="2115756" y="214249"/>
                  </a:lnTo>
                  <a:lnTo>
                    <a:pt x="2122424" y="212153"/>
                  </a:lnTo>
                  <a:lnTo>
                    <a:pt x="2276754" y="127444"/>
                  </a:lnTo>
                  <a:lnTo>
                    <a:pt x="2308212" y="11017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82918" y="1919478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186689" y="0"/>
                  </a:moveTo>
                  <a:lnTo>
                    <a:pt x="137054" y="6667"/>
                  </a:lnTo>
                  <a:lnTo>
                    <a:pt x="92455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89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5" y="347895"/>
                  </a:lnTo>
                  <a:lnTo>
                    <a:pt x="137054" y="366712"/>
                  </a:lnTo>
                  <a:lnTo>
                    <a:pt x="186689" y="373380"/>
                  </a:lnTo>
                  <a:lnTo>
                    <a:pt x="236325" y="366712"/>
                  </a:lnTo>
                  <a:lnTo>
                    <a:pt x="280924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79" y="186689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3" y="25484"/>
                  </a:lnTo>
                  <a:lnTo>
                    <a:pt x="236325" y="666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82918" y="1919478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5" y="25484"/>
                  </a:lnTo>
                  <a:lnTo>
                    <a:pt x="137054" y="6667"/>
                  </a:lnTo>
                  <a:lnTo>
                    <a:pt x="186689" y="0"/>
                  </a:lnTo>
                  <a:lnTo>
                    <a:pt x="236325" y="6667"/>
                  </a:lnTo>
                  <a:lnTo>
                    <a:pt x="280923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79" y="186689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4" y="347895"/>
                  </a:lnTo>
                  <a:lnTo>
                    <a:pt x="236325" y="366712"/>
                  </a:lnTo>
                  <a:lnTo>
                    <a:pt x="186689" y="373380"/>
                  </a:lnTo>
                  <a:lnTo>
                    <a:pt x="137054" y="366712"/>
                  </a:lnTo>
                  <a:lnTo>
                    <a:pt x="92455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515361" y="2303144"/>
            <a:ext cx="469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Início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97985" y="2308351"/>
            <a:ext cx="7702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Função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32628" y="2303144"/>
            <a:ext cx="7702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Função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75323" y="2308351"/>
            <a:ext cx="977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Funções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Ok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023149" y="2777489"/>
            <a:ext cx="210820" cy="1228090"/>
          </a:xfrm>
          <a:custGeom>
            <a:avLst/>
            <a:gdLst/>
            <a:ahLst/>
            <a:cxnLst/>
            <a:rect l="l" t="t" r="r" b="b"/>
            <a:pathLst>
              <a:path w="210820" h="1228089">
                <a:moveTo>
                  <a:pt x="15624" y="1016305"/>
                </a:moveTo>
                <a:lnTo>
                  <a:pt x="8965" y="1018413"/>
                </a:lnTo>
                <a:lnTo>
                  <a:pt x="3643" y="1022929"/>
                </a:lnTo>
                <a:lnTo>
                  <a:pt x="583" y="1028922"/>
                </a:lnTo>
                <a:lnTo>
                  <a:pt x="0" y="1035629"/>
                </a:lnTo>
                <a:lnTo>
                  <a:pt x="2107" y="1042289"/>
                </a:lnTo>
                <a:lnTo>
                  <a:pt x="105104" y="1227582"/>
                </a:lnTo>
                <a:lnTo>
                  <a:pt x="125153" y="1191514"/>
                </a:lnTo>
                <a:lnTo>
                  <a:pt x="87578" y="1191514"/>
                </a:lnTo>
                <a:lnTo>
                  <a:pt x="87578" y="1123797"/>
                </a:lnTo>
                <a:lnTo>
                  <a:pt x="32841" y="1025271"/>
                </a:lnTo>
                <a:lnTo>
                  <a:pt x="28324" y="1019948"/>
                </a:lnTo>
                <a:lnTo>
                  <a:pt x="22332" y="1016889"/>
                </a:lnTo>
                <a:lnTo>
                  <a:pt x="15624" y="1016305"/>
                </a:lnTo>
                <a:close/>
              </a:path>
              <a:path w="210820" h="1228089">
                <a:moveTo>
                  <a:pt x="87578" y="1123797"/>
                </a:moveTo>
                <a:lnTo>
                  <a:pt x="87578" y="1191514"/>
                </a:lnTo>
                <a:lnTo>
                  <a:pt x="122630" y="1191514"/>
                </a:lnTo>
                <a:lnTo>
                  <a:pt x="122630" y="1183005"/>
                </a:lnTo>
                <a:lnTo>
                  <a:pt x="89737" y="1183005"/>
                </a:lnTo>
                <a:lnTo>
                  <a:pt x="105104" y="1155344"/>
                </a:lnTo>
                <a:lnTo>
                  <a:pt x="87578" y="1123797"/>
                </a:lnTo>
                <a:close/>
              </a:path>
              <a:path w="210820" h="1228089">
                <a:moveTo>
                  <a:pt x="194583" y="1016305"/>
                </a:moveTo>
                <a:lnTo>
                  <a:pt x="187876" y="1016889"/>
                </a:lnTo>
                <a:lnTo>
                  <a:pt x="181883" y="1019948"/>
                </a:lnTo>
                <a:lnTo>
                  <a:pt x="177367" y="1025271"/>
                </a:lnTo>
                <a:lnTo>
                  <a:pt x="122630" y="1123797"/>
                </a:lnTo>
                <a:lnTo>
                  <a:pt x="122630" y="1191514"/>
                </a:lnTo>
                <a:lnTo>
                  <a:pt x="125153" y="1191514"/>
                </a:lnTo>
                <a:lnTo>
                  <a:pt x="208101" y="1042289"/>
                </a:lnTo>
                <a:lnTo>
                  <a:pt x="210208" y="1035629"/>
                </a:lnTo>
                <a:lnTo>
                  <a:pt x="209625" y="1028922"/>
                </a:lnTo>
                <a:lnTo>
                  <a:pt x="206565" y="1022929"/>
                </a:lnTo>
                <a:lnTo>
                  <a:pt x="201243" y="1018413"/>
                </a:lnTo>
                <a:lnTo>
                  <a:pt x="194583" y="1016305"/>
                </a:lnTo>
                <a:close/>
              </a:path>
              <a:path w="210820" h="1228089">
                <a:moveTo>
                  <a:pt x="105104" y="1155344"/>
                </a:moveTo>
                <a:lnTo>
                  <a:pt x="89737" y="1183005"/>
                </a:lnTo>
                <a:lnTo>
                  <a:pt x="120471" y="1183005"/>
                </a:lnTo>
                <a:lnTo>
                  <a:pt x="105104" y="1155344"/>
                </a:lnTo>
                <a:close/>
              </a:path>
              <a:path w="210820" h="1228089">
                <a:moveTo>
                  <a:pt x="122630" y="1123797"/>
                </a:moveTo>
                <a:lnTo>
                  <a:pt x="105104" y="1155344"/>
                </a:lnTo>
                <a:lnTo>
                  <a:pt x="120471" y="1183005"/>
                </a:lnTo>
                <a:lnTo>
                  <a:pt x="122630" y="1183005"/>
                </a:lnTo>
                <a:lnTo>
                  <a:pt x="122630" y="1123797"/>
                </a:lnTo>
                <a:close/>
              </a:path>
              <a:path w="210820" h="1228089">
                <a:moveTo>
                  <a:pt x="122630" y="0"/>
                </a:moveTo>
                <a:lnTo>
                  <a:pt x="87578" y="0"/>
                </a:lnTo>
                <a:lnTo>
                  <a:pt x="87578" y="1123797"/>
                </a:lnTo>
                <a:lnTo>
                  <a:pt x="105104" y="1155344"/>
                </a:lnTo>
                <a:lnTo>
                  <a:pt x="122630" y="1123797"/>
                </a:lnTo>
                <a:lnTo>
                  <a:pt x="1226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7923276" y="1901951"/>
            <a:ext cx="411480" cy="411480"/>
            <a:chOff x="7923276" y="1901951"/>
            <a:chExt cx="411480" cy="411480"/>
          </a:xfrm>
        </p:grpSpPr>
        <p:sp>
          <p:nvSpPr>
            <p:cNvPr id="31" name="object 31"/>
            <p:cNvSpPr/>
            <p:nvPr/>
          </p:nvSpPr>
          <p:spPr>
            <a:xfrm>
              <a:off x="7942326" y="192100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186690" y="0"/>
                  </a:moveTo>
                  <a:lnTo>
                    <a:pt x="137054" y="6667"/>
                  </a:lnTo>
                  <a:lnTo>
                    <a:pt x="92455" y="25484"/>
                  </a:lnTo>
                  <a:lnTo>
                    <a:pt x="54673" y="54673"/>
                  </a:lnTo>
                  <a:lnTo>
                    <a:pt x="25484" y="92455"/>
                  </a:lnTo>
                  <a:lnTo>
                    <a:pt x="6667" y="137054"/>
                  </a:lnTo>
                  <a:lnTo>
                    <a:pt x="0" y="186689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236325" y="366712"/>
                  </a:lnTo>
                  <a:lnTo>
                    <a:pt x="280924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79" y="186689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4" y="25484"/>
                  </a:lnTo>
                  <a:lnTo>
                    <a:pt x="236325" y="666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942326" y="192100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5"/>
                  </a:lnTo>
                  <a:lnTo>
                    <a:pt x="54673" y="54673"/>
                  </a:lnTo>
                  <a:lnTo>
                    <a:pt x="92455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79" y="186689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4" y="347895"/>
                  </a:lnTo>
                  <a:lnTo>
                    <a:pt x="236325" y="366712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657845" y="2306827"/>
            <a:ext cx="889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Classes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Ok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663741" y="2777489"/>
            <a:ext cx="210820" cy="1228090"/>
          </a:xfrm>
          <a:custGeom>
            <a:avLst/>
            <a:gdLst/>
            <a:ahLst/>
            <a:cxnLst/>
            <a:rect l="l" t="t" r="r" b="b"/>
            <a:pathLst>
              <a:path w="210820" h="1228089">
                <a:moveTo>
                  <a:pt x="105104" y="72237"/>
                </a:moveTo>
                <a:lnTo>
                  <a:pt x="87578" y="103784"/>
                </a:lnTo>
                <a:lnTo>
                  <a:pt x="87578" y="1227963"/>
                </a:lnTo>
                <a:lnTo>
                  <a:pt x="122630" y="1227963"/>
                </a:lnTo>
                <a:lnTo>
                  <a:pt x="122630" y="103784"/>
                </a:lnTo>
                <a:lnTo>
                  <a:pt x="105104" y="72237"/>
                </a:lnTo>
                <a:close/>
              </a:path>
              <a:path w="210820" h="1228089">
                <a:moveTo>
                  <a:pt x="105104" y="0"/>
                </a:moveTo>
                <a:lnTo>
                  <a:pt x="2107" y="185293"/>
                </a:lnTo>
                <a:lnTo>
                  <a:pt x="0" y="191952"/>
                </a:lnTo>
                <a:lnTo>
                  <a:pt x="583" y="198659"/>
                </a:lnTo>
                <a:lnTo>
                  <a:pt x="3643" y="204652"/>
                </a:lnTo>
                <a:lnTo>
                  <a:pt x="8965" y="209169"/>
                </a:lnTo>
                <a:lnTo>
                  <a:pt x="15624" y="211276"/>
                </a:lnTo>
                <a:lnTo>
                  <a:pt x="22332" y="210693"/>
                </a:lnTo>
                <a:lnTo>
                  <a:pt x="28324" y="207633"/>
                </a:lnTo>
                <a:lnTo>
                  <a:pt x="32841" y="202311"/>
                </a:lnTo>
                <a:lnTo>
                  <a:pt x="87578" y="103784"/>
                </a:lnTo>
                <a:lnTo>
                  <a:pt x="87578" y="36068"/>
                </a:lnTo>
                <a:lnTo>
                  <a:pt x="125153" y="36068"/>
                </a:lnTo>
                <a:lnTo>
                  <a:pt x="105104" y="0"/>
                </a:lnTo>
                <a:close/>
              </a:path>
              <a:path w="210820" h="1228089">
                <a:moveTo>
                  <a:pt x="125153" y="36068"/>
                </a:moveTo>
                <a:lnTo>
                  <a:pt x="122630" y="36068"/>
                </a:lnTo>
                <a:lnTo>
                  <a:pt x="122630" y="103784"/>
                </a:lnTo>
                <a:lnTo>
                  <a:pt x="177367" y="202311"/>
                </a:lnTo>
                <a:lnTo>
                  <a:pt x="181883" y="207633"/>
                </a:lnTo>
                <a:lnTo>
                  <a:pt x="187876" y="210693"/>
                </a:lnTo>
                <a:lnTo>
                  <a:pt x="194583" y="211276"/>
                </a:lnTo>
                <a:lnTo>
                  <a:pt x="201243" y="209169"/>
                </a:lnTo>
                <a:lnTo>
                  <a:pt x="206565" y="204652"/>
                </a:lnTo>
                <a:lnTo>
                  <a:pt x="209625" y="198659"/>
                </a:lnTo>
                <a:lnTo>
                  <a:pt x="210208" y="191952"/>
                </a:lnTo>
                <a:lnTo>
                  <a:pt x="208101" y="185293"/>
                </a:lnTo>
                <a:lnTo>
                  <a:pt x="125153" y="36068"/>
                </a:lnTo>
                <a:close/>
              </a:path>
              <a:path w="210820" h="1228089">
                <a:moveTo>
                  <a:pt x="122630" y="36068"/>
                </a:moveTo>
                <a:lnTo>
                  <a:pt x="87578" y="36068"/>
                </a:lnTo>
                <a:lnTo>
                  <a:pt x="87578" y="103784"/>
                </a:lnTo>
                <a:lnTo>
                  <a:pt x="105104" y="72237"/>
                </a:lnTo>
                <a:lnTo>
                  <a:pt x="89737" y="44576"/>
                </a:lnTo>
                <a:lnTo>
                  <a:pt x="122630" y="44576"/>
                </a:lnTo>
                <a:lnTo>
                  <a:pt x="122630" y="36068"/>
                </a:lnTo>
                <a:close/>
              </a:path>
              <a:path w="210820" h="1228089">
                <a:moveTo>
                  <a:pt x="122630" y="44576"/>
                </a:moveTo>
                <a:lnTo>
                  <a:pt x="120471" y="44576"/>
                </a:lnTo>
                <a:lnTo>
                  <a:pt x="105104" y="72237"/>
                </a:lnTo>
                <a:lnTo>
                  <a:pt x="122630" y="103784"/>
                </a:lnTo>
                <a:lnTo>
                  <a:pt x="122630" y="44576"/>
                </a:lnTo>
                <a:close/>
              </a:path>
              <a:path w="210820" h="1228089">
                <a:moveTo>
                  <a:pt x="120471" y="44576"/>
                </a:moveTo>
                <a:lnTo>
                  <a:pt x="89737" y="44576"/>
                </a:lnTo>
                <a:lnTo>
                  <a:pt x="105104" y="72237"/>
                </a:lnTo>
                <a:lnTo>
                  <a:pt x="120471" y="4457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74458" y="2001369"/>
            <a:ext cx="973455" cy="210185"/>
          </a:xfrm>
          <a:custGeom>
            <a:avLst/>
            <a:gdLst/>
            <a:ahLst/>
            <a:cxnLst/>
            <a:rect l="l" t="t" r="r" b="b"/>
            <a:pathLst>
              <a:path w="973454" h="210185">
                <a:moveTo>
                  <a:pt x="869592" y="122992"/>
                </a:moveTo>
                <a:lnTo>
                  <a:pt x="770636" y="177315"/>
                </a:lnTo>
                <a:lnTo>
                  <a:pt x="765311" y="181812"/>
                </a:lnTo>
                <a:lnTo>
                  <a:pt x="762238" y="187761"/>
                </a:lnTo>
                <a:lnTo>
                  <a:pt x="761617" y="194425"/>
                </a:lnTo>
                <a:lnTo>
                  <a:pt x="763651" y="201064"/>
                </a:lnTo>
                <a:lnTo>
                  <a:pt x="768167" y="206406"/>
                </a:lnTo>
                <a:lnTo>
                  <a:pt x="774160" y="209510"/>
                </a:lnTo>
                <a:lnTo>
                  <a:pt x="780867" y="210137"/>
                </a:lnTo>
                <a:lnTo>
                  <a:pt x="787526" y="208049"/>
                </a:lnTo>
                <a:lnTo>
                  <a:pt x="941859" y="123340"/>
                </a:lnTo>
                <a:lnTo>
                  <a:pt x="937133" y="123340"/>
                </a:lnTo>
                <a:lnTo>
                  <a:pt x="869592" y="122992"/>
                </a:lnTo>
                <a:close/>
              </a:path>
              <a:path w="973454" h="210185">
                <a:moveTo>
                  <a:pt x="901109" y="105691"/>
                </a:moveTo>
                <a:lnTo>
                  <a:pt x="869592" y="122992"/>
                </a:lnTo>
                <a:lnTo>
                  <a:pt x="937133" y="123340"/>
                </a:lnTo>
                <a:lnTo>
                  <a:pt x="937148" y="121181"/>
                </a:lnTo>
                <a:lnTo>
                  <a:pt x="928624" y="121181"/>
                </a:lnTo>
                <a:lnTo>
                  <a:pt x="901109" y="105691"/>
                </a:lnTo>
                <a:close/>
              </a:path>
              <a:path w="973454" h="210185">
                <a:moveTo>
                  <a:pt x="781954" y="0"/>
                </a:moveTo>
                <a:lnTo>
                  <a:pt x="775271" y="531"/>
                </a:lnTo>
                <a:lnTo>
                  <a:pt x="769254" y="3540"/>
                </a:lnTo>
                <a:lnTo>
                  <a:pt x="764667" y="8786"/>
                </a:lnTo>
                <a:lnTo>
                  <a:pt x="762539" y="15446"/>
                </a:lnTo>
                <a:lnTo>
                  <a:pt x="763079" y="22153"/>
                </a:lnTo>
                <a:lnTo>
                  <a:pt x="766095" y="28146"/>
                </a:lnTo>
                <a:lnTo>
                  <a:pt x="771398" y="32662"/>
                </a:lnTo>
                <a:lnTo>
                  <a:pt x="869579" y="87939"/>
                </a:lnTo>
                <a:lnTo>
                  <a:pt x="937387" y="88288"/>
                </a:lnTo>
                <a:lnTo>
                  <a:pt x="937133" y="123340"/>
                </a:lnTo>
                <a:lnTo>
                  <a:pt x="941859" y="123340"/>
                </a:lnTo>
                <a:lnTo>
                  <a:pt x="973327" y="106068"/>
                </a:lnTo>
                <a:lnTo>
                  <a:pt x="788543" y="2182"/>
                </a:lnTo>
                <a:lnTo>
                  <a:pt x="781954" y="0"/>
                </a:lnTo>
                <a:close/>
              </a:path>
              <a:path w="973454" h="210185">
                <a:moveTo>
                  <a:pt x="254" y="83462"/>
                </a:moveTo>
                <a:lnTo>
                  <a:pt x="0" y="118514"/>
                </a:lnTo>
                <a:lnTo>
                  <a:pt x="869592" y="122992"/>
                </a:lnTo>
                <a:lnTo>
                  <a:pt x="901109" y="105691"/>
                </a:lnTo>
                <a:lnTo>
                  <a:pt x="869579" y="87939"/>
                </a:lnTo>
                <a:lnTo>
                  <a:pt x="254" y="83462"/>
                </a:lnTo>
                <a:close/>
              </a:path>
              <a:path w="973454" h="210185">
                <a:moveTo>
                  <a:pt x="928877" y="90447"/>
                </a:moveTo>
                <a:lnTo>
                  <a:pt x="901109" y="105691"/>
                </a:lnTo>
                <a:lnTo>
                  <a:pt x="928624" y="121181"/>
                </a:lnTo>
                <a:lnTo>
                  <a:pt x="928877" y="90447"/>
                </a:lnTo>
                <a:close/>
              </a:path>
              <a:path w="973454" h="210185">
                <a:moveTo>
                  <a:pt x="937371" y="90447"/>
                </a:moveTo>
                <a:lnTo>
                  <a:pt x="928877" y="90447"/>
                </a:lnTo>
                <a:lnTo>
                  <a:pt x="928624" y="121181"/>
                </a:lnTo>
                <a:lnTo>
                  <a:pt x="937148" y="121181"/>
                </a:lnTo>
                <a:lnTo>
                  <a:pt x="937371" y="90447"/>
                </a:lnTo>
                <a:close/>
              </a:path>
              <a:path w="973454" h="210185">
                <a:moveTo>
                  <a:pt x="869579" y="87939"/>
                </a:moveTo>
                <a:lnTo>
                  <a:pt x="901109" y="105691"/>
                </a:lnTo>
                <a:lnTo>
                  <a:pt x="928877" y="90447"/>
                </a:lnTo>
                <a:lnTo>
                  <a:pt x="937371" y="90447"/>
                </a:lnTo>
                <a:lnTo>
                  <a:pt x="937387" y="88288"/>
                </a:lnTo>
                <a:lnTo>
                  <a:pt x="869579" y="8793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2546604" y="4203191"/>
            <a:ext cx="4429125" cy="417830"/>
            <a:chOff x="2546604" y="4203191"/>
            <a:chExt cx="4429125" cy="417830"/>
          </a:xfrm>
        </p:grpSpPr>
        <p:sp>
          <p:nvSpPr>
            <p:cNvPr id="37" name="object 37"/>
            <p:cNvSpPr/>
            <p:nvPr/>
          </p:nvSpPr>
          <p:spPr>
            <a:xfrm>
              <a:off x="2940558" y="4304589"/>
              <a:ext cx="959485" cy="210820"/>
            </a:xfrm>
            <a:custGeom>
              <a:avLst/>
              <a:gdLst/>
              <a:ahLst/>
              <a:cxnLst/>
              <a:rect l="l" t="t" r="r" b="b"/>
              <a:pathLst>
                <a:path w="959485" h="210820">
                  <a:moveTo>
                    <a:pt x="886993" y="105104"/>
                  </a:moveTo>
                  <a:lnTo>
                    <a:pt x="756919" y="177367"/>
                  </a:lnTo>
                  <a:lnTo>
                    <a:pt x="751597" y="181883"/>
                  </a:lnTo>
                  <a:lnTo>
                    <a:pt x="748538" y="187876"/>
                  </a:lnTo>
                  <a:lnTo>
                    <a:pt x="747954" y="194583"/>
                  </a:lnTo>
                  <a:lnTo>
                    <a:pt x="750062" y="201243"/>
                  </a:lnTo>
                  <a:lnTo>
                    <a:pt x="754578" y="206565"/>
                  </a:lnTo>
                  <a:lnTo>
                    <a:pt x="760571" y="209625"/>
                  </a:lnTo>
                  <a:lnTo>
                    <a:pt x="767278" y="210208"/>
                  </a:lnTo>
                  <a:lnTo>
                    <a:pt x="773938" y="208101"/>
                  </a:lnTo>
                  <a:lnTo>
                    <a:pt x="927701" y="122630"/>
                  </a:lnTo>
                  <a:lnTo>
                    <a:pt x="923163" y="122630"/>
                  </a:lnTo>
                  <a:lnTo>
                    <a:pt x="923163" y="120471"/>
                  </a:lnTo>
                  <a:lnTo>
                    <a:pt x="914654" y="120471"/>
                  </a:lnTo>
                  <a:lnTo>
                    <a:pt x="886993" y="105104"/>
                  </a:lnTo>
                  <a:close/>
                </a:path>
                <a:path w="959485" h="210820">
                  <a:moveTo>
                    <a:pt x="855446" y="87578"/>
                  </a:moveTo>
                  <a:lnTo>
                    <a:pt x="0" y="87578"/>
                  </a:lnTo>
                  <a:lnTo>
                    <a:pt x="0" y="122630"/>
                  </a:lnTo>
                  <a:lnTo>
                    <a:pt x="855446" y="122630"/>
                  </a:lnTo>
                  <a:lnTo>
                    <a:pt x="886993" y="105104"/>
                  </a:lnTo>
                  <a:lnTo>
                    <a:pt x="855446" y="87578"/>
                  </a:lnTo>
                  <a:close/>
                </a:path>
                <a:path w="959485" h="210820">
                  <a:moveTo>
                    <a:pt x="927701" y="87578"/>
                  </a:moveTo>
                  <a:lnTo>
                    <a:pt x="923163" y="87578"/>
                  </a:lnTo>
                  <a:lnTo>
                    <a:pt x="923163" y="122630"/>
                  </a:lnTo>
                  <a:lnTo>
                    <a:pt x="927701" y="122630"/>
                  </a:lnTo>
                  <a:lnTo>
                    <a:pt x="959231" y="105104"/>
                  </a:lnTo>
                  <a:lnTo>
                    <a:pt x="927701" y="87578"/>
                  </a:lnTo>
                  <a:close/>
                </a:path>
                <a:path w="959485" h="210820">
                  <a:moveTo>
                    <a:pt x="914654" y="89737"/>
                  </a:moveTo>
                  <a:lnTo>
                    <a:pt x="886993" y="105104"/>
                  </a:lnTo>
                  <a:lnTo>
                    <a:pt x="914654" y="120471"/>
                  </a:lnTo>
                  <a:lnTo>
                    <a:pt x="914654" y="89737"/>
                  </a:lnTo>
                  <a:close/>
                </a:path>
                <a:path w="959485" h="210820">
                  <a:moveTo>
                    <a:pt x="923163" y="89737"/>
                  </a:moveTo>
                  <a:lnTo>
                    <a:pt x="914654" y="89737"/>
                  </a:lnTo>
                  <a:lnTo>
                    <a:pt x="914654" y="120471"/>
                  </a:lnTo>
                  <a:lnTo>
                    <a:pt x="923163" y="120471"/>
                  </a:lnTo>
                  <a:lnTo>
                    <a:pt x="923163" y="89737"/>
                  </a:lnTo>
                  <a:close/>
                </a:path>
                <a:path w="959485" h="210820">
                  <a:moveTo>
                    <a:pt x="767278" y="0"/>
                  </a:moveTo>
                  <a:lnTo>
                    <a:pt x="760571" y="583"/>
                  </a:lnTo>
                  <a:lnTo>
                    <a:pt x="754578" y="3643"/>
                  </a:lnTo>
                  <a:lnTo>
                    <a:pt x="750062" y="8965"/>
                  </a:lnTo>
                  <a:lnTo>
                    <a:pt x="747954" y="15624"/>
                  </a:lnTo>
                  <a:lnTo>
                    <a:pt x="748538" y="22332"/>
                  </a:lnTo>
                  <a:lnTo>
                    <a:pt x="751597" y="28324"/>
                  </a:lnTo>
                  <a:lnTo>
                    <a:pt x="756919" y="32841"/>
                  </a:lnTo>
                  <a:lnTo>
                    <a:pt x="886993" y="105104"/>
                  </a:lnTo>
                  <a:lnTo>
                    <a:pt x="914654" y="89737"/>
                  </a:lnTo>
                  <a:lnTo>
                    <a:pt x="923163" y="89737"/>
                  </a:lnTo>
                  <a:lnTo>
                    <a:pt x="923163" y="87578"/>
                  </a:lnTo>
                  <a:lnTo>
                    <a:pt x="927701" y="87578"/>
                  </a:lnTo>
                  <a:lnTo>
                    <a:pt x="773938" y="2107"/>
                  </a:lnTo>
                  <a:lnTo>
                    <a:pt x="767278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65654" y="4222241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65654" y="4222241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99154" y="4222241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99154" y="4222241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234177" y="4222241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34177" y="4222241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74058" y="4304601"/>
              <a:ext cx="2308225" cy="214629"/>
            </a:xfrm>
            <a:custGeom>
              <a:avLst/>
              <a:gdLst/>
              <a:ahLst/>
              <a:cxnLst/>
              <a:rect l="l" t="t" r="r" b="b"/>
              <a:pathLst>
                <a:path w="2308225" h="214629">
                  <a:moveTo>
                    <a:pt x="961390" y="105092"/>
                  </a:moveTo>
                  <a:lnTo>
                    <a:pt x="929855" y="87566"/>
                  </a:lnTo>
                  <a:lnTo>
                    <a:pt x="776097" y="2095"/>
                  </a:lnTo>
                  <a:lnTo>
                    <a:pt x="769505" y="0"/>
                  </a:lnTo>
                  <a:lnTo>
                    <a:pt x="762838" y="571"/>
                  </a:lnTo>
                  <a:lnTo>
                    <a:pt x="756856" y="3632"/>
                  </a:lnTo>
                  <a:lnTo>
                    <a:pt x="752348" y="8953"/>
                  </a:lnTo>
                  <a:lnTo>
                    <a:pt x="750227" y="15621"/>
                  </a:lnTo>
                  <a:lnTo>
                    <a:pt x="750798" y="22326"/>
                  </a:lnTo>
                  <a:lnTo>
                    <a:pt x="753821" y="28321"/>
                  </a:lnTo>
                  <a:lnTo>
                    <a:pt x="759079" y="32829"/>
                  </a:lnTo>
                  <a:lnTo>
                    <a:pt x="857605" y="87566"/>
                  </a:lnTo>
                  <a:lnTo>
                    <a:pt x="0" y="87566"/>
                  </a:lnTo>
                  <a:lnTo>
                    <a:pt x="0" y="122618"/>
                  </a:lnTo>
                  <a:lnTo>
                    <a:pt x="857605" y="122618"/>
                  </a:lnTo>
                  <a:lnTo>
                    <a:pt x="759079" y="177355"/>
                  </a:lnTo>
                  <a:lnTo>
                    <a:pt x="753821" y="181876"/>
                  </a:lnTo>
                  <a:lnTo>
                    <a:pt x="750798" y="187871"/>
                  </a:lnTo>
                  <a:lnTo>
                    <a:pt x="750227" y="194576"/>
                  </a:lnTo>
                  <a:lnTo>
                    <a:pt x="752348" y="201231"/>
                  </a:lnTo>
                  <a:lnTo>
                    <a:pt x="756856" y="206565"/>
                  </a:lnTo>
                  <a:lnTo>
                    <a:pt x="762838" y="209613"/>
                  </a:lnTo>
                  <a:lnTo>
                    <a:pt x="769505" y="210197"/>
                  </a:lnTo>
                  <a:lnTo>
                    <a:pt x="776097" y="208089"/>
                  </a:lnTo>
                  <a:lnTo>
                    <a:pt x="929855" y="122618"/>
                  </a:lnTo>
                  <a:lnTo>
                    <a:pt x="961390" y="105092"/>
                  </a:lnTo>
                  <a:close/>
                </a:path>
                <a:path w="2308225" h="214629">
                  <a:moveTo>
                    <a:pt x="2308212" y="110172"/>
                  </a:moveTo>
                  <a:lnTo>
                    <a:pt x="2123440" y="6286"/>
                  </a:lnTo>
                  <a:lnTo>
                    <a:pt x="2116848" y="4114"/>
                  </a:lnTo>
                  <a:lnTo>
                    <a:pt x="2110168" y="4635"/>
                  </a:lnTo>
                  <a:lnTo>
                    <a:pt x="2104148" y="7645"/>
                  </a:lnTo>
                  <a:lnTo>
                    <a:pt x="2099564" y="12890"/>
                  </a:lnTo>
                  <a:lnTo>
                    <a:pt x="2097430" y="19558"/>
                  </a:lnTo>
                  <a:lnTo>
                    <a:pt x="2097976" y="26263"/>
                  </a:lnTo>
                  <a:lnTo>
                    <a:pt x="2100986" y="32258"/>
                  </a:lnTo>
                  <a:lnTo>
                    <a:pt x="2106295" y="36766"/>
                  </a:lnTo>
                  <a:lnTo>
                    <a:pt x="2204466" y="92049"/>
                  </a:lnTo>
                  <a:lnTo>
                    <a:pt x="1335151" y="87566"/>
                  </a:lnTo>
                  <a:lnTo>
                    <a:pt x="1334897" y="122618"/>
                  </a:lnTo>
                  <a:lnTo>
                    <a:pt x="2204478" y="127101"/>
                  </a:lnTo>
                  <a:lnTo>
                    <a:pt x="2105533" y="181419"/>
                  </a:lnTo>
                  <a:lnTo>
                    <a:pt x="2100199" y="185928"/>
                  </a:lnTo>
                  <a:lnTo>
                    <a:pt x="2097125" y="191871"/>
                  </a:lnTo>
                  <a:lnTo>
                    <a:pt x="2096503" y="198539"/>
                  </a:lnTo>
                  <a:lnTo>
                    <a:pt x="2098548" y="205168"/>
                  </a:lnTo>
                  <a:lnTo>
                    <a:pt x="2103056" y="210515"/>
                  </a:lnTo>
                  <a:lnTo>
                    <a:pt x="2109051" y="213626"/>
                  </a:lnTo>
                  <a:lnTo>
                    <a:pt x="2115756" y="214249"/>
                  </a:lnTo>
                  <a:lnTo>
                    <a:pt x="2122424" y="212153"/>
                  </a:lnTo>
                  <a:lnTo>
                    <a:pt x="2276754" y="127444"/>
                  </a:lnTo>
                  <a:lnTo>
                    <a:pt x="2308212" y="11017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82918" y="4226813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89" y="0"/>
                  </a:moveTo>
                  <a:lnTo>
                    <a:pt x="137054" y="6697"/>
                  </a:lnTo>
                  <a:lnTo>
                    <a:pt x="92455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5" y="349306"/>
                  </a:lnTo>
                  <a:lnTo>
                    <a:pt x="137054" y="368206"/>
                  </a:lnTo>
                  <a:lnTo>
                    <a:pt x="186689" y="374904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79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3" y="25597"/>
                  </a:lnTo>
                  <a:lnTo>
                    <a:pt x="236325" y="669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582918" y="4226813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5" y="25597"/>
                  </a:lnTo>
                  <a:lnTo>
                    <a:pt x="137054" y="6697"/>
                  </a:lnTo>
                  <a:lnTo>
                    <a:pt x="186689" y="0"/>
                  </a:lnTo>
                  <a:lnTo>
                    <a:pt x="236325" y="6697"/>
                  </a:lnTo>
                  <a:lnTo>
                    <a:pt x="280923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79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89" y="374904"/>
                  </a:lnTo>
                  <a:lnTo>
                    <a:pt x="137054" y="368206"/>
                  </a:lnTo>
                  <a:lnTo>
                    <a:pt x="92455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515361" y="4612385"/>
            <a:ext cx="469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Início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97985" y="4617465"/>
            <a:ext cx="7702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Função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032628" y="4612385"/>
            <a:ext cx="7702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Função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275323" y="4617465"/>
            <a:ext cx="977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Funções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Ok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08888" y="3991228"/>
            <a:ext cx="1297305" cy="965200"/>
            <a:chOff x="508888" y="3991228"/>
            <a:chExt cx="1297305" cy="965200"/>
          </a:xfrm>
        </p:grpSpPr>
        <p:sp>
          <p:nvSpPr>
            <p:cNvPr id="52" name="object 52"/>
            <p:cNvSpPr/>
            <p:nvPr/>
          </p:nvSpPr>
          <p:spPr>
            <a:xfrm>
              <a:off x="523493" y="4005833"/>
              <a:ext cx="1268095" cy="767080"/>
            </a:xfrm>
            <a:custGeom>
              <a:avLst/>
              <a:gdLst/>
              <a:ahLst/>
              <a:cxnLst/>
              <a:rect l="l" t="t" r="r" b="b"/>
              <a:pathLst>
                <a:path w="1268095" h="767079">
                  <a:moveTo>
                    <a:pt x="0" y="0"/>
                  </a:moveTo>
                  <a:lnTo>
                    <a:pt x="1267968" y="0"/>
                  </a:lnTo>
                  <a:lnTo>
                    <a:pt x="1267968" y="766572"/>
                  </a:lnTo>
                  <a:lnTo>
                    <a:pt x="0" y="766572"/>
                  </a:lnTo>
                  <a:lnTo>
                    <a:pt x="0" y="0"/>
                  </a:lnTo>
                  <a:close/>
                </a:path>
                <a:path w="1268095" h="767079">
                  <a:moveTo>
                    <a:pt x="95821" y="95758"/>
                  </a:moveTo>
                  <a:lnTo>
                    <a:pt x="95821" y="670687"/>
                  </a:lnTo>
                  <a:lnTo>
                    <a:pt x="1172083" y="670687"/>
                  </a:lnTo>
                  <a:lnTo>
                    <a:pt x="1172083" y="95758"/>
                  </a:lnTo>
                  <a:lnTo>
                    <a:pt x="95821" y="95758"/>
                  </a:lnTo>
                  <a:close/>
                </a:path>
              </a:pathLst>
            </a:custGeom>
            <a:ln w="28956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57833" y="4772405"/>
              <a:ext cx="399415" cy="169545"/>
            </a:xfrm>
            <a:custGeom>
              <a:avLst/>
              <a:gdLst/>
              <a:ahLst/>
              <a:cxnLst/>
              <a:rect l="l" t="t" r="r" b="b"/>
              <a:pathLst>
                <a:path w="399415" h="169545">
                  <a:moveTo>
                    <a:pt x="356997" y="0"/>
                  </a:moveTo>
                  <a:lnTo>
                    <a:pt x="42290" y="0"/>
                  </a:lnTo>
                  <a:lnTo>
                    <a:pt x="0" y="169164"/>
                  </a:lnTo>
                  <a:lnTo>
                    <a:pt x="399288" y="169164"/>
                  </a:lnTo>
                  <a:lnTo>
                    <a:pt x="356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57833" y="4772405"/>
              <a:ext cx="399415" cy="169545"/>
            </a:xfrm>
            <a:custGeom>
              <a:avLst/>
              <a:gdLst/>
              <a:ahLst/>
              <a:cxnLst/>
              <a:rect l="l" t="t" r="r" b="b"/>
              <a:pathLst>
                <a:path w="399415" h="169545">
                  <a:moveTo>
                    <a:pt x="0" y="169164"/>
                  </a:moveTo>
                  <a:lnTo>
                    <a:pt x="42290" y="0"/>
                  </a:lnTo>
                  <a:lnTo>
                    <a:pt x="356997" y="0"/>
                  </a:lnTo>
                  <a:lnTo>
                    <a:pt x="399288" y="169164"/>
                  </a:lnTo>
                  <a:lnTo>
                    <a:pt x="0" y="169164"/>
                  </a:lnTo>
                  <a:close/>
                </a:path>
              </a:pathLst>
            </a:custGeom>
            <a:ln w="28955">
              <a:solidFill>
                <a:srgbClr val="4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7923276" y="4206240"/>
            <a:ext cx="411480" cy="413384"/>
            <a:chOff x="7923276" y="4206240"/>
            <a:chExt cx="411480" cy="413384"/>
          </a:xfrm>
        </p:grpSpPr>
        <p:sp>
          <p:nvSpPr>
            <p:cNvPr id="56" name="object 56"/>
            <p:cNvSpPr/>
            <p:nvPr/>
          </p:nvSpPr>
          <p:spPr>
            <a:xfrm>
              <a:off x="7942326" y="4225290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5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4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79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942326" y="4225290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5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79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7657845" y="4612385"/>
            <a:ext cx="889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Classes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Ok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974458" y="4307181"/>
            <a:ext cx="973455" cy="210185"/>
          </a:xfrm>
          <a:custGeom>
            <a:avLst/>
            <a:gdLst/>
            <a:ahLst/>
            <a:cxnLst/>
            <a:rect l="l" t="t" r="r" b="b"/>
            <a:pathLst>
              <a:path w="973454" h="210185">
                <a:moveTo>
                  <a:pt x="869592" y="122992"/>
                </a:moveTo>
                <a:lnTo>
                  <a:pt x="770636" y="177315"/>
                </a:lnTo>
                <a:lnTo>
                  <a:pt x="765311" y="181812"/>
                </a:lnTo>
                <a:lnTo>
                  <a:pt x="762238" y="187761"/>
                </a:lnTo>
                <a:lnTo>
                  <a:pt x="761617" y="194425"/>
                </a:lnTo>
                <a:lnTo>
                  <a:pt x="763651" y="201064"/>
                </a:lnTo>
                <a:lnTo>
                  <a:pt x="768167" y="206406"/>
                </a:lnTo>
                <a:lnTo>
                  <a:pt x="774160" y="209510"/>
                </a:lnTo>
                <a:lnTo>
                  <a:pt x="780867" y="210137"/>
                </a:lnTo>
                <a:lnTo>
                  <a:pt x="787526" y="208049"/>
                </a:lnTo>
                <a:lnTo>
                  <a:pt x="941859" y="123340"/>
                </a:lnTo>
                <a:lnTo>
                  <a:pt x="937133" y="123340"/>
                </a:lnTo>
                <a:lnTo>
                  <a:pt x="869592" y="122992"/>
                </a:lnTo>
                <a:close/>
              </a:path>
              <a:path w="973454" h="210185">
                <a:moveTo>
                  <a:pt x="901109" y="105691"/>
                </a:moveTo>
                <a:lnTo>
                  <a:pt x="869592" y="122992"/>
                </a:lnTo>
                <a:lnTo>
                  <a:pt x="937133" y="123340"/>
                </a:lnTo>
                <a:lnTo>
                  <a:pt x="937148" y="121181"/>
                </a:lnTo>
                <a:lnTo>
                  <a:pt x="928624" y="121181"/>
                </a:lnTo>
                <a:lnTo>
                  <a:pt x="901109" y="105691"/>
                </a:lnTo>
                <a:close/>
              </a:path>
              <a:path w="973454" h="210185">
                <a:moveTo>
                  <a:pt x="781954" y="0"/>
                </a:moveTo>
                <a:lnTo>
                  <a:pt x="775271" y="531"/>
                </a:lnTo>
                <a:lnTo>
                  <a:pt x="769254" y="3540"/>
                </a:lnTo>
                <a:lnTo>
                  <a:pt x="764667" y="8786"/>
                </a:lnTo>
                <a:lnTo>
                  <a:pt x="762539" y="15446"/>
                </a:lnTo>
                <a:lnTo>
                  <a:pt x="763079" y="22153"/>
                </a:lnTo>
                <a:lnTo>
                  <a:pt x="766095" y="28146"/>
                </a:lnTo>
                <a:lnTo>
                  <a:pt x="771398" y="32662"/>
                </a:lnTo>
                <a:lnTo>
                  <a:pt x="869579" y="87939"/>
                </a:lnTo>
                <a:lnTo>
                  <a:pt x="937387" y="88288"/>
                </a:lnTo>
                <a:lnTo>
                  <a:pt x="937133" y="123340"/>
                </a:lnTo>
                <a:lnTo>
                  <a:pt x="941859" y="123340"/>
                </a:lnTo>
                <a:lnTo>
                  <a:pt x="973327" y="106068"/>
                </a:lnTo>
                <a:lnTo>
                  <a:pt x="788543" y="2182"/>
                </a:lnTo>
                <a:lnTo>
                  <a:pt x="781954" y="0"/>
                </a:lnTo>
                <a:close/>
              </a:path>
              <a:path w="973454" h="210185">
                <a:moveTo>
                  <a:pt x="254" y="83462"/>
                </a:moveTo>
                <a:lnTo>
                  <a:pt x="0" y="118514"/>
                </a:lnTo>
                <a:lnTo>
                  <a:pt x="869592" y="122992"/>
                </a:lnTo>
                <a:lnTo>
                  <a:pt x="901109" y="105691"/>
                </a:lnTo>
                <a:lnTo>
                  <a:pt x="869579" y="87939"/>
                </a:lnTo>
                <a:lnTo>
                  <a:pt x="254" y="83462"/>
                </a:lnTo>
                <a:close/>
              </a:path>
              <a:path w="973454" h="210185">
                <a:moveTo>
                  <a:pt x="928877" y="90447"/>
                </a:moveTo>
                <a:lnTo>
                  <a:pt x="901109" y="105691"/>
                </a:lnTo>
                <a:lnTo>
                  <a:pt x="928624" y="121181"/>
                </a:lnTo>
                <a:lnTo>
                  <a:pt x="928877" y="90447"/>
                </a:lnTo>
                <a:close/>
              </a:path>
              <a:path w="973454" h="210185">
                <a:moveTo>
                  <a:pt x="937371" y="90447"/>
                </a:moveTo>
                <a:lnTo>
                  <a:pt x="928877" y="90447"/>
                </a:lnTo>
                <a:lnTo>
                  <a:pt x="928624" y="121181"/>
                </a:lnTo>
                <a:lnTo>
                  <a:pt x="937148" y="121181"/>
                </a:lnTo>
                <a:lnTo>
                  <a:pt x="937371" y="90447"/>
                </a:lnTo>
                <a:close/>
              </a:path>
              <a:path w="973454" h="210185">
                <a:moveTo>
                  <a:pt x="869579" y="87939"/>
                </a:moveTo>
                <a:lnTo>
                  <a:pt x="901109" y="105691"/>
                </a:lnTo>
                <a:lnTo>
                  <a:pt x="928877" y="90447"/>
                </a:lnTo>
                <a:lnTo>
                  <a:pt x="937371" y="90447"/>
                </a:lnTo>
                <a:lnTo>
                  <a:pt x="937387" y="88288"/>
                </a:lnTo>
                <a:lnTo>
                  <a:pt x="869579" y="8793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858002" y="3150565"/>
            <a:ext cx="6375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libri"/>
                <a:cs typeface="Calibri"/>
              </a:rPr>
              <a:t>push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325106" y="3142869"/>
            <a:ext cx="501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libri"/>
                <a:cs typeface="Calibri"/>
              </a:rPr>
              <a:t>pull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872285" y="3268217"/>
            <a:ext cx="210820" cy="953769"/>
          </a:xfrm>
          <a:custGeom>
            <a:avLst/>
            <a:gdLst/>
            <a:ahLst/>
            <a:cxnLst/>
            <a:rect l="l" t="t" r="r" b="b"/>
            <a:pathLst>
              <a:path w="210819" h="953770">
                <a:moveTo>
                  <a:pt x="15624" y="742237"/>
                </a:moveTo>
                <a:lnTo>
                  <a:pt x="8965" y="744347"/>
                </a:lnTo>
                <a:lnTo>
                  <a:pt x="3643" y="748863"/>
                </a:lnTo>
                <a:lnTo>
                  <a:pt x="583" y="754856"/>
                </a:lnTo>
                <a:lnTo>
                  <a:pt x="0" y="761563"/>
                </a:lnTo>
                <a:lnTo>
                  <a:pt x="2107" y="768223"/>
                </a:lnTo>
                <a:lnTo>
                  <a:pt x="105104" y="953516"/>
                </a:lnTo>
                <a:lnTo>
                  <a:pt x="125153" y="917448"/>
                </a:lnTo>
                <a:lnTo>
                  <a:pt x="87578" y="917448"/>
                </a:lnTo>
                <a:lnTo>
                  <a:pt x="87578" y="849604"/>
                </a:lnTo>
                <a:lnTo>
                  <a:pt x="32841" y="751078"/>
                </a:lnTo>
                <a:lnTo>
                  <a:pt x="28324" y="745829"/>
                </a:lnTo>
                <a:lnTo>
                  <a:pt x="22332" y="742807"/>
                </a:lnTo>
                <a:lnTo>
                  <a:pt x="15624" y="742237"/>
                </a:lnTo>
                <a:close/>
              </a:path>
              <a:path w="210819" h="953770">
                <a:moveTo>
                  <a:pt x="87578" y="849604"/>
                </a:moveTo>
                <a:lnTo>
                  <a:pt x="87578" y="917448"/>
                </a:lnTo>
                <a:lnTo>
                  <a:pt x="122630" y="917448"/>
                </a:lnTo>
                <a:lnTo>
                  <a:pt x="122630" y="908812"/>
                </a:lnTo>
                <a:lnTo>
                  <a:pt x="89737" y="908812"/>
                </a:lnTo>
                <a:lnTo>
                  <a:pt x="105104" y="881151"/>
                </a:lnTo>
                <a:lnTo>
                  <a:pt x="87578" y="849604"/>
                </a:lnTo>
                <a:close/>
              </a:path>
              <a:path w="210819" h="953770">
                <a:moveTo>
                  <a:pt x="194583" y="742237"/>
                </a:moveTo>
                <a:lnTo>
                  <a:pt x="187876" y="742807"/>
                </a:lnTo>
                <a:lnTo>
                  <a:pt x="181883" y="745829"/>
                </a:lnTo>
                <a:lnTo>
                  <a:pt x="177367" y="751078"/>
                </a:lnTo>
                <a:lnTo>
                  <a:pt x="122630" y="849604"/>
                </a:lnTo>
                <a:lnTo>
                  <a:pt x="122630" y="917448"/>
                </a:lnTo>
                <a:lnTo>
                  <a:pt x="125153" y="917448"/>
                </a:lnTo>
                <a:lnTo>
                  <a:pt x="208101" y="768223"/>
                </a:lnTo>
                <a:lnTo>
                  <a:pt x="210208" y="761563"/>
                </a:lnTo>
                <a:lnTo>
                  <a:pt x="209625" y="754856"/>
                </a:lnTo>
                <a:lnTo>
                  <a:pt x="206565" y="748863"/>
                </a:lnTo>
                <a:lnTo>
                  <a:pt x="201243" y="744347"/>
                </a:lnTo>
                <a:lnTo>
                  <a:pt x="194583" y="742237"/>
                </a:lnTo>
                <a:close/>
              </a:path>
              <a:path w="210819" h="953770">
                <a:moveTo>
                  <a:pt x="105104" y="881151"/>
                </a:moveTo>
                <a:lnTo>
                  <a:pt x="89737" y="908812"/>
                </a:lnTo>
                <a:lnTo>
                  <a:pt x="120471" y="908812"/>
                </a:lnTo>
                <a:lnTo>
                  <a:pt x="105104" y="881151"/>
                </a:lnTo>
                <a:close/>
              </a:path>
              <a:path w="210819" h="953770">
                <a:moveTo>
                  <a:pt x="122630" y="849604"/>
                </a:moveTo>
                <a:lnTo>
                  <a:pt x="105104" y="881151"/>
                </a:lnTo>
                <a:lnTo>
                  <a:pt x="120471" y="908812"/>
                </a:lnTo>
                <a:lnTo>
                  <a:pt x="122630" y="908812"/>
                </a:lnTo>
                <a:lnTo>
                  <a:pt x="122630" y="849604"/>
                </a:lnTo>
                <a:close/>
              </a:path>
              <a:path w="210819" h="953770">
                <a:moveTo>
                  <a:pt x="122630" y="0"/>
                </a:moveTo>
                <a:lnTo>
                  <a:pt x="87578" y="0"/>
                </a:lnTo>
                <a:lnTo>
                  <a:pt x="87578" y="849604"/>
                </a:lnTo>
                <a:lnTo>
                  <a:pt x="105104" y="881151"/>
                </a:lnTo>
                <a:lnTo>
                  <a:pt x="122630" y="849604"/>
                </a:lnTo>
                <a:lnTo>
                  <a:pt x="1226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983081" y="3407409"/>
            <a:ext cx="185737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141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clone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latin typeface="Calibri"/>
                <a:cs typeface="Calibri"/>
              </a:rPr>
              <a:t>PC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514855" y="4533900"/>
            <a:ext cx="795655" cy="809625"/>
            <a:chOff x="1514855" y="4533900"/>
            <a:chExt cx="795655" cy="809625"/>
          </a:xfrm>
        </p:grpSpPr>
        <p:sp>
          <p:nvSpPr>
            <p:cNvPr id="65" name="object 65"/>
            <p:cNvSpPr/>
            <p:nvPr/>
          </p:nvSpPr>
          <p:spPr>
            <a:xfrm>
              <a:off x="1533905" y="4647564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7" y="0"/>
                  </a:moveTo>
                  <a:lnTo>
                    <a:pt x="733735" y="33058"/>
                  </a:lnTo>
                  <a:lnTo>
                    <a:pt x="668362" y="61040"/>
                  </a:lnTo>
                  <a:lnTo>
                    <a:pt x="622719" y="72459"/>
                  </a:lnTo>
                  <a:lnTo>
                    <a:pt x="569863" y="81806"/>
                  </a:lnTo>
                  <a:lnTo>
                    <a:pt x="510864" y="88814"/>
                  </a:lnTo>
                  <a:lnTo>
                    <a:pt x="446791" y="93215"/>
                  </a:lnTo>
                  <a:lnTo>
                    <a:pt x="378713" y="94742"/>
                  </a:lnTo>
                  <a:lnTo>
                    <a:pt x="310636" y="93215"/>
                  </a:lnTo>
                  <a:lnTo>
                    <a:pt x="246563" y="88814"/>
                  </a:lnTo>
                  <a:lnTo>
                    <a:pt x="187564" y="81806"/>
                  </a:lnTo>
                  <a:lnTo>
                    <a:pt x="134708" y="72459"/>
                  </a:lnTo>
                  <a:lnTo>
                    <a:pt x="89065" y="61040"/>
                  </a:lnTo>
                  <a:lnTo>
                    <a:pt x="51703" y="47817"/>
                  </a:lnTo>
                  <a:lnTo>
                    <a:pt x="6101" y="17029"/>
                  </a:lnTo>
                  <a:lnTo>
                    <a:pt x="0" y="0"/>
                  </a:lnTo>
                  <a:lnTo>
                    <a:pt x="0" y="581787"/>
                  </a:lnTo>
                  <a:lnTo>
                    <a:pt x="23692" y="614845"/>
                  </a:lnTo>
                  <a:lnTo>
                    <a:pt x="89065" y="642827"/>
                  </a:lnTo>
                  <a:lnTo>
                    <a:pt x="134708" y="654246"/>
                  </a:lnTo>
                  <a:lnTo>
                    <a:pt x="187564" y="663593"/>
                  </a:lnTo>
                  <a:lnTo>
                    <a:pt x="246563" y="670601"/>
                  </a:lnTo>
                  <a:lnTo>
                    <a:pt x="310636" y="675002"/>
                  </a:lnTo>
                  <a:lnTo>
                    <a:pt x="378713" y="676529"/>
                  </a:lnTo>
                  <a:lnTo>
                    <a:pt x="446791" y="675002"/>
                  </a:lnTo>
                  <a:lnTo>
                    <a:pt x="510864" y="670601"/>
                  </a:lnTo>
                  <a:lnTo>
                    <a:pt x="569863" y="663593"/>
                  </a:lnTo>
                  <a:lnTo>
                    <a:pt x="622719" y="654246"/>
                  </a:lnTo>
                  <a:lnTo>
                    <a:pt x="668362" y="642827"/>
                  </a:lnTo>
                  <a:lnTo>
                    <a:pt x="705724" y="629604"/>
                  </a:lnTo>
                  <a:lnTo>
                    <a:pt x="751326" y="598816"/>
                  </a:lnTo>
                  <a:lnTo>
                    <a:pt x="757427" y="58178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533905" y="4552950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3" y="0"/>
                  </a:moveTo>
                  <a:lnTo>
                    <a:pt x="310636" y="1526"/>
                  </a:lnTo>
                  <a:lnTo>
                    <a:pt x="246563" y="5925"/>
                  </a:lnTo>
                  <a:lnTo>
                    <a:pt x="187564" y="12930"/>
                  </a:lnTo>
                  <a:lnTo>
                    <a:pt x="134708" y="22271"/>
                  </a:lnTo>
                  <a:lnTo>
                    <a:pt x="89065" y="33679"/>
                  </a:lnTo>
                  <a:lnTo>
                    <a:pt x="51703" y="46886"/>
                  </a:lnTo>
                  <a:lnTo>
                    <a:pt x="6101" y="77622"/>
                  </a:lnTo>
                  <a:lnTo>
                    <a:pt x="0" y="94614"/>
                  </a:lnTo>
                  <a:lnTo>
                    <a:pt x="6101" y="111644"/>
                  </a:lnTo>
                  <a:lnTo>
                    <a:pt x="51703" y="142432"/>
                  </a:lnTo>
                  <a:lnTo>
                    <a:pt x="89065" y="155655"/>
                  </a:lnTo>
                  <a:lnTo>
                    <a:pt x="134708" y="167074"/>
                  </a:lnTo>
                  <a:lnTo>
                    <a:pt x="187564" y="176421"/>
                  </a:lnTo>
                  <a:lnTo>
                    <a:pt x="246563" y="183429"/>
                  </a:lnTo>
                  <a:lnTo>
                    <a:pt x="310636" y="187830"/>
                  </a:lnTo>
                  <a:lnTo>
                    <a:pt x="378713" y="189356"/>
                  </a:lnTo>
                  <a:lnTo>
                    <a:pt x="446791" y="187830"/>
                  </a:lnTo>
                  <a:lnTo>
                    <a:pt x="510864" y="183429"/>
                  </a:lnTo>
                  <a:lnTo>
                    <a:pt x="569863" y="176421"/>
                  </a:lnTo>
                  <a:lnTo>
                    <a:pt x="622719" y="167074"/>
                  </a:lnTo>
                  <a:lnTo>
                    <a:pt x="668362" y="155655"/>
                  </a:lnTo>
                  <a:lnTo>
                    <a:pt x="705724" y="142432"/>
                  </a:lnTo>
                  <a:lnTo>
                    <a:pt x="751326" y="111644"/>
                  </a:lnTo>
                  <a:lnTo>
                    <a:pt x="757427" y="94614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3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533905" y="4552950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7" y="94614"/>
                  </a:moveTo>
                  <a:lnTo>
                    <a:pt x="733735" y="127673"/>
                  </a:lnTo>
                  <a:lnTo>
                    <a:pt x="668362" y="155655"/>
                  </a:lnTo>
                  <a:lnTo>
                    <a:pt x="622719" y="167074"/>
                  </a:lnTo>
                  <a:lnTo>
                    <a:pt x="569863" y="176421"/>
                  </a:lnTo>
                  <a:lnTo>
                    <a:pt x="510864" y="183429"/>
                  </a:lnTo>
                  <a:lnTo>
                    <a:pt x="446791" y="187830"/>
                  </a:lnTo>
                  <a:lnTo>
                    <a:pt x="378713" y="189356"/>
                  </a:lnTo>
                  <a:lnTo>
                    <a:pt x="310636" y="187830"/>
                  </a:lnTo>
                  <a:lnTo>
                    <a:pt x="246563" y="183429"/>
                  </a:lnTo>
                  <a:lnTo>
                    <a:pt x="187564" y="176421"/>
                  </a:lnTo>
                  <a:lnTo>
                    <a:pt x="134708" y="167074"/>
                  </a:lnTo>
                  <a:lnTo>
                    <a:pt x="89065" y="155655"/>
                  </a:lnTo>
                  <a:lnTo>
                    <a:pt x="51703" y="142432"/>
                  </a:lnTo>
                  <a:lnTo>
                    <a:pt x="6101" y="111644"/>
                  </a:lnTo>
                  <a:lnTo>
                    <a:pt x="0" y="94614"/>
                  </a:lnTo>
                  <a:lnTo>
                    <a:pt x="6101" y="77622"/>
                  </a:lnTo>
                  <a:lnTo>
                    <a:pt x="51703" y="46886"/>
                  </a:lnTo>
                  <a:lnTo>
                    <a:pt x="89065" y="33679"/>
                  </a:lnTo>
                  <a:lnTo>
                    <a:pt x="134708" y="22271"/>
                  </a:lnTo>
                  <a:lnTo>
                    <a:pt x="187564" y="12930"/>
                  </a:lnTo>
                  <a:lnTo>
                    <a:pt x="246563" y="5925"/>
                  </a:lnTo>
                  <a:lnTo>
                    <a:pt x="310636" y="1526"/>
                  </a:lnTo>
                  <a:lnTo>
                    <a:pt x="378713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7" y="94614"/>
                  </a:lnTo>
                  <a:close/>
                </a:path>
                <a:path w="757555" h="771525">
                  <a:moveTo>
                    <a:pt x="757427" y="94614"/>
                  </a:moveTo>
                  <a:lnTo>
                    <a:pt x="757427" y="676401"/>
                  </a:lnTo>
                  <a:lnTo>
                    <a:pt x="751326" y="693431"/>
                  </a:lnTo>
                  <a:lnTo>
                    <a:pt x="705724" y="724219"/>
                  </a:lnTo>
                  <a:lnTo>
                    <a:pt x="668362" y="737442"/>
                  </a:lnTo>
                  <a:lnTo>
                    <a:pt x="622719" y="748861"/>
                  </a:lnTo>
                  <a:lnTo>
                    <a:pt x="569863" y="758208"/>
                  </a:lnTo>
                  <a:lnTo>
                    <a:pt x="510864" y="765216"/>
                  </a:lnTo>
                  <a:lnTo>
                    <a:pt x="446791" y="769617"/>
                  </a:lnTo>
                  <a:lnTo>
                    <a:pt x="378713" y="771144"/>
                  </a:lnTo>
                  <a:lnTo>
                    <a:pt x="310636" y="769617"/>
                  </a:lnTo>
                  <a:lnTo>
                    <a:pt x="246563" y="765216"/>
                  </a:lnTo>
                  <a:lnTo>
                    <a:pt x="187564" y="758208"/>
                  </a:lnTo>
                  <a:lnTo>
                    <a:pt x="134708" y="748861"/>
                  </a:lnTo>
                  <a:lnTo>
                    <a:pt x="89065" y="737442"/>
                  </a:lnTo>
                  <a:lnTo>
                    <a:pt x="51703" y="724219"/>
                  </a:lnTo>
                  <a:lnTo>
                    <a:pt x="6101" y="693431"/>
                  </a:lnTo>
                  <a:lnTo>
                    <a:pt x="0" y="676401"/>
                  </a:lnTo>
                  <a:lnTo>
                    <a:pt x="0" y="94614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3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592" y="176784"/>
            <a:ext cx="972312" cy="4069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45870">
              <a:lnSpc>
                <a:spcPct val="100000"/>
              </a:lnSpc>
              <a:spcBef>
                <a:spcPts val="95"/>
              </a:spcBef>
            </a:pPr>
            <a:r>
              <a:rPr dirty="0"/>
              <a:t>Servidores</a:t>
            </a:r>
            <a:r>
              <a:rPr spc="-140" dirty="0"/>
              <a:t> </a:t>
            </a:r>
            <a:r>
              <a:rPr spc="-10" dirty="0"/>
              <a:t>Para</a:t>
            </a:r>
            <a:r>
              <a:rPr spc="-120" dirty="0"/>
              <a:t> </a:t>
            </a:r>
            <a:r>
              <a:rPr spc="-10" dirty="0"/>
              <a:t>Hospedagem</a:t>
            </a:r>
          </a:p>
        </p:txBody>
      </p:sp>
      <p:pic>
        <p:nvPicPr>
          <p:cNvPr id="4" name="object 4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7488" y="2012806"/>
            <a:ext cx="2165065" cy="803061"/>
          </a:xfrm>
          <a:prstGeom prst="rect">
            <a:avLst/>
          </a:prstGeom>
        </p:spPr>
      </p:pic>
      <p:pic>
        <p:nvPicPr>
          <p:cNvPr id="5" name="object 5">
            <a:hlinkClick r:id="rId5"/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06340" y="1982723"/>
            <a:ext cx="3037332" cy="851915"/>
          </a:xfrm>
          <a:prstGeom prst="rect">
            <a:avLst/>
          </a:prstGeom>
        </p:spPr>
      </p:pic>
      <p:pic>
        <p:nvPicPr>
          <p:cNvPr id="6" name="object 6">
            <a:hlinkClick r:id="rId7"/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9412" y="3755253"/>
            <a:ext cx="3400044" cy="678766"/>
          </a:xfrm>
          <a:prstGeom prst="rect">
            <a:avLst/>
          </a:prstGeom>
        </p:spPr>
      </p:pic>
      <p:pic>
        <p:nvPicPr>
          <p:cNvPr id="7" name="object 7">
            <a:hlinkClick r:id="rId9"/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154167" y="5071871"/>
            <a:ext cx="2741676" cy="822959"/>
          </a:xfrm>
          <a:prstGeom prst="rect">
            <a:avLst/>
          </a:prstGeom>
        </p:spPr>
      </p:pic>
      <p:pic>
        <p:nvPicPr>
          <p:cNvPr id="8" name="object 8">
            <a:hlinkClick r:id="rId11"/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80659" y="3608114"/>
            <a:ext cx="2488691" cy="919767"/>
          </a:xfrm>
          <a:prstGeom prst="rect">
            <a:avLst/>
          </a:prstGeom>
        </p:spPr>
      </p:pic>
      <p:pic>
        <p:nvPicPr>
          <p:cNvPr id="9" name="object 9">
            <a:hlinkClick r:id="rId13"/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72500" y="5095932"/>
            <a:ext cx="2216398" cy="83204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15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7336" y="3763839"/>
            <a:ext cx="40542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b="0" dirty="0">
                <a:solidFill>
                  <a:srgbClr val="252525"/>
                </a:solidFill>
                <a:latin typeface="Calibri"/>
                <a:cs typeface="Calibri"/>
              </a:rPr>
              <a:t>Wanderso</a:t>
            </a:r>
            <a:r>
              <a:rPr lang="pt-BR" sz="2400" dirty="0">
                <a:solidFill>
                  <a:srgbClr val="252525"/>
                </a:solidFill>
                <a:latin typeface="Calibri"/>
                <a:cs typeface="Calibri"/>
              </a:rPr>
              <a:t>n Mendonça da Silva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7336" y="4316576"/>
            <a:ext cx="14255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800" dirty="0">
                <a:solidFill>
                  <a:srgbClr val="252525"/>
                </a:solidFill>
                <a:latin typeface="Calibri"/>
                <a:cs typeface="Calibri"/>
              </a:rPr>
              <a:t>IFTM - ADS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2028" y="2378396"/>
            <a:ext cx="2599944" cy="10850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7802" y="1337894"/>
            <a:ext cx="5893289" cy="974958"/>
          </a:xfrm>
          <a:prstGeom prst="rect">
            <a:avLst/>
          </a:prstGeom>
        </p:spPr>
      </p:pic>
      <p:pic>
        <p:nvPicPr>
          <p:cNvPr id="9" name="Imagem 8" descr="Homem de barba posando para foto&#10;&#10;Descrição gerada automaticamente">
            <a:extLst>
              <a:ext uri="{FF2B5EF4-FFF2-40B4-BE49-F238E27FC236}">
                <a16:creationId xmlns:a16="http://schemas.microsoft.com/office/drawing/2014/main" id="{6324BA83-42C0-F798-E2BB-C8E5499EDA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459" y="3886200"/>
            <a:ext cx="1717347" cy="1741199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713AC10D-DE0A-75B6-17E2-247F5B0A574F}"/>
              </a:ext>
            </a:extLst>
          </p:cNvPr>
          <p:cNvSpPr txBox="1"/>
          <p:nvPr/>
        </p:nvSpPr>
        <p:spPr>
          <a:xfrm>
            <a:off x="2437336" y="4616931"/>
            <a:ext cx="42682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dirty="0">
                <a:solidFill>
                  <a:srgbClr val="252525"/>
                </a:solidFill>
                <a:latin typeface="Calibri"/>
                <a:cs typeface="Calibri"/>
              </a:rPr>
              <a:t>Full Stack ( </a:t>
            </a:r>
            <a:r>
              <a:rPr lang="pt-BR" dirty="0" err="1">
                <a:solidFill>
                  <a:srgbClr val="252525"/>
                </a:solidFill>
                <a:latin typeface="Calibri"/>
                <a:cs typeface="Calibri"/>
              </a:rPr>
              <a:t>Flutter</a:t>
            </a:r>
            <a:r>
              <a:rPr lang="pt-BR" dirty="0">
                <a:solidFill>
                  <a:srgbClr val="252525"/>
                </a:solidFill>
                <a:latin typeface="Calibri"/>
                <a:cs typeface="Calibri"/>
              </a:rPr>
              <a:t>/Dart, Node </a:t>
            </a:r>
            <a:r>
              <a:rPr lang="pt-BR" dirty="0" err="1">
                <a:solidFill>
                  <a:srgbClr val="252525"/>
                </a:solidFill>
                <a:latin typeface="Calibri"/>
                <a:cs typeface="Calibri"/>
              </a:rPr>
              <a:t>js</a:t>
            </a:r>
            <a:r>
              <a:rPr lang="pt-BR" dirty="0">
                <a:solidFill>
                  <a:srgbClr val="252525"/>
                </a:solidFill>
                <a:latin typeface="Calibri"/>
                <a:cs typeface="Calibri"/>
              </a:rPr>
              <a:t>, </a:t>
            </a:r>
            <a:r>
              <a:rPr lang="pt-BR" dirty="0" err="1">
                <a:solidFill>
                  <a:srgbClr val="252525"/>
                </a:solidFill>
                <a:latin typeface="Calibri"/>
                <a:cs typeface="Calibri"/>
              </a:rPr>
              <a:t>Typescript</a:t>
            </a:r>
            <a:r>
              <a:rPr lang="pt-BR" dirty="0">
                <a:solidFill>
                  <a:srgbClr val="252525"/>
                </a:solidFill>
                <a:latin typeface="Calibri"/>
                <a:cs typeface="Calibri"/>
              </a:rPr>
              <a:t> 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673D7A3E-D172-2BF4-3785-5199EDC9B52B}"/>
              </a:ext>
            </a:extLst>
          </p:cNvPr>
          <p:cNvSpPr txBox="1"/>
          <p:nvPr/>
        </p:nvSpPr>
        <p:spPr>
          <a:xfrm>
            <a:off x="2437336" y="4906754"/>
            <a:ext cx="16012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dirty="0">
                <a:solidFill>
                  <a:srgbClr val="252525"/>
                </a:solidFill>
                <a:latin typeface="Calibri"/>
                <a:cs typeface="Calibri"/>
              </a:rPr>
              <a:t>E-help Educação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83F5924-4AC3-DF92-0D8E-678C8D443112}"/>
              </a:ext>
            </a:extLst>
          </p:cNvPr>
          <p:cNvSpPr txBox="1"/>
          <p:nvPr/>
        </p:nvSpPr>
        <p:spPr>
          <a:xfrm>
            <a:off x="2437336" y="5196577"/>
            <a:ext cx="21346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dirty="0">
                <a:solidFill>
                  <a:srgbClr val="252525"/>
                </a:solidFill>
                <a:latin typeface="Calibri"/>
                <a:cs typeface="Calibri"/>
              </a:rPr>
              <a:t>Campo análises -  (TI)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4306646"/>
            <a:ext cx="56883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Comandos</a:t>
            </a:r>
            <a:r>
              <a:rPr sz="6000" spc="-10" dirty="0"/>
              <a:t> Básicos</a:t>
            </a:r>
            <a:endParaRPr sz="6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25930">
              <a:lnSpc>
                <a:spcPct val="100000"/>
              </a:lnSpc>
              <a:spcBef>
                <a:spcPts val="95"/>
              </a:spcBef>
            </a:pPr>
            <a:r>
              <a:rPr dirty="0"/>
              <a:t>Criando</a:t>
            </a:r>
            <a:r>
              <a:rPr spc="-45" dirty="0"/>
              <a:t> </a:t>
            </a:r>
            <a:r>
              <a:rPr dirty="0"/>
              <a:t>um</a:t>
            </a:r>
            <a:r>
              <a:rPr spc="-60" dirty="0"/>
              <a:t> </a:t>
            </a:r>
            <a:r>
              <a:rPr spc="-10" dirty="0"/>
              <a:t>Repositório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69820" y="2104644"/>
            <a:ext cx="6049010" cy="520065"/>
            <a:chOff x="2369820" y="2104644"/>
            <a:chExt cx="6049010" cy="520065"/>
          </a:xfrm>
        </p:grpSpPr>
        <p:sp>
          <p:nvSpPr>
            <p:cNvPr id="4" name="object 4"/>
            <p:cNvSpPr/>
            <p:nvPr/>
          </p:nvSpPr>
          <p:spPr>
            <a:xfrm>
              <a:off x="2374392" y="2109216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5954522" y="510539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50"/>
                  </a:lnTo>
                  <a:lnTo>
                    <a:pt x="6039611" y="85089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74392" y="2109216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89"/>
                  </a:lnTo>
                  <a:lnTo>
                    <a:pt x="6039611" y="425450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75487" y="2115311"/>
            <a:ext cx="1327785" cy="1175385"/>
            <a:chOff x="475487" y="2115311"/>
            <a:chExt cx="1327785" cy="1175385"/>
          </a:xfrm>
        </p:grpSpPr>
        <p:sp>
          <p:nvSpPr>
            <p:cNvPr id="7" name="object 7"/>
            <p:cNvSpPr/>
            <p:nvPr/>
          </p:nvSpPr>
          <p:spPr>
            <a:xfrm>
              <a:off x="494537" y="2259202"/>
              <a:ext cx="1026160" cy="873760"/>
            </a:xfrm>
            <a:custGeom>
              <a:avLst/>
              <a:gdLst/>
              <a:ahLst/>
              <a:cxnLst/>
              <a:rect l="l" t="t" r="r" b="b"/>
              <a:pathLst>
                <a:path w="1026160" h="873760">
                  <a:moveTo>
                    <a:pt x="1025652" y="0"/>
                  </a:moveTo>
                  <a:lnTo>
                    <a:pt x="985349" y="48525"/>
                  </a:lnTo>
                  <a:lnTo>
                    <a:pt x="918793" y="76190"/>
                  </a:lnTo>
                  <a:lnTo>
                    <a:pt x="875442" y="88169"/>
                  </a:lnTo>
                  <a:lnTo>
                    <a:pt x="826191" y="98715"/>
                  </a:lnTo>
                  <a:lnTo>
                    <a:pt x="771652" y="107677"/>
                  </a:lnTo>
                  <a:lnTo>
                    <a:pt x="712434" y="114907"/>
                  </a:lnTo>
                  <a:lnTo>
                    <a:pt x="649149" y="120256"/>
                  </a:lnTo>
                  <a:lnTo>
                    <a:pt x="582410" y="123574"/>
                  </a:lnTo>
                  <a:lnTo>
                    <a:pt x="512825" y="124713"/>
                  </a:lnTo>
                  <a:lnTo>
                    <a:pt x="443239" y="123574"/>
                  </a:lnTo>
                  <a:lnTo>
                    <a:pt x="376497" y="120256"/>
                  </a:lnTo>
                  <a:lnTo>
                    <a:pt x="313212" y="114907"/>
                  </a:lnTo>
                  <a:lnTo>
                    <a:pt x="253994" y="107677"/>
                  </a:lnTo>
                  <a:lnTo>
                    <a:pt x="199454" y="98715"/>
                  </a:lnTo>
                  <a:lnTo>
                    <a:pt x="150204" y="88169"/>
                  </a:lnTo>
                  <a:lnTo>
                    <a:pt x="106854" y="76190"/>
                  </a:lnTo>
                  <a:lnTo>
                    <a:pt x="70016" y="62926"/>
                  </a:lnTo>
                  <a:lnTo>
                    <a:pt x="18318" y="33138"/>
                  </a:lnTo>
                  <a:lnTo>
                    <a:pt x="0" y="0"/>
                  </a:lnTo>
                  <a:lnTo>
                    <a:pt x="0" y="748538"/>
                  </a:lnTo>
                  <a:lnTo>
                    <a:pt x="40300" y="797137"/>
                  </a:lnTo>
                  <a:lnTo>
                    <a:pt x="106854" y="824830"/>
                  </a:lnTo>
                  <a:lnTo>
                    <a:pt x="150204" y="836818"/>
                  </a:lnTo>
                  <a:lnTo>
                    <a:pt x="199454" y="847370"/>
                  </a:lnTo>
                  <a:lnTo>
                    <a:pt x="253994" y="856337"/>
                  </a:lnTo>
                  <a:lnTo>
                    <a:pt x="313212" y="863570"/>
                  </a:lnTo>
                  <a:lnTo>
                    <a:pt x="376497" y="868920"/>
                  </a:lnTo>
                  <a:lnTo>
                    <a:pt x="443239" y="872239"/>
                  </a:lnTo>
                  <a:lnTo>
                    <a:pt x="512825" y="873379"/>
                  </a:lnTo>
                  <a:lnTo>
                    <a:pt x="582410" y="872239"/>
                  </a:lnTo>
                  <a:lnTo>
                    <a:pt x="649149" y="868920"/>
                  </a:lnTo>
                  <a:lnTo>
                    <a:pt x="712434" y="863570"/>
                  </a:lnTo>
                  <a:lnTo>
                    <a:pt x="771652" y="856337"/>
                  </a:lnTo>
                  <a:lnTo>
                    <a:pt x="826191" y="847370"/>
                  </a:lnTo>
                  <a:lnTo>
                    <a:pt x="875442" y="836818"/>
                  </a:lnTo>
                  <a:lnTo>
                    <a:pt x="918793" y="824830"/>
                  </a:lnTo>
                  <a:lnTo>
                    <a:pt x="955632" y="811553"/>
                  </a:lnTo>
                  <a:lnTo>
                    <a:pt x="1007332" y="781730"/>
                  </a:lnTo>
                  <a:lnTo>
                    <a:pt x="1025652" y="748538"/>
                  </a:lnTo>
                  <a:lnTo>
                    <a:pt x="1025652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4537" y="2134361"/>
              <a:ext cx="1026160" cy="249554"/>
            </a:xfrm>
            <a:custGeom>
              <a:avLst/>
              <a:gdLst/>
              <a:ahLst/>
              <a:cxnLst/>
              <a:rect l="l" t="t" r="r" b="b"/>
              <a:pathLst>
                <a:path w="1026160" h="249555">
                  <a:moveTo>
                    <a:pt x="512825" y="0"/>
                  </a:moveTo>
                  <a:lnTo>
                    <a:pt x="443239" y="1139"/>
                  </a:lnTo>
                  <a:lnTo>
                    <a:pt x="376497" y="4458"/>
                  </a:lnTo>
                  <a:lnTo>
                    <a:pt x="313212" y="9808"/>
                  </a:lnTo>
                  <a:lnTo>
                    <a:pt x="253994" y="17041"/>
                  </a:lnTo>
                  <a:lnTo>
                    <a:pt x="199454" y="26008"/>
                  </a:lnTo>
                  <a:lnTo>
                    <a:pt x="150204" y="36560"/>
                  </a:lnTo>
                  <a:lnTo>
                    <a:pt x="106854" y="48548"/>
                  </a:lnTo>
                  <a:lnTo>
                    <a:pt x="70016" y="61825"/>
                  </a:lnTo>
                  <a:lnTo>
                    <a:pt x="18318" y="91648"/>
                  </a:lnTo>
                  <a:lnTo>
                    <a:pt x="0" y="124840"/>
                  </a:lnTo>
                  <a:lnTo>
                    <a:pt x="4681" y="141754"/>
                  </a:lnTo>
                  <a:lnTo>
                    <a:pt x="40300" y="173366"/>
                  </a:lnTo>
                  <a:lnTo>
                    <a:pt x="106854" y="201031"/>
                  </a:lnTo>
                  <a:lnTo>
                    <a:pt x="150204" y="213010"/>
                  </a:lnTo>
                  <a:lnTo>
                    <a:pt x="199454" y="223556"/>
                  </a:lnTo>
                  <a:lnTo>
                    <a:pt x="253994" y="232518"/>
                  </a:lnTo>
                  <a:lnTo>
                    <a:pt x="313212" y="239748"/>
                  </a:lnTo>
                  <a:lnTo>
                    <a:pt x="376497" y="245097"/>
                  </a:lnTo>
                  <a:lnTo>
                    <a:pt x="443239" y="248415"/>
                  </a:lnTo>
                  <a:lnTo>
                    <a:pt x="512825" y="249554"/>
                  </a:lnTo>
                  <a:lnTo>
                    <a:pt x="582410" y="248415"/>
                  </a:lnTo>
                  <a:lnTo>
                    <a:pt x="649149" y="245097"/>
                  </a:lnTo>
                  <a:lnTo>
                    <a:pt x="712434" y="239748"/>
                  </a:lnTo>
                  <a:lnTo>
                    <a:pt x="771652" y="232518"/>
                  </a:lnTo>
                  <a:lnTo>
                    <a:pt x="826191" y="223556"/>
                  </a:lnTo>
                  <a:lnTo>
                    <a:pt x="875442" y="213010"/>
                  </a:lnTo>
                  <a:lnTo>
                    <a:pt x="918793" y="201031"/>
                  </a:lnTo>
                  <a:lnTo>
                    <a:pt x="955632" y="187767"/>
                  </a:lnTo>
                  <a:lnTo>
                    <a:pt x="1007332" y="157979"/>
                  </a:lnTo>
                  <a:lnTo>
                    <a:pt x="1025652" y="124840"/>
                  </a:lnTo>
                  <a:lnTo>
                    <a:pt x="1020970" y="107898"/>
                  </a:lnTo>
                  <a:lnTo>
                    <a:pt x="985349" y="76241"/>
                  </a:lnTo>
                  <a:lnTo>
                    <a:pt x="918793" y="48548"/>
                  </a:lnTo>
                  <a:lnTo>
                    <a:pt x="875442" y="36560"/>
                  </a:lnTo>
                  <a:lnTo>
                    <a:pt x="826191" y="26008"/>
                  </a:lnTo>
                  <a:lnTo>
                    <a:pt x="771652" y="17041"/>
                  </a:lnTo>
                  <a:lnTo>
                    <a:pt x="712434" y="9808"/>
                  </a:lnTo>
                  <a:lnTo>
                    <a:pt x="649149" y="4458"/>
                  </a:lnTo>
                  <a:lnTo>
                    <a:pt x="582410" y="1139"/>
                  </a:lnTo>
                  <a:lnTo>
                    <a:pt x="512825" y="0"/>
                  </a:lnTo>
                  <a:close/>
                </a:path>
              </a:pathLst>
            </a:custGeom>
            <a:solidFill>
              <a:srgbClr val="C4DB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4537" y="2134361"/>
              <a:ext cx="1026160" cy="998219"/>
            </a:xfrm>
            <a:custGeom>
              <a:avLst/>
              <a:gdLst/>
              <a:ahLst/>
              <a:cxnLst/>
              <a:rect l="l" t="t" r="r" b="b"/>
              <a:pathLst>
                <a:path w="1026160" h="998219">
                  <a:moveTo>
                    <a:pt x="1025652" y="124840"/>
                  </a:moveTo>
                  <a:lnTo>
                    <a:pt x="985349" y="173366"/>
                  </a:lnTo>
                  <a:lnTo>
                    <a:pt x="918793" y="201031"/>
                  </a:lnTo>
                  <a:lnTo>
                    <a:pt x="875442" y="213010"/>
                  </a:lnTo>
                  <a:lnTo>
                    <a:pt x="826191" y="223556"/>
                  </a:lnTo>
                  <a:lnTo>
                    <a:pt x="771652" y="232518"/>
                  </a:lnTo>
                  <a:lnTo>
                    <a:pt x="712434" y="239748"/>
                  </a:lnTo>
                  <a:lnTo>
                    <a:pt x="649149" y="245097"/>
                  </a:lnTo>
                  <a:lnTo>
                    <a:pt x="582410" y="248415"/>
                  </a:lnTo>
                  <a:lnTo>
                    <a:pt x="512825" y="249554"/>
                  </a:lnTo>
                  <a:lnTo>
                    <a:pt x="443239" y="248415"/>
                  </a:lnTo>
                  <a:lnTo>
                    <a:pt x="376497" y="245097"/>
                  </a:lnTo>
                  <a:lnTo>
                    <a:pt x="313212" y="239748"/>
                  </a:lnTo>
                  <a:lnTo>
                    <a:pt x="253994" y="232518"/>
                  </a:lnTo>
                  <a:lnTo>
                    <a:pt x="199454" y="223556"/>
                  </a:lnTo>
                  <a:lnTo>
                    <a:pt x="150204" y="213010"/>
                  </a:lnTo>
                  <a:lnTo>
                    <a:pt x="106854" y="201031"/>
                  </a:lnTo>
                  <a:lnTo>
                    <a:pt x="70016" y="187767"/>
                  </a:lnTo>
                  <a:lnTo>
                    <a:pt x="18318" y="157979"/>
                  </a:lnTo>
                  <a:lnTo>
                    <a:pt x="0" y="124840"/>
                  </a:lnTo>
                  <a:lnTo>
                    <a:pt x="4681" y="107898"/>
                  </a:lnTo>
                  <a:lnTo>
                    <a:pt x="40300" y="76241"/>
                  </a:lnTo>
                  <a:lnTo>
                    <a:pt x="106854" y="48548"/>
                  </a:lnTo>
                  <a:lnTo>
                    <a:pt x="150204" y="36560"/>
                  </a:lnTo>
                  <a:lnTo>
                    <a:pt x="199454" y="26008"/>
                  </a:lnTo>
                  <a:lnTo>
                    <a:pt x="253994" y="17041"/>
                  </a:lnTo>
                  <a:lnTo>
                    <a:pt x="313212" y="9808"/>
                  </a:lnTo>
                  <a:lnTo>
                    <a:pt x="376497" y="4458"/>
                  </a:lnTo>
                  <a:lnTo>
                    <a:pt x="443239" y="1139"/>
                  </a:lnTo>
                  <a:lnTo>
                    <a:pt x="512825" y="0"/>
                  </a:lnTo>
                  <a:lnTo>
                    <a:pt x="582410" y="1139"/>
                  </a:lnTo>
                  <a:lnTo>
                    <a:pt x="649149" y="4458"/>
                  </a:lnTo>
                  <a:lnTo>
                    <a:pt x="712434" y="9808"/>
                  </a:lnTo>
                  <a:lnTo>
                    <a:pt x="771652" y="17041"/>
                  </a:lnTo>
                  <a:lnTo>
                    <a:pt x="826191" y="26008"/>
                  </a:lnTo>
                  <a:lnTo>
                    <a:pt x="875442" y="36560"/>
                  </a:lnTo>
                  <a:lnTo>
                    <a:pt x="918793" y="48548"/>
                  </a:lnTo>
                  <a:lnTo>
                    <a:pt x="955632" y="61825"/>
                  </a:lnTo>
                  <a:lnTo>
                    <a:pt x="1007332" y="91648"/>
                  </a:lnTo>
                  <a:lnTo>
                    <a:pt x="1025652" y="124840"/>
                  </a:lnTo>
                  <a:close/>
                </a:path>
                <a:path w="1026160" h="998219">
                  <a:moveTo>
                    <a:pt x="1025652" y="124840"/>
                  </a:moveTo>
                  <a:lnTo>
                    <a:pt x="1025652" y="873378"/>
                  </a:lnTo>
                  <a:lnTo>
                    <a:pt x="1020970" y="890321"/>
                  </a:lnTo>
                  <a:lnTo>
                    <a:pt x="985349" y="921978"/>
                  </a:lnTo>
                  <a:lnTo>
                    <a:pt x="918793" y="949671"/>
                  </a:lnTo>
                  <a:lnTo>
                    <a:pt x="875442" y="961659"/>
                  </a:lnTo>
                  <a:lnTo>
                    <a:pt x="826191" y="972211"/>
                  </a:lnTo>
                  <a:lnTo>
                    <a:pt x="771652" y="981178"/>
                  </a:lnTo>
                  <a:lnTo>
                    <a:pt x="712434" y="988411"/>
                  </a:lnTo>
                  <a:lnTo>
                    <a:pt x="649149" y="993761"/>
                  </a:lnTo>
                  <a:lnTo>
                    <a:pt x="582410" y="997080"/>
                  </a:lnTo>
                  <a:lnTo>
                    <a:pt x="512825" y="998220"/>
                  </a:lnTo>
                  <a:lnTo>
                    <a:pt x="443239" y="997080"/>
                  </a:lnTo>
                  <a:lnTo>
                    <a:pt x="376497" y="993761"/>
                  </a:lnTo>
                  <a:lnTo>
                    <a:pt x="313212" y="988411"/>
                  </a:lnTo>
                  <a:lnTo>
                    <a:pt x="253994" y="981178"/>
                  </a:lnTo>
                  <a:lnTo>
                    <a:pt x="199454" y="972211"/>
                  </a:lnTo>
                  <a:lnTo>
                    <a:pt x="150204" y="961659"/>
                  </a:lnTo>
                  <a:lnTo>
                    <a:pt x="106854" y="949671"/>
                  </a:lnTo>
                  <a:lnTo>
                    <a:pt x="70016" y="936394"/>
                  </a:lnTo>
                  <a:lnTo>
                    <a:pt x="18318" y="906571"/>
                  </a:lnTo>
                  <a:lnTo>
                    <a:pt x="0" y="873378"/>
                  </a:lnTo>
                  <a:lnTo>
                    <a:pt x="0" y="124840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0442" y="2739389"/>
              <a:ext cx="538480" cy="535940"/>
            </a:xfrm>
            <a:custGeom>
              <a:avLst/>
              <a:gdLst/>
              <a:ahLst/>
              <a:cxnLst/>
              <a:rect l="l" t="t" r="r" b="b"/>
              <a:pathLst>
                <a:path w="538480" h="535939">
                  <a:moveTo>
                    <a:pt x="537972" y="185420"/>
                  </a:moveTo>
                  <a:lnTo>
                    <a:pt x="352806" y="185420"/>
                  </a:lnTo>
                  <a:lnTo>
                    <a:pt x="352806" y="0"/>
                  </a:lnTo>
                  <a:lnTo>
                    <a:pt x="185166" y="0"/>
                  </a:lnTo>
                  <a:lnTo>
                    <a:pt x="185166" y="185420"/>
                  </a:lnTo>
                  <a:lnTo>
                    <a:pt x="0" y="185420"/>
                  </a:lnTo>
                  <a:lnTo>
                    <a:pt x="0" y="351790"/>
                  </a:lnTo>
                  <a:lnTo>
                    <a:pt x="185166" y="351790"/>
                  </a:lnTo>
                  <a:lnTo>
                    <a:pt x="185166" y="535940"/>
                  </a:lnTo>
                  <a:lnTo>
                    <a:pt x="352806" y="535940"/>
                  </a:lnTo>
                  <a:lnTo>
                    <a:pt x="352806" y="351790"/>
                  </a:lnTo>
                  <a:lnTo>
                    <a:pt x="537972" y="351790"/>
                  </a:lnTo>
                  <a:lnTo>
                    <a:pt x="537972" y="18542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50441" y="2739389"/>
              <a:ext cx="538480" cy="536575"/>
            </a:xfrm>
            <a:custGeom>
              <a:avLst/>
              <a:gdLst/>
              <a:ahLst/>
              <a:cxnLst/>
              <a:rect l="l" t="t" r="r" b="b"/>
              <a:pathLst>
                <a:path w="538480" h="536575">
                  <a:moveTo>
                    <a:pt x="0" y="185165"/>
                  </a:moveTo>
                  <a:lnTo>
                    <a:pt x="185166" y="185165"/>
                  </a:lnTo>
                  <a:lnTo>
                    <a:pt x="185166" y="0"/>
                  </a:lnTo>
                  <a:lnTo>
                    <a:pt x="352806" y="0"/>
                  </a:lnTo>
                  <a:lnTo>
                    <a:pt x="352806" y="185165"/>
                  </a:lnTo>
                  <a:lnTo>
                    <a:pt x="537972" y="185165"/>
                  </a:lnTo>
                  <a:lnTo>
                    <a:pt x="537972" y="351282"/>
                  </a:lnTo>
                  <a:lnTo>
                    <a:pt x="352806" y="351282"/>
                  </a:lnTo>
                  <a:lnTo>
                    <a:pt x="352806" y="536448"/>
                  </a:lnTo>
                  <a:lnTo>
                    <a:pt x="185166" y="536448"/>
                  </a:lnTo>
                  <a:lnTo>
                    <a:pt x="185166" y="351282"/>
                  </a:lnTo>
                  <a:lnTo>
                    <a:pt x="0" y="351282"/>
                  </a:lnTo>
                  <a:lnTo>
                    <a:pt x="0" y="185165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51687" y="4329684"/>
            <a:ext cx="856615" cy="687705"/>
            <a:chOff x="551687" y="4329684"/>
            <a:chExt cx="856615" cy="687705"/>
          </a:xfrm>
        </p:grpSpPr>
        <p:sp>
          <p:nvSpPr>
            <p:cNvPr id="13" name="object 13"/>
            <p:cNvSpPr/>
            <p:nvPr/>
          </p:nvSpPr>
          <p:spPr>
            <a:xfrm>
              <a:off x="598169" y="4348734"/>
              <a:ext cx="791210" cy="586740"/>
            </a:xfrm>
            <a:custGeom>
              <a:avLst/>
              <a:gdLst/>
              <a:ahLst/>
              <a:cxnLst/>
              <a:rect l="l" t="t" r="r" b="b"/>
              <a:pathLst>
                <a:path w="791210" h="586739">
                  <a:moveTo>
                    <a:pt x="638581" y="0"/>
                  </a:moveTo>
                  <a:lnTo>
                    <a:pt x="0" y="0"/>
                  </a:lnTo>
                  <a:lnTo>
                    <a:pt x="0" y="586740"/>
                  </a:lnTo>
                  <a:lnTo>
                    <a:pt x="790955" y="586740"/>
                  </a:lnTo>
                  <a:lnTo>
                    <a:pt x="790955" y="152400"/>
                  </a:lnTo>
                  <a:lnTo>
                    <a:pt x="638581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8169" y="4348734"/>
              <a:ext cx="791210" cy="586740"/>
            </a:xfrm>
            <a:custGeom>
              <a:avLst/>
              <a:gdLst/>
              <a:ahLst/>
              <a:cxnLst/>
              <a:rect l="l" t="t" r="r" b="b"/>
              <a:pathLst>
                <a:path w="791210" h="586739">
                  <a:moveTo>
                    <a:pt x="0" y="0"/>
                  </a:moveTo>
                  <a:lnTo>
                    <a:pt x="638581" y="0"/>
                  </a:lnTo>
                  <a:lnTo>
                    <a:pt x="790955" y="152400"/>
                  </a:lnTo>
                  <a:lnTo>
                    <a:pt x="790955" y="586740"/>
                  </a:lnTo>
                  <a:lnTo>
                    <a:pt x="0" y="58674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333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0737" y="4411218"/>
              <a:ext cx="818515" cy="586740"/>
            </a:xfrm>
            <a:custGeom>
              <a:avLst/>
              <a:gdLst/>
              <a:ahLst/>
              <a:cxnLst/>
              <a:rect l="l" t="t" r="r" b="b"/>
              <a:pathLst>
                <a:path w="818515" h="586739">
                  <a:moveTo>
                    <a:pt x="666013" y="0"/>
                  </a:moveTo>
                  <a:lnTo>
                    <a:pt x="0" y="0"/>
                  </a:lnTo>
                  <a:lnTo>
                    <a:pt x="0" y="586739"/>
                  </a:lnTo>
                  <a:lnTo>
                    <a:pt x="818388" y="586739"/>
                  </a:lnTo>
                  <a:lnTo>
                    <a:pt x="818388" y="152399"/>
                  </a:lnTo>
                  <a:lnTo>
                    <a:pt x="666013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0737" y="4411218"/>
              <a:ext cx="818515" cy="586740"/>
            </a:xfrm>
            <a:custGeom>
              <a:avLst/>
              <a:gdLst/>
              <a:ahLst/>
              <a:cxnLst/>
              <a:rect l="l" t="t" r="r" b="b"/>
              <a:pathLst>
                <a:path w="818515" h="586739">
                  <a:moveTo>
                    <a:pt x="0" y="0"/>
                  </a:moveTo>
                  <a:lnTo>
                    <a:pt x="666013" y="0"/>
                  </a:lnTo>
                  <a:lnTo>
                    <a:pt x="818388" y="152399"/>
                  </a:lnTo>
                  <a:lnTo>
                    <a:pt x="818388" y="586739"/>
                  </a:lnTo>
                  <a:lnTo>
                    <a:pt x="0" y="58673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333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369820" y="4002023"/>
            <a:ext cx="6049010" cy="520065"/>
            <a:chOff x="2369820" y="4002023"/>
            <a:chExt cx="6049010" cy="520065"/>
          </a:xfrm>
        </p:grpSpPr>
        <p:sp>
          <p:nvSpPr>
            <p:cNvPr id="18" name="object 18"/>
            <p:cNvSpPr/>
            <p:nvPr/>
          </p:nvSpPr>
          <p:spPr>
            <a:xfrm>
              <a:off x="2374392" y="4006595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49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5954522" y="510539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49"/>
                  </a:lnTo>
                  <a:lnTo>
                    <a:pt x="6039611" y="85089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74392" y="4006595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89"/>
                  </a:lnTo>
                  <a:lnTo>
                    <a:pt x="6039611" y="425449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49"/>
                  </a:lnTo>
                  <a:lnTo>
                    <a:pt x="0" y="8508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87527" y="2131263"/>
            <a:ext cx="7900034" cy="331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34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init</a:t>
            </a:r>
            <a:endParaRPr sz="2400">
              <a:latin typeface="Courier New"/>
              <a:cs typeface="Courier New"/>
            </a:endParaRPr>
          </a:p>
          <a:p>
            <a:pPr marL="1956435" marR="30480">
              <a:lnSpc>
                <a:spcPct val="100000"/>
              </a:lnSpc>
              <a:spcBef>
                <a:spcPts val="2305"/>
              </a:spcBef>
            </a:pPr>
            <a:r>
              <a:rPr sz="2400" spc="-20" dirty="0">
                <a:latin typeface="Calibri"/>
                <a:cs typeface="Calibri"/>
              </a:rPr>
              <a:t>Transforma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diretório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atual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repositório </a:t>
            </a:r>
            <a:r>
              <a:rPr sz="2400" dirty="0">
                <a:latin typeface="Calibri"/>
                <a:cs typeface="Calibri"/>
              </a:rPr>
              <a:t>git,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criando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subdiretório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“.git”.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sz="2400">
              <a:latin typeface="Calibri"/>
              <a:cs typeface="Calibri"/>
            </a:endParaRPr>
          </a:p>
          <a:p>
            <a:pPr marL="1803400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init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&lt;dir&gt;</a:t>
            </a:r>
            <a:endParaRPr sz="2400">
              <a:latin typeface="Courier New"/>
              <a:cs typeface="Courier New"/>
            </a:endParaRPr>
          </a:p>
          <a:p>
            <a:pPr marL="63500">
              <a:lnSpc>
                <a:spcPts val="2470"/>
              </a:lnSpc>
              <a:spcBef>
                <a:spcPts val="245"/>
              </a:spcBef>
            </a:pPr>
            <a:r>
              <a:rPr sz="2400" b="1" spc="-455" dirty="0">
                <a:latin typeface="Calibri"/>
                <a:cs typeface="Calibri"/>
              </a:rPr>
              <a:t>.</a:t>
            </a:r>
            <a:r>
              <a:rPr sz="3600" b="1" spc="-300" baseline="-11574" dirty="0">
                <a:latin typeface="Calibri"/>
                <a:cs typeface="Calibri"/>
              </a:rPr>
              <a:t>.</a:t>
            </a:r>
            <a:r>
              <a:rPr sz="2400" b="1" spc="-955" dirty="0">
                <a:latin typeface="Calibri"/>
                <a:cs typeface="Calibri"/>
              </a:rPr>
              <a:t>g</a:t>
            </a:r>
            <a:r>
              <a:rPr sz="3600" b="1" spc="-330" baseline="-11574" dirty="0">
                <a:latin typeface="Calibri"/>
                <a:cs typeface="Calibri"/>
              </a:rPr>
              <a:t>g</a:t>
            </a:r>
            <a:r>
              <a:rPr sz="2400" b="1" spc="-405" dirty="0">
                <a:latin typeface="Calibri"/>
                <a:cs typeface="Calibri"/>
              </a:rPr>
              <a:t>i</a:t>
            </a:r>
            <a:r>
              <a:rPr sz="3600" b="1" spc="-330" baseline="-11574" dirty="0">
                <a:latin typeface="Calibri"/>
                <a:cs typeface="Calibri"/>
              </a:rPr>
              <a:t>i</a:t>
            </a:r>
            <a:r>
              <a:rPr sz="2400" b="1" spc="-655" dirty="0">
                <a:latin typeface="Calibri"/>
                <a:cs typeface="Calibri"/>
              </a:rPr>
              <a:t>t</a:t>
            </a:r>
            <a:r>
              <a:rPr sz="3600" b="1" spc="-22" baseline="-11574" dirty="0">
                <a:latin typeface="Calibri"/>
                <a:cs typeface="Calibri"/>
              </a:rPr>
              <a:t>t</a:t>
            </a:r>
            <a:endParaRPr sz="3600" baseline="-11574">
              <a:latin typeface="Calibri"/>
              <a:cs typeface="Calibri"/>
            </a:endParaRPr>
          </a:p>
          <a:p>
            <a:pPr marL="1956435">
              <a:lnSpc>
                <a:spcPts val="2470"/>
              </a:lnSpc>
            </a:pPr>
            <a:r>
              <a:rPr sz="2400" dirty="0">
                <a:latin typeface="Calibri"/>
                <a:cs typeface="Calibri"/>
              </a:rPr>
              <a:t>Cria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diretório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&lt;dir&gt;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transforma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um</a:t>
            </a:r>
            <a:endParaRPr sz="2400">
              <a:latin typeface="Calibri"/>
              <a:cs typeface="Calibri"/>
            </a:endParaRPr>
          </a:p>
          <a:p>
            <a:pPr marL="195643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repositório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git.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74800">
              <a:lnSpc>
                <a:spcPct val="100000"/>
              </a:lnSpc>
              <a:spcBef>
                <a:spcPts val="95"/>
              </a:spcBef>
            </a:pPr>
            <a:r>
              <a:rPr dirty="0"/>
              <a:t>Clonando</a:t>
            </a:r>
            <a:r>
              <a:rPr spc="-45" dirty="0"/>
              <a:t> </a:t>
            </a:r>
            <a:r>
              <a:rPr dirty="0"/>
              <a:t>um</a:t>
            </a:r>
            <a:r>
              <a:rPr spc="-40" dirty="0"/>
              <a:t> </a:t>
            </a:r>
            <a:r>
              <a:rPr spc="-10" dirty="0"/>
              <a:t>Repositório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69820" y="2104644"/>
            <a:ext cx="6049010" cy="520065"/>
            <a:chOff x="2369820" y="2104644"/>
            <a:chExt cx="6049010" cy="520065"/>
          </a:xfrm>
        </p:grpSpPr>
        <p:sp>
          <p:nvSpPr>
            <p:cNvPr id="4" name="object 4"/>
            <p:cNvSpPr/>
            <p:nvPr/>
          </p:nvSpPr>
          <p:spPr>
            <a:xfrm>
              <a:off x="2374392" y="2109216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5954522" y="510539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50"/>
                  </a:lnTo>
                  <a:lnTo>
                    <a:pt x="6039611" y="85089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74392" y="2109216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89"/>
                  </a:lnTo>
                  <a:lnTo>
                    <a:pt x="6039611" y="425450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87680" y="1856232"/>
            <a:ext cx="1278890" cy="2929255"/>
            <a:chOff x="487680" y="1856232"/>
            <a:chExt cx="1278890" cy="2929255"/>
          </a:xfrm>
        </p:grpSpPr>
        <p:sp>
          <p:nvSpPr>
            <p:cNvPr id="7" name="object 7"/>
            <p:cNvSpPr/>
            <p:nvPr/>
          </p:nvSpPr>
          <p:spPr>
            <a:xfrm>
              <a:off x="506730" y="3898264"/>
              <a:ext cx="1003300" cy="868044"/>
            </a:xfrm>
            <a:custGeom>
              <a:avLst/>
              <a:gdLst/>
              <a:ahLst/>
              <a:cxnLst/>
              <a:rect l="l" t="t" r="r" b="b"/>
              <a:pathLst>
                <a:path w="1003300" h="868045">
                  <a:moveTo>
                    <a:pt x="1002792" y="0"/>
                  </a:moveTo>
                  <a:lnTo>
                    <a:pt x="981559" y="35797"/>
                  </a:lnTo>
                  <a:lnTo>
                    <a:pt x="922000" y="67491"/>
                  </a:lnTo>
                  <a:lnTo>
                    <a:pt x="879789" y="81320"/>
                  </a:lnTo>
                  <a:lnTo>
                    <a:pt x="830326" y="93547"/>
                  </a:lnTo>
                  <a:lnTo>
                    <a:pt x="774387" y="103981"/>
                  </a:lnTo>
                  <a:lnTo>
                    <a:pt x="712748" y="112430"/>
                  </a:lnTo>
                  <a:lnTo>
                    <a:pt x="646186" y="118703"/>
                  </a:lnTo>
                  <a:lnTo>
                    <a:pt x="575476" y="122607"/>
                  </a:lnTo>
                  <a:lnTo>
                    <a:pt x="501395" y="123952"/>
                  </a:lnTo>
                  <a:lnTo>
                    <a:pt x="427303" y="122607"/>
                  </a:lnTo>
                  <a:lnTo>
                    <a:pt x="356587" y="118703"/>
                  </a:lnTo>
                  <a:lnTo>
                    <a:pt x="290021" y="112430"/>
                  </a:lnTo>
                  <a:lnTo>
                    <a:pt x="228381" y="103981"/>
                  </a:lnTo>
                  <a:lnTo>
                    <a:pt x="172444" y="93547"/>
                  </a:lnTo>
                  <a:lnTo>
                    <a:pt x="122984" y="81320"/>
                  </a:lnTo>
                  <a:lnTo>
                    <a:pt x="80778" y="67491"/>
                  </a:lnTo>
                  <a:lnTo>
                    <a:pt x="21228" y="35797"/>
                  </a:lnTo>
                  <a:lnTo>
                    <a:pt x="0" y="0"/>
                  </a:lnTo>
                  <a:lnTo>
                    <a:pt x="0" y="743966"/>
                  </a:lnTo>
                  <a:lnTo>
                    <a:pt x="21228" y="779821"/>
                  </a:lnTo>
                  <a:lnTo>
                    <a:pt x="80778" y="811551"/>
                  </a:lnTo>
                  <a:lnTo>
                    <a:pt x="122984" y="825392"/>
                  </a:lnTo>
                  <a:lnTo>
                    <a:pt x="172444" y="837628"/>
                  </a:lnTo>
                  <a:lnTo>
                    <a:pt x="228381" y="848068"/>
                  </a:lnTo>
                  <a:lnTo>
                    <a:pt x="290021" y="856521"/>
                  </a:lnTo>
                  <a:lnTo>
                    <a:pt x="356587" y="862795"/>
                  </a:lnTo>
                  <a:lnTo>
                    <a:pt x="427303" y="866700"/>
                  </a:lnTo>
                  <a:lnTo>
                    <a:pt x="501395" y="868045"/>
                  </a:lnTo>
                  <a:lnTo>
                    <a:pt x="575476" y="866700"/>
                  </a:lnTo>
                  <a:lnTo>
                    <a:pt x="646186" y="862795"/>
                  </a:lnTo>
                  <a:lnTo>
                    <a:pt x="712748" y="856521"/>
                  </a:lnTo>
                  <a:lnTo>
                    <a:pt x="774387" y="848068"/>
                  </a:lnTo>
                  <a:lnTo>
                    <a:pt x="830326" y="837628"/>
                  </a:lnTo>
                  <a:lnTo>
                    <a:pt x="879789" y="825392"/>
                  </a:lnTo>
                  <a:lnTo>
                    <a:pt x="922000" y="811551"/>
                  </a:lnTo>
                  <a:lnTo>
                    <a:pt x="981559" y="779821"/>
                  </a:lnTo>
                  <a:lnTo>
                    <a:pt x="1002792" y="743966"/>
                  </a:lnTo>
                  <a:lnTo>
                    <a:pt x="1002792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730" y="3774186"/>
              <a:ext cx="1003300" cy="248285"/>
            </a:xfrm>
            <a:custGeom>
              <a:avLst/>
              <a:gdLst/>
              <a:ahLst/>
              <a:cxnLst/>
              <a:rect l="l" t="t" r="r" b="b"/>
              <a:pathLst>
                <a:path w="1003300" h="248285">
                  <a:moveTo>
                    <a:pt x="501395" y="0"/>
                  </a:moveTo>
                  <a:lnTo>
                    <a:pt x="427303" y="1344"/>
                  </a:lnTo>
                  <a:lnTo>
                    <a:pt x="356587" y="5249"/>
                  </a:lnTo>
                  <a:lnTo>
                    <a:pt x="290021" y="11523"/>
                  </a:lnTo>
                  <a:lnTo>
                    <a:pt x="228381" y="19976"/>
                  </a:lnTo>
                  <a:lnTo>
                    <a:pt x="172444" y="30416"/>
                  </a:lnTo>
                  <a:lnTo>
                    <a:pt x="122984" y="42652"/>
                  </a:lnTo>
                  <a:lnTo>
                    <a:pt x="80778" y="56493"/>
                  </a:lnTo>
                  <a:lnTo>
                    <a:pt x="21228" y="88223"/>
                  </a:lnTo>
                  <a:lnTo>
                    <a:pt x="0" y="124078"/>
                  </a:lnTo>
                  <a:lnTo>
                    <a:pt x="5436" y="142394"/>
                  </a:lnTo>
                  <a:lnTo>
                    <a:pt x="46601" y="176332"/>
                  </a:lnTo>
                  <a:lnTo>
                    <a:pt x="122984" y="205399"/>
                  </a:lnTo>
                  <a:lnTo>
                    <a:pt x="172444" y="217626"/>
                  </a:lnTo>
                  <a:lnTo>
                    <a:pt x="228381" y="228060"/>
                  </a:lnTo>
                  <a:lnTo>
                    <a:pt x="290021" y="236509"/>
                  </a:lnTo>
                  <a:lnTo>
                    <a:pt x="356587" y="242782"/>
                  </a:lnTo>
                  <a:lnTo>
                    <a:pt x="427303" y="246686"/>
                  </a:lnTo>
                  <a:lnTo>
                    <a:pt x="501395" y="248031"/>
                  </a:lnTo>
                  <a:lnTo>
                    <a:pt x="575476" y="246686"/>
                  </a:lnTo>
                  <a:lnTo>
                    <a:pt x="646186" y="242782"/>
                  </a:lnTo>
                  <a:lnTo>
                    <a:pt x="712748" y="236509"/>
                  </a:lnTo>
                  <a:lnTo>
                    <a:pt x="774387" y="228060"/>
                  </a:lnTo>
                  <a:lnTo>
                    <a:pt x="830326" y="217626"/>
                  </a:lnTo>
                  <a:lnTo>
                    <a:pt x="879789" y="205399"/>
                  </a:lnTo>
                  <a:lnTo>
                    <a:pt x="922000" y="191570"/>
                  </a:lnTo>
                  <a:lnTo>
                    <a:pt x="981559" y="159876"/>
                  </a:lnTo>
                  <a:lnTo>
                    <a:pt x="1002792" y="124078"/>
                  </a:lnTo>
                  <a:lnTo>
                    <a:pt x="997354" y="105731"/>
                  </a:lnTo>
                  <a:lnTo>
                    <a:pt x="956182" y="71747"/>
                  </a:lnTo>
                  <a:lnTo>
                    <a:pt x="879789" y="42652"/>
                  </a:lnTo>
                  <a:lnTo>
                    <a:pt x="830326" y="30416"/>
                  </a:lnTo>
                  <a:lnTo>
                    <a:pt x="774387" y="19976"/>
                  </a:lnTo>
                  <a:lnTo>
                    <a:pt x="712748" y="11523"/>
                  </a:lnTo>
                  <a:lnTo>
                    <a:pt x="646186" y="5249"/>
                  </a:lnTo>
                  <a:lnTo>
                    <a:pt x="575476" y="1344"/>
                  </a:lnTo>
                  <a:lnTo>
                    <a:pt x="501395" y="0"/>
                  </a:lnTo>
                  <a:close/>
                </a:path>
              </a:pathLst>
            </a:custGeom>
            <a:solidFill>
              <a:srgbClr val="C4DB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6730" y="3774186"/>
              <a:ext cx="1003300" cy="992505"/>
            </a:xfrm>
            <a:custGeom>
              <a:avLst/>
              <a:gdLst/>
              <a:ahLst/>
              <a:cxnLst/>
              <a:rect l="l" t="t" r="r" b="b"/>
              <a:pathLst>
                <a:path w="1003300" h="992504">
                  <a:moveTo>
                    <a:pt x="1002792" y="124078"/>
                  </a:moveTo>
                  <a:lnTo>
                    <a:pt x="981559" y="159876"/>
                  </a:lnTo>
                  <a:lnTo>
                    <a:pt x="922000" y="191570"/>
                  </a:lnTo>
                  <a:lnTo>
                    <a:pt x="879789" y="205399"/>
                  </a:lnTo>
                  <a:lnTo>
                    <a:pt x="830326" y="217626"/>
                  </a:lnTo>
                  <a:lnTo>
                    <a:pt x="774387" y="228060"/>
                  </a:lnTo>
                  <a:lnTo>
                    <a:pt x="712748" y="236509"/>
                  </a:lnTo>
                  <a:lnTo>
                    <a:pt x="646186" y="242782"/>
                  </a:lnTo>
                  <a:lnTo>
                    <a:pt x="575476" y="246686"/>
                  </a:lnTo>
                  <a:lnTo>
                    <a:pt x="501395" y="248031"/>
                  </a:lnTo>
                  <a:lnTo>
                    <a:pt x="427303" y="246686"/>
                  </a:lnTo>
                  <a:lnTo>
                    <a:pt x="356587" y="242782"/>
                  </a:lnTo>
                  <a:lnTo>
                    <a:pt x="290021" y="236509"/>
                  </a:lnTo>
                  <a:lnTo>
                    <a:pt x="228381" y="228060"/>
                  </a:lnTo>
                  <a:lnTo>
                    <a:pt x="172444" y="217626"/>
                  </a:lnTo>
                  <a:lnTo>
                    <a:pt x="122984" y="205399"/>
                  </a:lnTo>
                  <a:lnTo>
                    <a:pt x="80778" y="191570"/>
                  </a:lnTo>
                  <a:lnTo>
                    <a:pt x="21228" y="159876"/>
                  </a:lnTo>
                  <a:lnTo>
                    <a:pt x="0" y="124078"/>
                  </a:lnTo>
                  <a:lnTo>
                    <a:pt x="5436" y="105731"/>
                  </a:lnTo>
                  <a:lnTo>
                    <a:pt x="46601" y="71747"/>
                  </a:lnTo>
                  <a:lnTo>
                    <a:pt x="122984" y="42652"/>
                  </a:lnTo>
                  <a:lnTo>
                    <a:pt x="172444" y="30416"/>
                  </a:lnTo>
                  <a:lnTo>
                    <a:pt x="228381" y="19976"/>
                  </a:lnTo>
                  <a:lnTo>
                    <a:pt x="290021" y="11523"/>
                  </a:lnTo>
                  <a:lnTo>
                    <a:pt x="356587" y="5249"/>
                  </a:lnTo>
                  <a:lnTo>
                    <a:pt x="427303" y="1344"/>
                  </a:lnTo>
                  <a:lnTo>
                    <a:pt x="501395" y="0"/>
                  </a:lnTo>
                  <a:lnTo>
                    <a:pt x="575476" y="1344"/>
                  </a:lnTo>
                  <a:lnTo>
                    <a:pt x="646186" y="5249"/>
                  </a:lnTo>
                  <a:lnTo>
                    <a:pt x="712748" y="11523"/>
                  </a:lnTo>
                  <a:lnTo>
                    <a:pt x="774387" y="19976"/>
                  </a:lnTo>
                  <a:lnTo>
                    <a:pt x="830326" y="30416"/>
                  </a:lnTo>
                  <a:lnTo>
                    <a:pt x="879789" y="42652"/>
                  </a:lnTo>
                  <a:lnTo>
                    <a:pt x="922000" y="56493"/>
                  </a:lnTo>
                  <a:lnTo>
                    <a:pt x="981559" y="88223"/>
                  </a:lnTo>
                  <a:lnTo>
                    <a:pt x="1002792" y="124078"/>
                  </a:lnTo>
                  <a:close/>
                </a:path>
                <a:path w="1003300" h="992504">
                  <a:moveTo>
                    <a:pt x="1002792" y="124078"/>
                  </a:moveTo>
                  <a:lnTo>
                    <a:pt x="1002792" y="868044"/>
                  </a:lnTo>
                  <a:lnTo>
                    <a:pt x="997354" y="886392"/>
                  </a:lnTo>
                  <a:lnTo>
                    <a:pt x="956182" y="920376"/>
                  </a:lnTo>
                  <a:lnTo>
                    <a:pt x="879789" y="949471"/>
                  </a:lnTo>
                  <a:lnTo>
                    <a:pt x="830326" y="961707"/>
                  </a:lnTo>
                  <a:lnTo>
                    <a:pt x="774387" y="972147"/>
                  </a:lnTo>
                  <a:lnTo>
                    <a:pt x="712748" y="980600"/>
                  </a:lnTo>
                  <a:lnTo>
                    <a:pt x="646186" y="986874"/>
                  </a:lnTo>
                  <a:lnTo>
                    <a:pt x="575476" y="990779"/>
                  </a:lnTo>
                  <a:lnTo>
                    <a:pt x="501395" y="992124"/>
                  </a:lnTo>
                  <a:lnTo>
                    <a:pt x="427303" y="990779"/>
                  </a:lnTo>
                  <a:lnTo>
                    <a:pt x="356587" y="986874"/>
                  </a:lnTo>
                  <a:lnTo>
                    <a:pt x="290021" y="980600"/>
                  </a:lnTo>
                  <a:lnTo>
                    <a:pt x="228381" y="972147"/>
                  </a:lnTo>
                  <a:lnTo>
                    <a:pt x="172444" y="961707"/>
                  </a:lnTo>
                  <a:lnTo>
                    <a:pt x="122984" y="949471"/>
                  </a:lnTo>
                  <a:lnTo>
                    <a:pt x="80778" y="935630"/>
                  </a:lnTo>
                  <a:lnTo>
                    <a:pt x="21228" y="903900"/>
                  </a:lnTo>
                  <a:lnTo>
                    <a:pt x="0" y="868044"/>
                  </a:lnTo>
                  <a:lnTo>
                    <a:pt x="0" y="124078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41409" y="2860294"/>
              <a:ext cx="326390" cy="913765"/>
            </a:xfrm>
            <a:custGeom>
              <a:avLst/>
              <a:gdLst/>
              <a:ahLst/>
              <a:cxnLst/>
              <a:rect l="l" t="t" r="r" b="b"/>
              <a:pathLst>
                <a:path w="326390" h="913764">
                  <a:moveTo>
                    <a:pt x="25148" y="627241"/>
                  </a:moveTo>
                  <a:lnTo>
                    <a:pt x="16385" y="627633"/>
                  </a:lnTo>
                  <a:lnTo>
                    <a:pt x="8482" y="631465"/>
                  </a:lnTo>
                  <a:lnTo>
                    <a:pt x="2849" y="637809"/>
                  </a:lnTo>
                  <a:lnTo>
                    <a:pt x="0" y="645796"/>
                  </a:lnTo>
                  <a:lnTo>
                    <a:pt x="447" y="654557"/>
                  </a:lnTo>
                  <a:lnTo>
                    <a:pt x="66716" y="913510"/>
                  </a:lnTo>
                  <a:lnTo>
                    <a:pt x="103442" y="875156"/>
                  </a:lnTo>
                  <a:lnTo>
                    <a:pt x="99647" y="875156"/>
                  </a:lnTo>
                  <a:lnTo>
                    <a:pt x="56886" y="863853"/>
                  </a:lnTo>
                  <a:lnTo>
                    <a:pt x="78527" y="781370"/>
                  </a:lnTo>
                  <a:lnTo>
                    <a:pt x="43271" y="643635"/>
                  </a:lnTo>
                  <a:lnTo>
                    <a:pt x="39453" y="635742"/>
                  </a:lnTo>
                  <a:lnTo>
                    <a:pt x="33124" y="630110"/>
                  </a:lnTo>
                  <a:lnTo>
                    <a:pt x="25148" y="627241"/>
                  </a:lnTo>
                  <a:close/>
                </a:path>
                <a:path w="326390" h="913764">
                  <a:moveTo>
                    <a:pt x="78527" y="781370"/>
                  </a:moveTo>
                  <a:lnTo>
                    <a:pt x="56886" y="863853"/>
                  </a:lnTo>
                  <a:lnTo>
                    <a:pt x="99647" y="875156"/>
                  </a:lnTo>
                  <a:lnTo>
                    <a:pt x="102578" y="863980"/>
                  </a:lnTo>
                  <a:lnTo>
                    <a:pt x="99672" y="863980"/>
                  </a:lnTo>
                  <a:lnTo>
                    <a:pt x="62309" y="854201"/>
                  </a:lnTo>
                  <a:lnTo>
                    <a:pt x="89815" y="825472"/>
                  </a:lnTo>
                  <a:lnTo>
                    <a:pt x="78527" y="781370"/>
                  </a:lnTo>
                  <a:close/>
                </a:path>
                <a:path w="326390" h="913764">
                  <a:moveTo>
                    <a:pt x="235127" y="683069"/>
                  </a:moveTo>
                  <a:lnTo>
                    <a:pt x="226849" y="684871"/>
                  </a:lnTo>
                  <a:lnTo>
                    <a:pt x="219649" y="689863"/>
                  </a:lnTo>
                  <a:lnTo>
                    <a:pt x="121308" y="792578"/>
                  </a:lnTo>
                  <a:lnTo>
                    <a:pt x="99647" y="875156"/>
                  </a:lnTo>
                  <a:lnTo>
                    <a:pt x="103442" y="875156"/>
                  </a:lnTo>
                  <a:lnTo>
                    <a:pt x="251564" y="720470"/>
                  </a:lnTo>
                  <a:lnTo>
                    <a:pt x="256261" y="713017"/>
                  </a:lnTo>
                  <a:lnTo>
                    <a:pt x="257700" y="704659"/>
                  </a:lnTo>
                  <a:lnTo>
                    <a:pt x="255902" y="696396"/>
                  </a:lnTo>
                  <a:lnTo>
                    <a:pt x="250891" y="689228"/>
                  </a:lnTo>
                  <a:lnTo>
                    <a:pt x="243477" y="684506"/>
                  </a:lnTo>
                  <a:lnTo>
                    <a:pt x="235127" y="683069"/>
                  </a:lnTo>
                  <a:close/>
                </a:path>
                <a:path w="326390" h="913764">
                  <a:moveTo>
                    <a:pt x="89815" y="825472"/>
                  </a:moveTo>
                  <a:lnTo>
                    <a:pt x="62309" y="854201"/>
                  </a:lnTo>
                  <a:lnTo>
                    <a:pt x="99672" y="863980"/>
                  </a:lnTo>
                  <a:lnTo>
                    <a:pt x="89815" y="825472"/>
                  </a:lnTo>
                  <a:close/>
                </a:path>
                <a:path w="326390" h="913764">
                  <a:moveTo>
                    <a:pt x="121308" y="792578"/>
                  </a:moveTo>
                  <a:lnTo>
                    <a:pt x="89815" y="825472"/>
                  </a:lnTo>
                  <a:lnTo>
                    <a:pt x="99672" y="863980"/>
                  </a:lnTo>
                  <a:lnTo>
                    <a:pt x="102578" y="863980"/>
                  </a:lnTo>
                  <a:lnTo>
                    <a:pt x="121308" y="792578"/>
                  </a:lnTo>
                  <a:close/>
                </a:path>
                <a:path w="326390" h="913764">
                  <a:moveTo>
                    <a:pt x="283530" y="0"/>
                  </a:moveTo>
                  <a:lnTo>
                    <a:pt x="78527" y="781370"/>
                  </a:lnTo>
                  <a:lnTo>
                    <a:pt x="89815" y="825472"/>
                  </a:lnTo>
                  <a:lnTo>
                    <a:pt x="121308" y="792578"/>
                  </a:lnTo>
                  <a:lnTo>
                    <a:pt x="326278" y="11175"/>
                  </a:lnTo>
                  <a:lnTo>
                    <a:pt x="28353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4474" y="1999107"/>
              <a:ext cx="1003300" cy="866775"/>
            </a:xfrm>
            <a:custGeom>
              <a:avLst/>
              <a:gdLst/>
              <a:ahLst/>
              <a:cxnLst/>
              <a:rect l="l" t="t" r="r" b="b"/>
              <a:pathLst>
                <a:path w="1003300" h="866775">
                  <a:moveTo>
                    <a:pt x="1002792" y="0"/>
                  </a:moveTo>
                  <a:lnTo>
                    <a:pt x="981559" y="35740"/>
                  </a:lnTo>
                  <a:lnTo>
                    <a:pt x="922000" y="67397"/>
                  </a:lnTo>
                  <a:lnTo>
                    <a:pt x="879789" y="81213"/>
                  </a:lnTo>
                  <a:lnTo>
                    <a:pt x="830326" y="93432"/>
                  </a:lnTo>
                  <a:lnTo>
                    <a:pt x="774387" y="103860"/>
                  </a:lnTo>
                  <a:lnTo>
                    <a:pt x="712748" y="112306"/>
                  </a:lnTo>
                  <a:lnTo>
                    <a:pt x="646186" y="118577"/>
                  </a:lnTo>
                  <a:lnTo>
                    <a:pt x="575476" y="122481"/>
                  </a:lnTo>
                  <a:lnTo>
                    <a:pt x="501395" y="123825"/>
                  </a:lnTo>
                  <a:lnTo>
                    <a:pt x="427303" y="122481"/>
                  </a:lnTo>
                  <a:lnTo>
                    <a:pt x="356587" y="118577"/>
                  </a:lnTo>
                  <a:lnTo>
                    <a:pt x="290021" y="112306"/>
                  </a:lnTo>
                  <a:lnTo>
                    <a:pt x="228381" y="103860"/>
                  </a:lnTo>
                  <a:lnTo>
                    <a:pt x="172444" y="93432"/>
                  </a:lnTo>
                  <a:lnTo>
                    <a:pt x="122984" y="81213"/>
                  </a:lnTo>
                  <a:lnTo>
                    <a:pt x="80778" y="67397"/>
                  </a:lnTo>
                  <a:lnTo>
                    <a:pt x="21228" y="35740"/>
                  </a:lnTo>
                  <a:lnTo>
                    <a:pt x="0" y="0"/>
                  </a:lnTo>
                  <a:lnTo>
                    <a:pt x="0" y="742950"/>
                  </a:lnTo>
                  <a:lnTo>
                    <a:pt x="21228" y="778690"/>
                  </a:lnTo>
                  <a:lnTo>
                    <a:pt x="80778" y="810347"/>
                  </a:lnTo>
                  <a:lnTo>
                    <a:pt x="122984" y="824163"/>
                  </a:lnTo>
                  <a:lnTo>
                    <a:pt x="172444" y="836382"/>
                  </a:lnTo>
                  <a:lnTo>
                    <a:pt x="228381" y="846810"/>
                  </a:lnTo>
                  <a:lnTo>
                    <a:pt x="290021" y="855256"/>
                  </a:lnTo>
                  <a:lnTo>
                    <a:pt x="356587" y="861527"/>
                  </a:lnTo>
                  <a:lnTo>
                    <a:pt x="427303" y="865431"/>
                  </a:lnTo>
                  <a:lnTo>
                    <a:pt x="501395" y="866775"/>
                  </a:lnTo>
                  <a:lnTo>
                    <a:pt x="575476" y="865431"/>
                  </a:lnTo>
                  <a:lnTo>
                    <a:pt x="646186" y="861527"/>
                  </a:lnTo>
                  <a:lnTo>
                    <a:pt x="712748" y="855256"/>
                  </a:lnTo>
                  <a:lnTo>
                    <a:pt x="774387" y="846810"/>
                  </a:lnTo>
                  <a:lnTo>
                    <a:pt x="830326" y="836382"/>
                  </a:lnTo>
                  <a:lnTo>
                    <a:pt x="879789" y="824163"/>
                  </a:lnTo>
                  <a:lnTo>
                    <a:pt x="922000" y="810347"/>
                  </a:lnTo>
                  <a:lnTo>
                    <a:pt x="981559" y="778690"/>
                  </a:lnTo>
                  <a:lnTo>
                    <a:pt x="1002792" y="742950"/>
                  </a:lnTo>
                  <a:lnTo>
                    <a:pt x="10027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4474" y="1875282"/>
              <a:ext cx="1003300" cy="247650"/>
            </a:xfrm>
            <a:custGeom>
              <a:avLst/>
              <a:gdLst/>
              <a:ahLst/>
              <a:cxnLst/>
              <a:rect l="l" t="t" r="r" b="b"/>
              <a:pathLst>
                <a:path w="1003300" h="247650">
                  <a:moveTo>
                    <a:pt x="501395" y="0"/>
                  </a:moveTo>
                  <a:lnTo>
                    <a:pt x="427303" y="1343"/>
                  </a:lnTo>
                  <a:lnTo>
                    <a:pt x="356587" y="5247"/>
                  </a:lnTo>
                  <a:lnTo>
                    <a:pt x="290021" y="11518"/>
                  </a:lnTo>
                  <a:lnTo>
                    <a:pt x="228381" y="19964"/>
                  </a:lnTo>
                  <a:lnTo>
                    <a:pt x="172444" y="30392"/>
                  </a:lnTo>
                  <a:lnTo>
                    <a:pt x="122984" y="42611"/>
                  </a:lnTo>
                  <a:lnTo>
                    <a:pt x="80778" y="56427"/>
                  </a:lnTo>
                  <a:lnTo>
                    <a:pt x="21228" y="88084"/>
                  </a:lnTo>
                  <a:lnTo>
                    <a:pt x="0" y="123825"/>
                  </a:lnTo>
                  <a:lnTo>
                    <a:pt x="5436" y="142109"/>
                  </a:lnTo>
                  <a:lnTo>
                    <a:pt x="46601" y="176000"/>
                  </a:lnTo>
                  <a:lnTo>
                    <a:pt x="122984" y="205038"/>
                  </a:lnTo>
                  <a:lnTo>
                    <a:pt x="172444" y="217257"/>
                  </a:lnTo>
                  <a:lnTo>
                    <a:pt x="228381" y="227685"/>
                  </a:lnTo>
                  <a:lnTo>
                    <a:pt x="290021" y="236131"/>
                  </a:lnTo>
                  <a:lnTo>
                    <a:pt x="356587" y="242402"/>
                  </a:lnTo>
                  <a:lnTo>
                    <a:pt x="427303" y="246306"/>
                  </a:lnTo>
                  <a:lnTo>
                    <a:pt x="501395" y="247650"/>
                  </a:lnTo>
                  <a:lnTo>
                    <a:pt x="575476" y="246306"/>
                  </a:lnTo>
                  <a:lnTo>
                    <a:pt x="646186" y="242402"/>
                  </a:lnTo>
                  <a:lnTo>
                    <a:pt x="712748" y="236131"/>
                  </a:lnTo>
                  <a:lnTo>
                    <a:pt x="774387" y="227685"/>
                  </a:lnTo>
                  <a:lnTo>
                    <a:pt x="830326" y="217257"/>
                  </a:lnTo>
                  <a:lnTo>
                    <a:pt x="879789" y="205038"/>
                  </a:lnTo>
                  <a:lnTo>
                    <a:pt x="922000" y="191222"/>
                  </a:lnTo>
                  <a:lnTo>
                    <a:pt x="981559" y="159565"/>
                  </a:lnTo>
                  <a:lnTo>
                    <a:pt x="1002792" y="123825"/>
                  </a:lnTo>
                  <a:lnTo>
                    <a:pt x="997354" y="105540"/>
                  </a:lnTo>
                  <a:lnTo>
                    <a:pt x="956182" y="71649"/>
                  </a:lnTo>
                  <a:lnTo>
                    <a:pt x="879789" y="42611"/>
                  </a:lnTo>
                  <a:lnTo>
                    <a:pt x="830326" y="30392"/>
                  </a:lnTo>
                  <a:lnTo>
                    <a:pt x="774387" y="19964"/>
                  </a:lnTo>
                  <a:lnTo>
                    <a:pt x="712748" y="11518"/>
                  </a:lnTo>
                  <a:lnTo>
                    <a:pt x="646186" y="5247"/>
                  </a:lnTo>
                  <a:lnTo>
                    <a:pt x="575476" y="1343"/>
                  </a:lnTo>
                  <a:lnTo>
                    <a:pt x="501395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4474" y="1875282"/>
              <a:ext cx="1003300" cy="990600"/>
            </a:xfrm>
            <a:custGeom>
              <a:avLst/>
              <a:gdLst/>
              <a:ahLst/>
              <a:cxnLst/>
              <a:rect l="l" t="t" r="r" b="b"/>
              <a:pathLst>
                <a:path w="1003300" h="990600">
                  <a:moveTo>
                    <a:pt x="1002792" y="123825"/>
                  </a:moveTo>
                  <a:lnTo>
                    <a:pt x="981559" y="159565"/>
                  </a:lnTo>
                  <a:lnTo>
                    <a:pt x="922000" y="191222"/>
                  </a:lnTo>
                  <a:lnTo>
                    <a:pt x="879789" y="205038"/>
                  </a:lnTo>
                  <a:lnTo>
                    <a:pt x="830326" y="217257"/>
                  </a:lnTo>
                  <a:lnTo>
                    <a:pt x="774387" y="227685"/>
                  </a:lnTo>
                  <a:lnTo>
                    <a:pt x="712748" y="236131"/>
                  </a:lnTo>
                  <a:lnTo>
                    <a:pt x="646186" y="242402"/>
                  </a:lnTo>
                  <a:lnTo>
                    <a:pt x="575476" y="246306"/>
                  </a:lnTo>
                  <a:lnTo>
                    <a:pt x="501395" y="247650"/>
                  </a:lnTo>
                  <a:lnTo>
                    <a:pt x="427303" y="246306"/>
                  </a:lnTo>
                  <a:lnTo>
                    <a:pt x="356587" y="242402"/>
                  </a:lnTo>
                  <a:lnTo>
                    <a:pt x="290021" y="236131"/>
                  </a:lnTo>
                  <a:lnTo>
                    <a:pt x="228381" y="227685"/>
                  </a:lnTo>
                  <a:lnTo>
                    <a:pt x="172444" y="217257"/>
                  </a:lnTo>
                  <a:lnTo>
                    <a:pt x="122984" y="205038"/>
                  </a:lnTo>
                  <a:lnTo>
                    <a:pt x="80778" y="191222"/>
                  </a:lnTo>
                  <a:lnTo>
                    <a:pt x="21228" y="159565"/>
                  </a:lnTo>
                  <a:lnTo>
                    <a:pt x="0" y="123825"/>
                  </a:lnTo>
                  <a:lnTo>
                    <a:pt x="5436" y="105540"/>
                  </a:lnTo>
                  <a:lnTo>
                    <a:pt x="46601" y="71649"/>
                  </a:lnTo>
                  <a:lnTo>
                    <a:pt x="122984" y="42611"/>
                  </a:lnTo>
                  <a:lnTo>
                    <a:pt x="172444" y="30392"/>
                  </a:lnTo>
                  <a:lnTo>
                    <a:pt x="228381" y="19964"/>
                  </a:lnTo>
                  <a:lnTo>
                    <a:pt x="290021" y="11518"/>
                  </a:lnTo>
                  <a:lnTo>
                    <a:pt x="356587" y="5247"/>
                  </a:lnTo>
                  <a:lnTo>
                    <a:pt x="427303" y="1343"/>
                  </a:lnTo>
                  <a:lnTo>
                    <a:pt x="501395" y="0"/>
                  </a:lnTo>
                  <a:lnTo>
                    <a:pt x="575476" y="1343"/>
                  </a:lnTo>
                  <a:lnTo>
                    <a:pt x="646186" y="5247"/>
                  </a:lnTo>
                  <a:lnTo>
                    <a:pt x="712748" y="11518"/>
                  </a:lnTo>
                  <a:lnTo>
                    <a:pt x="774387" y="19964"/>
                  </a:lnTo>
                  <a:lnTo>
                    <a:pt x="830326" y="30392"/>
                  </a:lnTo>
                  <a:lnTo>
                    <a:pt x="879789" y="42611"/>
                  </a:lnTo>
                  <a:lnTo>
                    <a:pt x="922000" y="56427"/>
                  </a:lnTo>
                  <a:lnTo>
                    <a:pt x="981559" y="88084"/>
                  </a:lnTo>
                  <a:lnTo>
                    <a:pt x="1002792" y="123825"/>
                  </a:lnTo>
                  <a:close/>
                </a:path>
                <a:path w="1003300" h="990600">
                  <a:moveTo>
                    <a:pt x="1002792" y="123825"/>
                  </a:moveTo>
                  <a:lnTo>
                    <a:pt x="1002792" y="866775"/>
                  </a:lnTo>
                  <a:lnTo>
                    <a:pt x="997354" y="885059"/>
                  </a:lnTo>
                  <a:lnTo>
                    <a:pt x="956182" y="918950"/>
                  </a:lnTo>
                  <a:lnTo>
                    <a:pt x="879789" y="947988"/>
                  </a:lnTo>
                  <a:lnTo>
                    <a:pt x="830326" y="960207"/>
                  </a:lnTo>
                  <a:lnTo>
                    <a:pt x="774387" y="970635"/>
                  </a:lnTo>
                  <a:lnTo>
                    <a:pt x="712748" y="979081"/>
                  </a:lnTo>
                  <a:lnTo>
                    <a:pt x="646186" y="985352"/>
                  </a:lnTo>
                  <a:lnTo>
                    <a:pt x="575476" y="989256"/>
                  </a:lnTo>
                  <a:lnTo>
                    <a:pt x="501395" y="990600"/>
                  </a:lnTo>
                  <a:lnTo>
                    <a:pt x="427303" y="989256"/>
                  </a:lnTo>
                  <a:lnTo>
                    <a:pt x="356587" y="985352"/>
                  </a:lnTo>
                  <a:lnTo>
                    <a:pt x="290021" y="979081"/>
                  </a:lnTo>
                  <a:lnTo>
                    <a:pt x="228381" y="970635"/>
                  </a:lnTo>
                  <a:lnTo>
                    <a:pt x="172444" y="960207"/>
                  </a:lnTo>
                  <a:lnTo>
                    <a:pt x="122984" y="947988"/>
                  </a:lnTo>
                  <a:lnTo>
                    <a:pt x="80778" y="934172"/>
                  </a:lnTo>
                  <a:lnTo>
                    <a:pt x="21228" y="902515"/>
                  </a:lnTo>
                  <a:lnTo>
                    <a:pt x="0" y="866775"/>
                  </a:lnTo>
                  <a:lnTo>
                    <a:pt x="0" y="123825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369820" y="3627120"/>
            <a:ext cx="6049010" cy="520065"/>
            <a:chOff x="2369820" y="3627120"/>
            <a:chExt cx="6049010" cy="520065"/>
          </a:xfrm>
        </p:grpSpPr>
        <p:sp>
          <p:nvSpPr>
            <p:cNvPr id="15" name="object 15"/>
            <p:cNvSpPr/>
            <p:nvPr/>
          </p:nvSpPr>
          <p:spPr>
            <a:xfrm>
              <a:off x="2374392" y="3631692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49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5954522" y="510539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49"/>
                  </a:lnTo>
                  <a:lnTo>
                    <a:pt x="6039611" y="85089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74392" y="3631692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89"/>
                  </a:lnTo>
                  <a:lnTo>
                    <a:pt x="6039611" y="425449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49"/>
                  </a:lnTo>
                  <a:lnTo>
                    <a:pt x="0" y="8508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78785" y="2131263"/>
            <a:ext cx="6267450" cy="257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clone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 &lt;repo&gt;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5"/>
              </a:spcBef>
            </a:pPr>
            <a:r>
              <a:rPr sz="2400" dirty="0">
                <a:latin typeface="Calibri"/>
                <a:cs typeface="Calibri"/>
              </a:rPr>
              <a:t>Clona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repositório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&lt;repo&gt;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máquina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local.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4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clone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&lt;repo&gt;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&lt;dir&gt;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5"/>
              </a:spcBef>
            </a:pPr>
            <a:r>
              <a:rPr sz="2400" dirty="0">
                <a:latin typeface="Calibri"/>
                <a:cs typeface="Calibri"/>
              </a:rPr>
              <a:t>Clona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repositório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&lt;repo&gt;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diretório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&lt;dir&gt;.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8055" y="5349240"/>
            <a:ext cx="8248015" cy="10166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40"/>
              </a:spcBef>
            </a:pPr>
            <a:r>
              <a:rPr sz="20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0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0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52525"/>
                </a:solidFill>
                <a:latin typeface="Courier New"/>
                <a:cs typeface="Courier New"/>
              </a:rPr>
              <a:t>clone</a:t>
            </a:r>
            <a:r>
              <a:rPr sz="2000" b="1" spc="-10" dirty="0">
                <a:solidFill>
                  <a:srgbClr val="252525"/>
                </a:solidFill>
                <a:latin typeface="Courier New"/>
                <a:cs typeface="Courier New"/>
              </a:rPr>
              <a:t> git@github.com:user/Project.git</a:t>
            </a:r>
            <a:endParaRPr sz="20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0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0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52525"/>
                </a:solidFill>
                <a:latin typeface="Courier New"/>
                <a:cs typeface="Courier New"/>
              </a:rPr>
              <a:t>clone</a:t>
            </a:r>
            <a:r>
              <a:rPr sz="20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252525"/>
                </a:solidFill>
                <a:latin typeface="Courier New"/>
                <a:cs typeface="Courier New"/>
              </a:rPr>
              <a:t>https://github.com/user/Project.git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7915">
              <a:lnSpc>
                <a:spcPct val="100000"/>
              </a:lnSpc>
              <a:spcBef>
                <a:spcPts val="95"/>
              </a:spcBef>
            </a:pPr>
            <a:r>
              <a:rPr dirty="0"/>
              <a:t>Tipos</a:t>
            </a:r>
            <a:r>
              <a:rPr spc="-40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dirty="0"/>
              <a:t>Estado</a:t>
            </a:r>
            <a:r>
              <a:rPr spc="-70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dirty="0"/>
              <a:t>um</a:t>
            </a:r>
            <a:r>
              <a:rPr spc="-40" dirty="0"/>
              <a:t> </a:t>
            </a:r>
            <a:r>
              <a:rPr spc="-10" dirty="0"/>
              <a:t>Arquivo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1980" y="4103242"/>
            <a:ext cx="3000375" cy="1717039"/>
            <a:chOff x="601980" y="4103242"/>
            <a:chExt cx="3000375" cy="1717039"/>
          </a:xfrm>
        </p:grpSpPr>
        <p:sp>
          <p:nvSpPr>
            <p:cNvPr id="4" name="object 4"/>
            <p:cNvSpPr/>
            <p:nvPr/>
          </p:nvSpPr>
          <p:spPr>
            <a:xfrm>
              <a:off x="608076" y="5044439"/>
              <a:ext cx="1529080" cy="551815"/>
            </a:xfrm>
            <a:custGeom>
              <a:avLst/>
              <a:gdLst/>
              <a:ahLst/>
              <a:cxnLst/>
              <a:rect l="l" t="t" r="r" b="b"/>
              <a:pathLst>
                <a:path w="1529080" h="551814">
                  <a:moveTo>
                    <a:pt x="1436624" y="0"/>
                  </a:moveTo>
                  <a:lnTo>
                    <a:pt x="91947" y="0"/>
                  </a:lnTo>
                  <a:lnTo>
                    <a:pt x="56160" y="7223"/>
                  </a:lnTo>
                  <a:lnTo>
                    <a:pt x="26933" y="26924"/>
                  </a:lnTo>
                  <a:lnTo>
                    <a:pt x="7226" y="56149"/>
                  </a:lnTo>
                  <a:lnTo>
                    <a:pt x="0" y="91948"/>
                  </a:lnTo>
                  <a:lnTo>
                    <a:pt x="0" y="459740"/>
                  </a:lnTo>
                  <a:lnTo>
                    <a:pt x="7226" y="495538"/>
                  </a:lnTo>
                  <a:lnTo>
                    <a:pt x="26933" y="524764"/>
                  </a:lnTo>
                  <a:lnTo>
                    <a:pt x="56160" y="544464"/>
                  </a:lnTo>
                  <a:lnTo>
                    <a:pt x="91947" y="551688"/>
                  </a:lnTo>
                  <a:lnTo>
                    <a:pt x="1436624" y="551688"/>
                  </a:lnTo>
                  <a:lnTo>
                    <a:pt x="1472422" y="544464"/>
                  </a:lnTo>
                  <a:lnTo>
                    <a:pt x="1501648" y="524764"/>
                  </a:lnTo>
                  <a:lnTo>
                    <a:pt x="1521348" y="495538"/>
                  </a:lnTo>
                  <a:lnTo>
                    <a:pt x="1528572" y="459740"/>
                  </a:lnTo>
                  <a:lnTo>
                    <a:pt x="1528572" y="91948"/>
                  </a:lnTo>
                  <a:lnTo>
                    <a:pt x="1521348" y="56149"/>
                  </a:lnTo>
                  <a:lnTo>
                    <a:pt x="1501648" y="26924"/>
                  </a:lnTo>
                  <a:lnTo>
                    <a:pt x="1472422" y="7223"/>
                  </a:lnTo>
                  <a:lnTo>
                    <a:pt x="1436624" y="0"/>
                  </a:lnTo>
                  <a:close/>
                </a:path>
              </a:pathLst>
            </a:custGeom>
            <a:solidFill>
              <a:srgbClr val="FF000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8076" y="5044439"/>
              <a:ext cx="1529080" cy="551815"/>
            </a:xfrm>
            <a:custGeom>
              <a:avLst/>
              <a:gdLst/>
              <a:ahLst/>
              <a:cxnLst/>
              <a:rect l="l" t="t" r="r" b="b"/>
              <a:pathLst>
                <a:path w="1529080" h="551814">
                  <a:moveTo>
                    <a:pt x="0" y="91948"/>
                  </a:moveTo>
                  <a:lnTo>
                    <a:pt x="7226" y="56149"/>
                  </a:lnTo>
                  <a:lnTo>
                    <a:pt x="26933" y="26924"/>
                  </a:lnTo>
                  <a:lnTo>
                    <a:pt x="56160" y="7223"/>
                  </a:lnTo>
                  <a:lnTo>
                    <a:pt x="91947" y="0"/>
                  </a:lnTo>
                  <a:lnTo>
                    <a:pt x="1436624" y="0"/>
                  </a:lnTo>
                  <a:lnTo>
                    <a:pt x="1472422" y="7223"/>
                  </a:lnTo>
                  <a:lnTo>
                    <a:pt x="1501648" y="26924"/>
                  </a:lnTo>
                  <a:lnTo>
                    <a:pt x="1521348" y="56149"/>
                  </a:lnTo>
                  <a:lnTo>
                    <a:pt x="1528572" y="91948"/>
                  </a:lnTo>
                  <a:lnTo>
                    <a:pt x="1528572" y="459740"/>
                  </a:lnTo>
                  <a:lnTo>
                    <a:pt x="1521348" y="495538"/>
                  </a:lnTo>
                  <a:lnTo>
                    <a:pt x="1501648" y="524764"/>
                  </a:lnTo>
                  <a:lnTo>
                    <a:pt x="1472422" y="544464"/>
                  </a:lnTo>
                  <a:lnTo>
                    <a:pt x="1436624" y="551688"/>
                  </a:lnTo>
                  <a:lnTo>
                    <a:pt x="91947" y="551688"/>
                  </a:lnTo>
                  <a:lnTo>
                    <a:pt x="56160" y="544464"/>
                  </a:lnTo>
                  <a:lnTo>
                    <a:pt x="26933" y="524764"/>
                  </a:lnTo>
                  <a:lnTo>
                    <a:pt x="7226" y="495538"/>
                  </a:lnTo>
                  <a:lnTo>
                    <a:pt x="0" y="459740"/>
                  </a:lnTo>
                  <a:lnTo>
                    <a:pt x="0" y="919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2175" y="4103242"/>
              <a:ext cx="1439672" cy="17167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1437" y="4374260"/>
              <a:ext cx="682244" cy="44068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85618" y="5339460"/>
              <a:ext cx="265175" cy="24409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77463" y="5211190"/>
              <a:ext cx="285369" cy="21932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41400" y="4970796"/>
            <a:ext cx="1460500" cy="94551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165"/>
              </a:spcBef>
            </a:pPr>
            <a:r>
              <a:rPr sz="2400" b="1" spc="-10" dirty="0">
                <a:latin typeface="Calibri"/>
                <a:cs typeface="Calibri"/>
              </a:rPr>
              <a:t>untracked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2000" dirty="0">
                <a:latin typeface="Calibri"/>
                <a:cs typeface="Calibri"/>
              </a:rPr>
              <a:t>não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rastreado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417820" y="1795272"/>
            <a:ext cx="1836420" cy="563880"/>
            <a:chOff x="5417820" y="1795272"/>
            <a:chExt cx="1836420" cy="563880"/>
          </a:xfrm>
        </p:grpSpPr>
        <p:sp>
          <p:nvSpPr>
            <p:cNvPr id="12" name="object 12"/>
            <p:cNvSpPr/>
            <p:nvPr/>
          </p:nvSpPr>
          <p:spPr>
            <a:xfrm>
              <a:off x="5423916" y="1801368"/>
              <a:ext cx="1824355" cy="551815"/>
            </a:xfrm>
            <a:custGeom>
              <a:avLst/>
              <a:gdLst/>
              <a:ahLst/>
              <a:cxnLst/>
              <a:rect l="l" t="t" r="r" b="b"/>
              <a:pathLst>
                <a:path w="1824354" h="551814">
                  <a:moveTo>
                    <a:pt x="1732280" y="0"/>
                  </a:moveTo>
                  <a:lnTo>
                    <a:pt x="91948" y="0"/>
                  </a:lnTo>
                  <a:lnTo>
                    <a:pt x="56149" y="7223"/>
                  </a:lnTo>
                  <a:lnTo>
                    <a:pt x="26924" y="26924"/>
                  </a:lnTo>
                  <a:lnTo>
                    <a:pt x="7223" y="56149"/>
                  </a:lnTo>
                  <a:lnTo>
                    <a:pt x="0" y="91948"/>
                  </a:lnTo>
                  <a:lnTo>
                    <a:pt x="0" y="459740"/>
                  </a:lnTo>
                  <a:lnTo>
                    <a:pt x="7223" y="495538"/>
                  </a:lnTo>
                  <a:lnTo>
                    <a:pt x="26924" y="524764"/>
                  </a:lnTo>
                  <a:lnTo>
                    <a:pt x="56149" y="544464"/>
                  </a:lnTo>
                  <a:lnTo>
                    <a:pt x="91948" y="551688"/>
                  </a:lnTo>
                  <a:lnTo>
                    <a:pt x="1732280" y="551688"/>
                  </a:lnTo>
                  <a:lnTo>
                    <a:pt x="1768078" y="544464"/>
                  </a:lnTo>
                  <a:lnTo>
                    <a:pt x="1797304" y="524763"/>
                  </a:lnTo>
                  <a:lnTo>
                    <a:pt x="1817004" y="495538"/>
                  </a:lnTo>
                  <a:lnTo>
                    <a:pt x="1824228" y="459740"/>
                  </a:lnTo>
                  <a:lnTo>
                    <a:pt x="1824228" y="91948"/>
                  </a:lnTo>
                  <a:lnTo>
                    <a:pt x="1817004" y="56149"/>
                  </a:lnTo>
                  <a:lnTo>
                    <a:pt x="1797304" y="26924"/>
                  </a:lnTo>
                  <a:lnTo>
                    <a:pt x="1768078" y="7223"/>
                  </a:lnTo>
                  <a:lnTo>
                    <a:pt x="1732280" y="0"/>
                  </a:lnTo>
                  <a:close/>
                </a:path>
              </a:pathLst>
            </a:custGeom>
            <a:solidFill>
              <a:srgbClr val="538235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23916" y="1801368"/>
              <a:ext cx="1824355" cy="551815"/>
            </a:xfrm>
            <a:custGeom>
              <a:avLst/>
              <a:gdLst/>
              <a:ahLst/>
              <a:cxnLst/>
              <a:rect l="l" t="t" r="r" b="b"/>
              <a:pathLst>
                <a:path w="1824354" h="551814">
                  <a:moveTo>
                    <a:pt x="0" y="91948"/>
                  </a:moveTo>
                  <a:lnTo>
                    <a:pt x="7223" y="56149"/>
                  </a:lnTo>
                  <a:lnTo>
                    <a:pt x="26924" y="26924"/>
                  </a:lnTo>
                  <a:lnTo>
                    <a:pt x="56149" y="7223"/>
                  </a:lnTo>
                  <a:lnTo>
                    <a:pt x="91948" y="0"/>
                  </a:lnTo>
                  <a:lnTo>
                    <a:pt x="1732280" y="0"/>
                  </a:lnTo>
                  <a:lnTo>
                    <a:pt x="1768078" y="7223"/>
                  </a:lnTo>
                  <a:lnTo>
                    <a:pt x="1797304" y="26924"/>
                  </a:lnTo>
                  <a:lnTo>
                    <a:pt x="1817004" y="56149"/>
                  </a:lnTo>
                  <a:lnTo>
                    <a:pt x="1824228" y="91948"/>
                  </a:lnTo>
                  <a:lnTo>
                    <a:pt x="1824228" y="459740"/>
                  </a:lnTo>
                  <a:lnTo>
                    <a:pt x="1817004" y="495538"/>
                  </a:lnTo>
                  <a:lnTo>
                    <a:pt x="1797304" y="524763"/>
                  </a:lnTo>
                  <a:lnTo>
                    <a:pt x="1768078" y="544464"/>
                  </a:lnTo>
                  <a:lnTo>
                    <a:pt x="1732280" y="551688"/>
                  </a:lnTo>
                  <a:lnTo>
                    <a:pt x="91948" y="551688"/>
                  </a:lnTo>
                  <a:lnTo>
                    <a:pt x="56149" y="544464"/>
                  </a:lnTo>
                  <a:lnTo>
                    <a:pt x="26924" y="524764"/>
                  </a:lnTo>
                  <a:lnTo>
                    <a:pt x="7223" y="495538"/>
                  </a:lnTo>
                  <a:lnTo>
                    <a:pt x="0" y="459740"/>
                  </a:lnTo>
                  <a:lnTo>
                    <a:pt x="0" y="919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592317" y="1753933"/>
            <a:ext cx="1491615" cy="89535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sz="2400" b="1" spc="-10" dirty="0">
                <a:latin typeface="Calibri"/>
                <a:cs typeface="Calibri"/>
              </a:rPr>
              <a:t>unmodified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</a:pPr>
            <a:r>
              <a:rPr sz="2000" spc="-10" dirty="0">
                <a:latin typeface="Calibri"/>
                <a:cs typeface="Calibri"/>
              </a:rPr>
              <a:t>inalterado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499604" y="4120896"/>
            <a:ext cx="1539240" cy="565785"/>
            <a:chOff x="7499604" y="4120896"/>
            <a:chExt cx="1539240" cy="565785"/>
          </a:xfrm>
        </p:grpSpPr>
        <p:sp>
          <p:nvSpPr>
            <p:cNvPr id="16" name="object 16"/>
            <p:cNvSpPr/>
            <p:nvPr/>
          </p:nvSpPr>
          <p:spPr>
            <a:xfrm>
              <a:off x="7505700" y="4126992"/>
              <a:ext cx="1527175" cy="553720"/>
            </a:xfrm>
            <a:custGeom>
              <a:avLst/>
              <a:gdLst/>
              <a:ahLst/>
              <a:cxnLst/>
              <a:rect l="l" t="t" r="r" b="b"/>
              <a:pathLst>
                <a:path w="1527175" h="553720">
                  <a:moveTo>
                    <a:pt x="1434846" y="0"/>
                  </a:moveTo>
                  <a:lnTo>
                    <a:pt x="92201" y="0"/>
                  </a:lnTo>
                  <a:lnTo>
                    <a:pt x="56310" y="7244"/>
                  </a:lnTo>
                  <a:lnTo>
                    <a:pt x="27003" y="27003"/>
                  </a:lnTo>
                  <a:lnTo>
                    <a:pt x="7244" y="56310"/>
                  </a:lnTo>
                  <a:lnTo>
                    <a:pt x="0" y="92201"/>
                  </a:lnTo>
                  <a:lnTo>
                    <a:pt x="0" y="461009"/>
                  </a:lnTo>
                  <a:lnTo>
                    <a:pt x="7244" y="496901"/>
                  </a:lnTo>
                  <a:lnTo>
                    <a:pt x="27003" y="526208"/>
                  </a:lnTo>
                  <a:lnTo>
                    <a:pt x="56310" y="545967"/>
                  </a:lnTo>
                  <a:lnTo>
                    <a:pt x="92201" y="553211"/>
                  </a:lnTo>
                  <a:lnTo>
                    <a:pt x="1434846" y="553211"/>
                  </a:lnTo>
                  <a:lnTo>
                    <a:pt x="1470737" y="545967"/>
                  </a:lnTo>
                  <a:lnTo>
                    <a:pt x="1500044" y="526208"/>
                  </a:lnTo>
                  <a:lnTo>
                    <a:pt x="1519803" y="496901"/>
                  </a:lnTo>
                  <a:lnTo>
                    <a:pt x="1527048" y="461009"/>
                  </a:lnTo>
                  <a:lnTo>
                    <a:pt x="1527048" y="92201"/>
                  </a:lnTo>
                  <a:lnTo>
                    <a:pt x="1519803" y="56310"/>
                  </a:lnTo>
                  <a:lnTo>
                    <a:pt x="1500044" y="27003"/>
                  </a:lnTo>
                  <a:lnTo>
                    <a:pt x="1470737" y="7244"/>
                  </a:lnTo>
                  <a:lnTo>
                    <a:pt x="1434846" y="0"/>
                  </a:lnTo>
                  <a:close/>
                </a:path>
              </a:pathLst>
            </a:custGeom>
            <a:solidFill>
              <a:srgbClr val="FFFF0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05700" y="4126992"/>
              <a:ext cx="1527175" cy="553720"/>
            </a:xfrm>
            <a:custGeom>
              <a:avLst/>
              <a:gdLst/>
              <a:ahLst/>
              <a:cxnLst/>
              <a:rect l="l" t="t" r="r" b="b"/>
              <a:pathLst>
                <a:path w="1527175" h="553720">
                  <a:moveTo>
                    <a:pt x="0" y="92201"/>
                  </a:moveTo>
                  <a:lnTo>
                    <a:pt x="7244" y="56310"/>
                  </a:lnTo>
                  <a:lnTo>
                    <a:pt x="27003" y="27003"/>
                  </a:lnTo>
                  <a:lnTo>
                    <a:pt x="56310" y="7244"/>
                  </a:lnTo>
                  <a:lnTo>
                    <a:pt x="92201" y="0"/>
                  </a:lnTo>
                  <a:lnTo>
                    <a:pt x="1434846" y="0"/>
                  </a:lnTo>
                  <a:lnTo>
                    <a:pt x="1470737" y="7244"/>
                  </a:lnTo>
                  <a:lnTo>
                    <a:pt x="1500044" y="27003"/>
                  </a:lnTo>
                  <a:lnTo>
                    <a:pt x="1519803" y="56310"/>
                  </a:lnTo>
                  <a:lnTo>
                    <a:pt x="1527048" y="92201"/>
                  </a:lnTo>
                  <a:lnTo>
                    <a:pt x="1527048" y="461009"/>
                  </a:lnTo>
                  <a:lnTo>
                    <a:pt x="1519803" y="496901"/>
                  </a:lnTo>
                  <a:lnTo>
                    <a:pt x="1500044" y="526208"/>
                  </a:lnTo>
                  <a:lnTo>
                    <a:pt x="1470737" y="545967"/>
                  </a:lnTo>
                  <a:lnTo>
                    <a:pt x="1434846" y="553211"/>
                  </a:lnTo>
                  <a:lnTo>
                    <a:pt x="92201" y="553211"/>
                  </a:lnTo>
                  <a:lnTo>
                    <a:pt x="56310" y="545967"/>
                  </a:lnTo>
                  <a:lnTo>
                    <a:pt x="27003" y="526208"/>
                  </a:lnTo>
                  <a:lnTo>
                    <a:pt x="7244" y="496901"/>
                  </a:lnTo>
                  <a:lnTo>
                    <a:pt x="0" y="461009"/>
                  </a:lnTo>
                  <a:lnTo>
                    <a:pt x="0" y="9220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676515" y="4019559"/>
            <a:ext cx="1186815" cy="1009015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435"/>
              </a:spcBef>
            </a:pPr>
            <a:r>
              <a:rPr sz="2400" b="1" spc="-10" dirty="0">
                <a:latin typeface="Calibri"/>
                <a:cs typeface="Calibri"/>
              </a:rPr>
              <a:t>modified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000" spc="-10" dirty="0">
                <a:latin typeface="Calibri"/>
                <a:cs typeface="Calibri"/>
              </a:rPr>
              <a:t>modificado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698747" y="4151376"/>
            <a:ext cx="1541145" cy="565785"/>
            <a:chOff x="3698747" y="4151376"/>
            <a:chExt cx="1541145" cy="565785"/>
          </a:xfrm>
        </p:grpSpPr>
        <p:sp>
          <p:nvSpPr>
            <p:cNvPr id="20" name="object 20"/>
            <p:cNvSpPr/>
            <p:nvPr/>
          </p:nvSpPr>
          <p:spPr>
            <a:xfrm>
              <a:off x="3704843" y="4157472"/>
              <a:ext cx="1529080" cy="553720"/>
            </a:xfrm>
            <a:custGeom>
              <a:avLst/>
              <a:gdLst/>
              <a:ahLst/>
              <a:cxnLst/>
              <a:rect l="l" t="t" r="r" b="b"/>
              <a:pathLst>
                <a:path w="1529079" h="553720">
                  <a:moveTo>
                    <a:pt x="1436369" y="0"/>
                  </a:moveTo>
                  <a:lnTo>
                    <a:pt x="92201" y="0"/>
                  </a:lnTo>
                  <a:lnTo>
                    <a:pt x="56310" y="7244"/>
                  </a:lnTo>
                  <a:lnTo>
                    <a:pt x="27003" y="27003"/>
                  </a:lnTo>
                  <a:lnTo>
                    <a:pt x="7244" y="56310"/>
                  </a:lnTo>
                  <a:lnTo>
                    <a:pt x="0" y="92201"/>
                  </a:lnTo>
                  <a:lnTo>
                    <a:pt x="0" y="461009"/>
                  </a:lnTo>
                  <a:lnTo>
                    <a:pt x="7244" y="496901"/>
                  </a:lnTo>
                  <a:lnTo>
                    <a:pt x="27003" y="526208"/>
                  </a:lnTo>
                  <a:lnTo>
                    <a:pt x="56310" y="545967"/>
                  </a:lnTo>
                  <a:lnTo>
                    <a:pt x="92201" y="553211"/>
                  </a:lnTo>
                  <a:lnTo>
                    <a:pt x="1436369" y="553211"/>
                  </a:lnTo>
                  <a:lnTo>
                    <a:pt x="1472261" y="545967"/>
                  </a:lnTo>
                  <a:lnTo>
                    <a:pt x="1501568" y="526208"/>
                  </a:lnTo>
                  <a:lnTo>
                    <a:pt x="1521327" y="496901"/>
                  </a:lnTo>
                  <a:lnTo>
                    <a:pt x="1528571" y="461009"/>
                  </a:lnTo>
                  <a:lnTo>
                    <a:pt x="1528571" y="92201"/>
                  </a:lnTo>
                  <a:lnTo>
                    <a:pt x="1521327" y="56310"/>
                  </a:lnTo>
                  <a:lnTo>
                    <a:pt x="1501568" y="27003"/>
                  </a:lnTo>
                  <a:lnTo>
                    <a:pt x="1472261" y="7244"/>
                  </a:lnTo>
                  <a:lnTo>
                    <a:pt x="1436369" y="0"/>
                  </a:lnTo>
                  <a:close/>
                </a:path>
              </a:pathLst>
            </a:custGeom>
            <a:solidFill>
              <a:srgbClr val="5B9BD4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04843" y="4157472"/>
              <a:ext cx="1529080" cy="553720"/>
            </a:xfrm>
            <a:custGeom>
              <a:avLst/>
              <a:gdLst/>
              <a:ahLst/>
              <a:cxnLst/>
              <a:rect l="l" t="t" r="r" b="b"/>
              <a:pathLst>
                <a:path w="1529079" h="553720">
                  <a:moveTo>
                    <a:pt x="0" y="92201"/>
                  </a:moveTo>
                  <a:lnTo>
                    <a:pt x="7244" y="56310"/>
                  </a:lnTo>
                  <a:lnTo>
                    <a:pt x="27003" y="27003"/>
                  </a:lnTo>
                  <a:lnTo>
                    <a:pt x="56310" y="7244"/>
                  </a:lnTo>
                  <a:lnTo>
                    <a:pt x="92201" y="0"/>
                  </a:lnTo>
                  <a:lnTo>
                    <a:pt x="1436369" y="0"/>
                  </a:lnTo>
                  <a:lnTo>
                    <a:pt x="1472261" y="7244"/>
                  </a:lnTo>
                  <a:lnTo>
                    <a:pt x="1501568" y="27003"/>
                  </a:lnTo>
                  <a:lnTo>
                    <a:pt x="1521327" y="56310"/>
                  </a:lnTo>
                  <a:lnTo>
                    <a:pt x="1528571" y="92201"/>
                  </a:lnTo>
                  <a:lnTo>
                    <a:pt x="1528571" y="461009"/>
                  </a:lnTo>
                  <a:lnTo>
                    <a:pt x="1521327" y="496901"/>
                  </a:lnTo>
                  <a:lnTo>
                    <a:pt x="1501568" y="526208"/>
                  </a:lnTo>
                  <a:lnTo>
                    <a:pt x="1472261" y="545967"/>
                  </a:lnTo>
                  <a:lnTo>
                    <a:pt x="1436369" y="553211"/>
                  </a:lnTo>
                  <a:lnTo>
                    <a:pt x="92201" y="553211"/>
                  </a:lnTo>
                  <a:lnTo>
                    <a:pt x="56310" y="545967"/>
                  </a:lnTo>
                  <a:lnTo>
                    <a:pt x="27003" y="526208"/>
                  </a:lnTo>
                  <a:lnTo>
                    <a:pt x="7244" y="496901"/>
                  </a:lnTo>
                  <a:lnTo>
                    <a:pt x="0" y="461009"/>
                  </a:lnTo>
                  <a:lnTo>
                    <a:pt x="0" y="92201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839336" y="4049506"/>
            <a:ext cx="1259205" cy="100901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440"/>
              </a:spcBef>
            </a:pPr>
            <a:r>
              <a:rPr sz="2400" b="1" spc="-10" dirty="0">
                <a:latin typeface="Calibri"/>
                <a:cs typeface="Calibri"/>
              </a:rPr>
              <a:t>staged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120"/>
              </a:spcBef>
            </a:pPr>
            <a:r>
              <a:rPr sz="2000" spc="-10" dirty="0">
                <a:latin typeface="Calibri"/>
                <a:cs typeface="Calibri"/>
              </a:rPr>
              <a:t>selecionado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147309" y="5129276"/>
            <a:ext cx="2499995" cy="731520"/>
            <a:chOff x="5147309" y="5129276"/>
            <a:chExt cx="2499995" cy="731520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7309" y="5129276"/>
              <a:ext cx="2499614" cy="73111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1705" y="5515864"/>
              <a:ext cx="267692" cy="20412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23151" y="5572252"/>
              <a:ext cx="101428" cy="12510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44702" y="5503164"/>
              <a:ext cx="250305" cy="191528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7388986" y="2091435"/>
            <a:ext cx="1339850" cy="1847850"/>
            <a:chOff x="7388986" y="2091435"/>
            <a:chExt cx="1339850" cy="1847850"/>
          </a:xfrm>
        </p:grpSpPr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88986" y="2091435"/>
              <a:ext cx="1339596" cy="184772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51561" y="2324099"/>
              <a:ext cx="862696" cy="1351295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4121150" y="2250820"/>
            <a:ext cx="1066800" cy="1604645"/>
            <a:chOff x="4121150" y="2250820"/>
            <a:chExt cx="1066800" cy="1604645"/>
          </a:xfrm>
        </p:grpSpPr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21150" y="2250820"/>
              <a:ext cx="1066291" cy="160426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19067" y="2572384"/>
              <a:ext cx="662686" cy="1021079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14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4386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.gitignore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337" y="1704594"/>
            <a:ext cx="7844155" cy="108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Arquivo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contém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arquivos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serão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visíveis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git.</a:t>
            </a:r>
            <a:endParaRPr sz="2400">
              <a:latin typeface="Calibri"/>
              <a:cs typeface="Calibri"/>
            </a:endParaRPr>
          </a:p>
          <a:p>
            <a:pPr marL="368935">
              <a:lnSpc>
                <a:spcPct val="100000"/>
              </a:lnSpc>
              <a:spcBef>
                <a:spcPts val="2575"/>
              </a:spcBef>
            </a:pPr>
            <a:r>
              <a:rPr sz="2400" dirty="0">
                <a:latin typeface="Calibri"/>
                <a:cs typeface="Calibri"/>
              </a:rPr>
              <a:t>Arquivo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.gitignore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(exemplo)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4944" y="2796539"/>
            <a:ext cx="7554595" cy="2391410"/>
            <a:chOff x="694944" y="2796539"/>
            <a:chExt cx="7554595" cy="2391410"/>
          </a:xfrm>
        </p:grpSpPr>
        <p:sp>
          <p:nvSpPr>
            <p:cNvPr id="5" name="object 5"/>
            <p:cNvSpPr/>
            <p:nvPr/>
          </p:nvSpPr>
          <p:spPr>
            <a:xfrm>
              <a:off x="713994" y="2815589"/>
              <a:ext cx="7516495" cy="2353310"/>
            </a:xfrm>
            <a:custGeom>
              <a:avLst/>
              <a:gdLst/>
              <a:ahLst/>
              <a:cxnLst/>
              <a:rect l="l" t="t" r="r" b="b"/>
              <a:pathLst>
                <a:path w="7516495" h="2353310">
                  <a:moveTo>
                    <a:pt x="7516367" y="0"/>
                  </a:moveTo>
                  <a:lnTo>
                    <a:pt x="306578" y="0"/>
                  </a:lnTo>
                  <a:lnTo>
                    <a:pt x="0" y="306577"/>
                  </a:lnTo>
                  <a:lnTo>
                    <a:pt x="0" y="2353056"/>
                  </a:lnTo>
                  <a:lnTo>
                    <a:pt x="7516367" y="2353056"/>
                  </a:lnTo>
                  <a:lnTo>
                    <a:pt x="7516367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3994" y="2815589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5" h="306705">
                  <a:moveTo>
                    <a:pt x="306578" y="0"/>
                  </a:moveTo>
                  <a:lnTo>
                    <a:pt x="0" y="306577"/>
                  </a:lnTo>
                  <a:lnTo>
                    <a:pt x="245262" y="245237"/>
                  </a:lnTo>
                  <a:lnTo>
                    <a:pt x="306578" y="0"/>
                  </a:lnTo>
                  <a:close/>
                </a:path>
              </a:pathLst>
            </a:custGeom>
            <a:solidFill>
              <a:srgbClr val="97A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3994" y="2815589"/>
              <a:ext cx="7516495" cy="2353310"/>
            </a:xfrm>
            <a:custGeom>
              <a:avLst/>
              <a:gdLst/>
              <a:ahLst/>
              <a:cxnLst/>
              <a:rect l="l" t="t" r="r" b="b"/>
              <a:pathLst>
                <a:path w="7516495" h="2353310">
                  <a:moveTo>
                    <a:pt x="306578" y="0"/>
                  </a:moveTo>
                  <a:lnTo>
                    <a:pt x="245262" y="245237"/>
                  </a:lnTo>
                  <a:lnTo>
                    <a:pt x="0" y="306577"/>
                  </a:lnTo>
                  <a:lnTo>
                    <a:pt x="306578" y="0"/>
                  </a:lnTo>
                  <a:lnTo>
                    <a:pt x="7516367" y="0"/>
                  </a:lnTo>
                  <a:lnTo>
                    <a:pt x="7516367" y="2353056"/>
                  </a:lnTo>
                  <a:lnTo>
                    <a:pt x="0" y="2353056"/>
                  </a:lnTo>
                  <a:lnTo>
                    <a:pt x="0" y="306577"/>
                  </a:lnTo>
                </a:path>
              </a:pathLst>
            </a:custGeom>
            <a:ln w="381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01953" y="2908893"/>
            <a:ext cx="1445260" cy="211201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spc="-10" dirty="0">
                <a:latin typeface="Calibri"/>
                <a:cs typeface="Calibri"/>
              </a:rPr>
              <a:t>Thumbs.db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spc="-10" dirty="0">
                <a:latin typeface="Calibri"/>
                <a:cs typeface="Calibri"/>
              </a:rPr>
              <a:t>*.html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13700"/>
              </a:lnSpc>
            </a:pPr>
            <a:r>
              <a:rPr sz="2400" spc="-10" dirty="0">
                <a:latin typeface="Calibri"/>
                <a:cs typeface="Calibri"/>
              </a:rPr>
              <a:t>!index.html </a:t>
            </a:r>
            <a:r>
              <a:rPr sz="2400" spc="-20" dirty="0">
                <a:latin typeface="Calibri"/>
                <a:cs typeface="Calibri"/>
              </a:rPr>
              <a:t>log/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2400" spc="-10" dirty="0">
                <a:latin typeface="Calibri"/>
                <a:cs typeface="Calibri"/>
              </a:rPr>
              <a:t>**/tmp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99029" y="2908893"/>
            <a:ext cx="5048250" cy="211201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spc="-10" dirty="0">
                <a:latin typeface="Calibri"/>
                <a:cs typeface="Calibri"/>
              </a:rPr>
              <a:t>#Arquivo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específico</a:t>
            </a:r>
            <a:endParaRPr sz="2400">
              <a:latin typeface="Calibri"/>
              <a:cs typeface="Calibri"/>
            </a:endParaRPr>
          </a:p>
          <a:p>
            <a:pPr marL="14604" marR="5080" indent="25400">
              <a:lnSpc>
                <a:spcPct val="113700"/>
              </a:lnSpc>
              <a:spcBef>
                <a:spcPts val="15"/>
              </a:spcBef>
            </a:pPr>
            <a:r>
              <a:rPr sz="2400" dirty="0">
                <a:latin typeface="Calibri"/>
                <a:cs typeface="Calibri"/>
              </a:rPr>
              <a:t>#Arquivos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terminam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“.html” #Exceção,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esse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arquivo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será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visível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git </a:t>
            </a:r>
            <a:r>
              <a:rPr sz="2400" dirty="0">
                <a:latin typeface="Calibri"/>
                <a:cs typeface="Calibri"/>
              </a:rPr>
              <a:t>#Diretório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específico</a:t>
            </a:r>
            <a:endParaRPr sz="2400">
              <a:latin typeface="Calibri"/>
              <a:cs typeface="Calibri"/>
            </a:endParaRPr>
          </a:p>
          <a:p>
            <a:pPr marL="3048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Calibri"/>
                <a:cs typeface="Calibri"/>
              </a:rPr>
              <a:t>#Qualquer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diretório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nomeado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“tmp”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9409" y="5566359"/>
            <a:ext cx="78111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Arquivos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já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estavam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rastreados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são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afetados.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4069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Preparando</a:t>
            </a:r>
            <a:r>
              <a:rPr spc="-135" dirty="0"/>
              <a:t> </a:t>
            </a:r>
            <a:r>
              <a:rPr spc="-10" dirty="0"/>
              <a:t>Para</a:t>
            </a:r>
            <a:r>
              <a:rPr spc="-130" dirty="0"/>
              <a:t> </a:t>
            </a:r>
            <a:r>
              <a:rPr dirty="0"/>
              <a:t>Salvar</a:t>
            </a:r>
            <a:r>
              <a:rPr spc="-130" dirty="0"/>
              <a:t> </a:t>
            </a:r>
            <a:r>
              <a:rPr spc="-10" dirty="0"/>
              <a:t>Alterações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69820" y="1859279"/>
            <a:ext cx="6049010" cy="520065"/>
            <a:chOff x="2369820" y="1859279"/>
            <a:chExt cx="6049010" cy="520065"/>
          </a:xfrm>
        </p:grpSpPr>
        <p:sp>
          <p:nvSpPr>
            <p:cNvPr id="4" name="object 4"/>
            <p:cNvSpPr/>
            <p:nvPr/>
          </p:nvSpPr>
          <p:spPr>
            <a:xfrm>
              <a:off x="2374392" y="1863851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5954522" y="510539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50"/>
                  </a:lnTo>
                  <a:lnTo>
                    <a:pt x="6039611" y="85089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74392" y="1863851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89"/>
                  </a:lnTo>
                  <a:lnTo>
                    <a:pt x="6039611" y="425450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78785" y="1885950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add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&lt;arquivo|dir&gt;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1439" y="2516885"/>
            <a:ext cx="59175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583555" algn="l"/>
              </a:tabLst>
            </a:pPr>
            <a:r>
              <a:rPr sz="2400" dirty="0">
                <a:latin typeface="Calibri"/>
                <a:cs typeface="Calibri"/>
              </a:rPr>
              <a:t>Adiciona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mudanças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arquivo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&lt;arquivo&gt;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ou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diretório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&lt;dir&gt;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próximo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 </a:t>
            </a:r>
            <a:r>
              <a:rPr sz="2400" dirty="0">
                <a:latin typeface="Calibri"/>
                <a:cs typeface="Calibri"/>
              </a:rPr>
              <a:t>arquivo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passa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rastreado.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4923" y="1981200"/>
            <a:ext cx="939165" cy="2330450"/>
            <a:chOff x="534923" y="1981200"/>
            <a:chExt cx="939165" cy="2330450"/>
          </a:xfrm>
        </p:grpSpPr>
        <p:sp>
          <p:nvSpPr>
            <p:cNvPr id="9" name="object 9"/>
            <p:cNvSpPr/>
            <p:nvPr/>
          </p:nvSpPr>
          <p:spPr>
            <a:xfrm>
              <a:off x="553973" y="2000250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40" h="861060">
                  <a:moveTo>
                    <a:pt x="713232" y="0"/>
                  </a:moveTo>
                  <a:lnTo>
                    <a:pt x="182892" y="0"/>
                  </a:lnTo>
                  <a:lnTo>
                    <a:pt x="0" y="182879"/>
                  </a:lnTo>
                  <a:lnTo>
                    <a:pt x="0" y="861060"/>
                  </a:lnTo>
                  <a:lnTo>
                    <a:pt x="713232" y="861060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3973" y="2000250"/>
              <a:ext cx="183515" cy="182880"/>
            </a:xfrm>
            <a:custGeom>
              <a:avLst/>
              <a:gdLst/>
              <a:ahLst/>
              <a:cxnLst/>
              <a:rect l="l" t="t" r="r" b="b"/>
              <a:pathLst>
                <a:path w="183515" h="182880">
                  <a:moveTo>
                    <a:pt x="182892" y="0"/>
                  </a:moveTo>
                  <a:lnTo>
                    <a:pt x="0" y="182879"/>
                  </a:lnTo>
                  <a:lnTo>
                    <a:pt x="146304" y="146303"/>
                  </a:lnTo>
                  <a:lnTo>
                    <a:pt x="182892" y="0"/>
                  </a:lnTo>
                  <a:close/>
                </a:path>
              </a:pathLst>
            </a:custGeom>
            <a:solidFill>
              <a:srgbClr val="9E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3973" y="2000250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40" h="861060">
                  <a:moveTo>
                    <a:pt x="182892" y="0"/>
                  </a:moveTo>
                  <a:lnTo>
                    <a:pt x="146304" y="146303"/>
                  </a:lnTo>
                  <a:lnTo>
                    <a:pt x="0" y="182879"/>
                  </a:lnTo>
                  <a:lnTo>
                    <a:pt x="182892" y="0"/>
                  </a:lnTo>
                  <a:lnTo>
                    <a:pt x="713232" y="0"/>
                  </a:lnTo>
                  <a:lnTo>
                    <a:pt x="713232" y="861060"/>
                  </a:lnTo>
                  <a:lnTo>
                    <a:pt x="0" y="861060"/>
                  </a:lnTo>
                  <a:lnTo>
                    <a:pt x="0" y="182879"/>
                  </a:lnTo>
                </a:path>
              </a:pathLst>
            </a:custGeom>
            <a:ln w="38100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8461" y="2071877"/>
              <a:ext cx="711835" cy="859790"/>
            </a:xfrm>
            <a:custGeom>
              <a:avLst/>
              <a:gdLst/>
              <a:ahLst/>
              <a:cxnLst/>
              <a:rect l="l" t="t" r="r" b="b"/>
              <a:pathLst>
                <a:path w="711835" h="859789">
                  <a:moveTo>
                    <a:pt x="711707" y="0"/>
                  </a:moveTo>
                  <a:lnTo>
                    <a:pt x="182499" y="0"/>
                  </a:lnTo>
                  <a:lnTo>
                    <a:pt x="0" y="182499"/>
                  </a:lnTo>
                  <a:lnTo>
                    <a:pt x="0" y="859536"/>
                  </a:lnTo>
                  <a:lnTo>
                    <a:pt x="711707" y="859536"/>
                  </a:lnTo>
                  <a:lnTo>
                    <a:pt x="711707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8461" y="207187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80" h="182880">
                  <a:moveTo>
                    <a:pt x="182499" y="0"/>
                  </a:moveTo>
                  <a:lnTo>
                    <a:pt x="0" y="182499"/>
                  </a:lnTo>
                  <a:lnTo>
                    <a:pt x="145999" y="146050"/>
                  </a:lnTo>
                  <a:lnTo>
                    <a:pt x="182499" y="0"/>
                  </a:lnTo>
                  <a:close/>
                </a:path>
              </a:pathLst>
            </a:custGeom>
            <a:solidFill>
              <a:srgbClr val="CDB8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8461" y="2071877"/>
              <a:ext cx="711835" cy="859790"/>
            </a:xfrm>
            <a:custGeom>
              <a:avLst/>
              <a:gdLst/>
              <a:ahLst/>
              <a:cxnLst/>
              <a:rect l="l" t="t" r="r" b="b"/>
              <a:pathLst>
                <a:path w="711835" h="859789">
                  <a:moveTo>
                    <a:pt x="182499" y="0"/>
                  </a:moveTo>
                  <a:lnTo>
                    <a:pt x="145999" y="146050"/>
                  </a:lnTo>
                  <a:lnTo>
                    <a:pt x="0" y="182499"/>
                  </a:lnTo>
                  <a:lnTo>
                    <a:pt x="182499" y="0"/>
                  </a:lnTo>
                  <a:lnTo>
                    <a:pt x="711707" y="0"/>
                  </a:lnTo>
                  <a:lnTo>
                    <a:pt x="711707" y="859536"/>
                  </a:lnTo>
                  <a:lnTo>
                    <a:pt x="0" y="859536"/>
                  </a:lnTo>
                  <a:lnTo>
                    <a:pt x="0" y="182499"/>
                  </a:lnTo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2949" y="2141981"/>
              <a:ext cx="711835" cy="861060"/>
            </a:xfrm>
            <a:custGeom>
              <a:avLst/>
              <a:gdLst/>
              <a:ahLst/>
              <a:cxnLst/>
              <a:rect l="l" t="t" r="r" b="b"/>
              <a:pathLst>
                <a:path w="711835" h="861060">
                  <a:moveTo>
                    <a:pt x="711708" y="0"/>
                  </a:moveTo>
                  <a:lnTo>
                    <a:pt x="182499" y="0"/>
                  </a:lnTo>
                  <a:lnTo>
                    <a:pt x="0" y="182498"/>
                  </a:lnTo>
                  <a:lnTo>
                    <a:pt x="0" y="861059"/>
                  </a:lnTo>
                  <a:lnTo>
                    <a:pt x="711708" y="861059"/>
                  </a:lnTo>
                  <a:lnTo>
                    <a:pt x="711708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2949" y="2141981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80" h="182880">
                  <a:moveTo>
                    <a:pt x="182499" y="0"/>
                  </a:moveTo>
                  <a:lnTo>
                    <a:pt x="0" y="182498"/>
                  </a:lnTo>
                  <a:lnTo>
                    <a:pt x="145999" y="146050"/>
                  </a:lnTo>
                  <a:lnTo>
                    <a:pt x="182499" y="0"/>
                  </a:lnTo>
                  <a:close/>
                </a:path>
              </a:pathLst>
            </a:custGeom>
            <a:solidFill>
              <a:srgbClr val="97A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2949" y="2141981"/>
              <a:ext cx="711835" cy="861060"/>
            </a:xfrm>
            <a:custGeom>
              <a:avLst/>
              <a:gdLst/>
              <a:ahLst/>
              <a:cxnLst/>
              <a:rect l="l" t="t" r="r" b="b"/>
              <a:pathLst>
                <a:path w="711835" h="861060">
                  <a:moveTo>
                    <a:pt x="182499" y="0"/>
                  </a:moveTo>
                  <a:lnTo>
                    <a:pt x="145999" y="146050"/>
                  </a:lnTo>
                  <a:lnTo>
                    <a:pt x="0" y="182498"/>
                  </a:lnTo>
                  <a:lnTo>
                    <a:pt x="182499" y="0"/>
                  </a:lnTo>
                  <a:lnTo>
                    <a:pt x="711708" y="0"/>
                  </a:lnTo>
                  <a:lnTo>
                    <a:pt x="711708" y="861059"/>
                  </a:lnTo>
                  <a:lnTo>
                    <a:pt x="0" y="861059"/>
                  </a:lnTo>
                  <a:lnTo>
                    <a:pt x="0" y="182498"/>
                  </a:lnTo>
                </a:path>
              </a:pathLst>
            </a:custGeom>
            <a:ln w="381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4473" y="391744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4" h="375285">
                  <a:moveTo>
                    <a:pt x="187451" y="0"/>
                  </a:moveTo>
                  <a:lnTo>
                    <a:pt x="137618" y="6697"/>
                  </a:lnTo>
                  <a:lnTo>
                    <a:pt x="92839" y="25597"/>
                  </a:lnTo>
                  <a:lnTo>
                    <a:pt x="54902" y="54911"/>
                  </a:lnTo>
                  <a:lnTo>
                    <a:pt x="25591" y="92851"/>
                  </a:lnTo>
                  <a:lnTo>
                    <a:pt x="6695" y="137627"/>
                  </a:lnTo>
                  <a:lnTo>
                    <a:pt x="0" y="187451"/>
                  </a:lnTo>
                  <a:lnTo>
                    <a:pt x="6695" y="237276"/>
                  </a:lnTo>
                  <a:lnTo>
                    <a:pt x="25591" y="282052"/>
                  </a:lnTo>
                  <a:lnTo>
                    <a:pt x="54902" y="319992"/>
                  </a:lnTo>
                  <a:lnTo>
                    <a:pt x="92839" y="349306"/>
                  </a:lnTo>
                  <a:lnTo>
                    <a:pt x="137618" y="368206"/>
                  </a:lnTo>
                  <a:lnTo>
                    <a:pt x="187451" y="374903"/>
                  </a:lnTo>
                  <a:lnTo>
                    <a:pt x="237285" y="368206"/>
                  </a:lnTo>
                  <a:lnTo>
                    <a:pt x="282064" y="349306"/>
                  </a:lnTo>
                  <a:lnTo>
                    <a:pt x="320001" y="319992"/>
                  </a:lnTo>
                  <a:lnTo>
                    <a:pt x="349312" y="282052"/>
                  </a:lnTo>
                  <a:lnTo>
                    <a:pt x="368208" y="237276"/>
                  </a:lnTo>
                  <a:lnTo>
                    <a:pt x="374904" y="187451"/>
                  </a:lnTo>
                  <a:lnTo>
                    <a:pt x="368208" y="137627"/>
                  </a:lnTo>
                  <a:lnTo>
                    <a:pt x="349312" y="92851"/>
                  </a:lnTo>
                  <a:lnTo>
                    <a:pt x="320001" y="54911"/>
                  </a:lnTo>
                  <a:lnTo>
                    <a:pt x="282064" y="25597"/>
                  </a:lnTo>
                  <a:lnTo>
                    <a:pt x="237285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4473" y="391744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4" h="375285">
                  <a:moveTo>
                    <a:pt x="0" y="187451"/>
                  </a:moveTo>
                  <a:lnTo>
                    <a:pt x="6695" y="137627"/>
                  </a:lnTo>
                  <a:lnTo>
                    <a:pt x="25591" y="92851"/>
                  </a:lnTo>
                  <a:lnTo>
                    <a:pt x="54902" y="54911"/>
                  </a:lnTo>
                  <a:lnTo>
                    <a:pt x="92839" y="25597"/>
                  </a:lnTo>
                  <a:lnTo>
                    <a:pt x="137618" y="6697"/>
                  </a:lnTo>
                  <a:lnTo>
                    <a:pt x="187451" y="0"/>
                  </a:lnTo>
                  <a:lnTo>
                    <a:pt x="237285" y="6697"/>
                  </a:lnTo>
                  <a:lnTo>
                    <a:pt x="282064" y="25597"/>
                  </a:lnTo>
                  <a:lnTo>
                    <a:pt x="320001" y="54911"/>
                  </a:lnTo>
                  <a:lnTo>
                    <a:pt x="349312" y="92851"/>
                  </a:lnTo>
                  <a:lnTo>
                    <a:pt x="368208" y="137627"/>
                  </a:lnTo>
                  <a:lnTo>
                    <a:pt x="374904" y="187451"/>
                  </a:lnTo>
                  <a:lnTo>
                    <a:pt x="368208" y="237276"/>
                  </a:lnTo>
                  <a:lnTo>
                    <a:pt x="349312" y="282052"/>
                  </a:lnTo>
                  <a:lnTo>
                    <a:pt x="320001" y="319992"/>
                  </a:lnTo>
                  <a:lnTo>
                    <a:pt x="282064" y="349306"/>
                  </a:lnTo>
                  <a:lnTo>
                    <a:pt x="237285" y="368206"/>
                  </a:lnTo>
                  <a:lnTo>
                    <a:pt x="187451" y="374903"/>
                  </a:lnTo>
                  <a:lnTo>
                    <a:pt x="137618" y="368206"/>
                  </a:lnTo>
                  <a:lnTo>
                    <a:pt x="92839" y="349306"/>
                  </a:lnTo>
                  <a:lnTo>
                    <a:pt x="54902" y="319992"/>
                  </a:lnTo>
                  <a:lnTo>
                    <a:pt x="25591" y="282052"/>
                  </a:lnTo>
                  <a:lnTo>
                    <a:pt x="6695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9458" y="3003041"/>
              <a:ext cx="265430" cy="915669"/>
            </a:xfrm>
            <a:custGeom>
              <a:avLst/>
              <a:gdLst/>
              <a:ahLst/>
              <a:cxnLst/>
              <a:rect l="l" t="t" r="r" b="b"/>
              <a:pathLst>
                <a:path w="265430" h="915670">
                  <a:moveTo>
                    <a:pt x="19607" y="648948"/>
                  </a:moveTo>
                  <a:lnTo>
                    <a:pt x="11246" y="651637"/>
                  </a:lnTo>
                  <a:lnTo>
                    <a:pt x="4570" y="657284"/>
                  </a:lnTo>
                  <a:lnTo>
                    <a:pt x="728" y="664813"/>
                  </a:lnTo>
                  <a:lnTo>
                    <a:pt x="0" y="673246"/>
                  </a:lnTo>
                  <a:lnTo>
                    <a:pt x="2660" y="681609"/>
                  </a:lnTo>
                  <a:lnTo>
                    <a:pt x="132467" y="915289"/>
                  </a:lnTo>
                  <a:lnTo>
                    <a:pt x="157723" y="869823"/>
                  </a:lnTo>
                  <a:lnTo>
                    <a:pt x="110369" y="869823"/>
                  </a:lnTo>
                  <a:lnTo>
                    <a:pt x="110369" y="784481"/>
                  </a:lnTo>
                  <a:lnTo>
                    <a:pt x="41294" y="660146"/>
                  </a:lnTo>
                  <a:lnTo>
                    <a:pt x="35597" y="653476"/>
                  </a:lnTo>
                  <a:lnTo>
                    <a:pt x="28046" y="649652"/>
                  </a:lnTo>
                  <a:lnTo>
                    <a:pt x="19607" y="648948"/>
                  </a:lnTo>
                  <a:close/>
                </a:path>
                <a:path w="265430" h="915670">
                  <a:moveTo>
                    <a:pt x="110369" y="784481"/>
                  </a:moveTo>
                  <a:lnTo>
                    <a:pt x="110369" y="869823"/>
                  </a:lnTo>
                  <a:lnTo>
                    <a:pt x="154565" y="869823"/>
                  </a:lnTo>
                  <a:lnTo>
                    <a:pt x="154565" y="859028"/>
                  </a:lnTo>
                  <a:lnTo>
                    <a:pt x="113150" y="859028"/>
                  </a:lnTo>
                  <a:lnTo>
                    <a:pt x="132467" y="824257"/>
                  </a:lnTo>
                  <a:lnTo>
                    <a:pt x="110369" y="784481"/>
                  </a:lnTo>
                  <a:close/>
                </a:path>
                <a:path w="265430" h="915670">
                  <a:moveTo>
                    <a:pt x="245327" y="648948"/>
                  </a:moveTo>
                  <a:lnTo>
                    <a:pt x="236888" y="649652"/>
                  </a:lnTo>
                  <a:lnTo>
                    <a:pt x="229337" y="653476"/>
                  </a:lnTo>
                  <a:lnTo>
                    <a:pt x="223640" y="660146"/>
                  </a:lnTo>
                  <a:lnTo>
                    <a:pt x="154565" y="784481"/>
                  </a:lnTo>
                  <a:lnTo>
                    <a:pt x="154565" y="869823"/>
                  </a:lnTo>
                  <a:lnTo>
                    <a:pt x="157723" y="869823"/>
                  </a:lnTo>
                  <a:lnTo>
                    <a:pt x="262274" y="681609"/>
                  </a:lnTo>
                  <a:lnTo>
                    <a:pt x="264935" y="673246"/>
                  </a:lnTo>
                  <a:lnTo>
                    <a:pt x="264206" y="664813"/>
                  </a:lnTo>
                  <a:lnTo>
                    <a:pt x="260365" y="657284"/>
                  </a:lnTo>
                  <a:lnTo>
                    <a:pt x="253689" y="651637"/>
                  </a:lnTo>
                  <a:lnTo>
                    <a:pt x="245327" y="648948"/>
                  </a:lnTo>
                  <a:close/>
                </a:path>
                <a:path w="265430" h="915670">
                  <a:moveTo>
                    <a:pt x="132467" y="824257"/>
                  </a:moveTo>
                  <a:lnTo>
                    <a:pt x="113150" y="859028"/>
                  </a:lnTo>
                  <a:lnTo>
                    <a:pt x="151784" y="859028"/>
                  </a:lnTo>
                  <a:lnTo>
                    <a:pt x="132467" y="824257"/>
                  </a:lnTo>
                  <a:close/>
                </a:path>
                <a:path w="265430" h="915670">
                  <a:moveTo>
                    <a:pt x="154565" y="784481"/>
                  </a:moveTo>
                  <a:lnTo>
                    <a:pt x="132467" y="824257"/>
                  </a:lnTo>
                  <a:lnTo>
                    <a:pt x="151784" y="859028"/>
                  </a:lnTo>
                  <a:lnTo>
                    <a:pt x="154565" y="859028"/>
                  </a:lnTo>
                  <a:lnTo>
                    <a:pt x="154565" y="784481"/>
                  </a:lnTo>
                  <a:close/>
                </a:path>
                <a:path w="265430" h="915670">
                  <a:moveTo>
                    <a:pt x="154565" y="0"/>
                  </a:moveTo>
                  <a:lnTo>
                    <a:pt x="110369" y="0"/>
                  </a:lnTo>
                  <a:lnTo>
                    <a:pt x="110369" y="784481"/>
                  </a:lnTo>
                  <a:lnTo>
                    <a:pt x="132467" y="824257"/>
                  </a:lnTo>
                  <a:lnTo>
                    <a:pt x="154565" y="784481"/>
                  </a:lnTo>
                  <a:lnTo>
                    <a:pt x="15456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170228" y="3236722"/>
            <a:ext cx="4248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Calibri"/>
                <a:cs typeface="Calibri"/>
              </a:rPr>
              <a:t>add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369820" y="5521452"/>
            <a:ext cx="6049010" cy="520065"/>
            <a:chOff x="2369820" y="5521452"/>
            <a:chExt cx="6049010" cy="520065"/>
          </a:xfrm>
        </p:grpSpPr>
        <p:sp>
          <p:nvSpPr>
            <p:cNvPr id="23" name="object 23"/>
            <p:cNvSpPr/>
            <p:nvPr/>
          </p:nvSpPr>
          <p:spPr>
            <a:xfrm>
              <a:off x="2374392" y="5526024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5954522" y="510539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50"/>
                  </a:lnTo>
                  <a:lnTo>
                    <a:pt x="6039611" y="85089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74392" y="5526024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89"/>
                  </a:lnTo>
                  <a:lnTo>
                    <a:pt x="6039611" y="425450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466085" y="5548376"/>
            <a:ext cx="6595109" cy="1022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rm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--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cached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&lt;arquivo&gt;</a:t>
            </a:r>
            <a:endParaRPr sz="2400">
              <a:latin typeface="Courier New"/>
              <a:cs typeface="Courier New"/>
            </a:endParaRPr>
          </a:p>
          <a:p>
            <a:pPr marL="177800">
              <a:lnSpc>
                <a:spcPct val="100000"/>
              </a:lnSpc>
              <a:spcBef>
                <a:spcPts val="2085"/>
              </a:spcBef>
            </a:pPr>
            <a:r>
              <a:rPr sz="2400" spc="-10" dirty="0">
                <a:latin typeface="Calibri"/>
                <a:cs typeface="Calibri"/>
              </a:rPr>
              <a:t>Para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rastrear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arquivo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&lt;</a:t>
            </a:r>
            <a:r>
              <a:rPr sz="2400" spc="15" dirty="0">
                <a:latin typeface="Calibri"/>
                <a:cs typeface="Calibri"/>
              </a:rPr>
              <a:t>a</a:t>
            </a:r>
            <a:r>
              <a:rPr sz="2400" spc="-819" dirty="0">
                <a:latin typeface="Calibri"/>
                <a:cs typeface="Calibri"/>
              </a:rPr>
              <a:t>r</a:t>
            </a:r>
            <a:r>
              <a:rPr sz="2700" b="1" i="1" spc="-217" baseline="-29320" dirty="0">
                <a:solidFill>
                  <a:srgbClr val="F6F6F6"/>
                </a:solidFill>
                <a:latin typeface="Calibri"/>
                <a:cs typeface="Calibri"/>
              </a:rPr>
              <a:t>b</a:t>
            </a:r>
            <a:r>
              <a:rPr sz="2400" spc="-1105" dirty="0">
                <a:latin typeface="Calibri"/>
                <a:cs typeface="Calibri"/>
              </a:rPr>
              <a:t>q</a:t>
            </a:r>
            <a:r>
              <a:rPr sz="2700" b="1" i="1" spc="15" baseline="-29320" dirty="0">
                <a:solidFill>
                  <a:srgbClr val="F6F6F6"/>
                </a:solidFill>
                <a:latin typeface="Calibri"/>
                <a:cs typeface="Calibri"/>
              </a:rPr>
              <a:t>i</a:t>
            </a:r>
            <a:r>
              <a:rPr sz="2700" b="1" i="1" spc="-60" baseline="-29320" dirty="0">
                <a:solidFill>
                  <a:srgbClr val="F6F6F6"/>
                </a:solidFill>
                <a:latin typeface="Calibri"/>
                <a:cs typeface="Calibri"/>
              </a:rPr>
              <a:t>s</a:t>
            </a:r>
            <a:r>
              <a:rPr sz="2400" spc="-1220" dirty="0">
                <a:latin typeface="Calibri"/>
                <a:cs typeface="Calibri"/>
              </a:rPr>
              <a:t>u</a:t>
            </a:r>
            <a:r>
              <a:rPr sz="2700" b="1" i="1" spc="-330" baseline="-29320" dirty="0">
                <a:solidFill>
                  <a:srgbClr val="F6F6F6"/>
                </a:solidFill>
                <a:latin typeface="Calibri"/>
                <a:cs typeface="Calibri"/>
              </a:rPr>
              <a:t>m</a:t>
            </a:r>
            <a:r>
              <a:rPr sz="2400" spc="-310" dirty="0">
                <a:latin typeface="Calibri"/>
                <a:cs typeface="Calibri"/>
              </a:rPr>
              <a:t>i</a:t>
            </a:r>
            <a:r>
              <a:rPr sz="2700" b="1" i="1" spc="-922" baseline="-29320" dirty="0">
                <a:solidFill>
                  <a:srgbClr val="F6F6F6"/>
                </a:solidFill>
                <a:latin typeface="Calibri"/>
                <a:cs typeface="Calibri"/>
              </a:rPr>
              <a:t>a</a:t>
            </a:r>
            <a:r>
              <a:rPr sz="2400" spc="-450" dirty="0">
                <a:latin typeface="Calibri"/>
                <a:cs typeface="Calibri"/>
              </a:rPr>
              <a:t>v</a:t>
            </a:r>
            <a:r>
              <a:rPr sz="2700" b="1" i="1" spc="-292" baseline="-29320" dirty="0">
                <a:solidFill>
                  <a:srgbClr val="F6F6F6"/>
                </a:solidFill>
                <a:latin typeface="Calibri"/>
                <a:cs typeface="Calibri"/>
              </a:rPr>
              <a:t>r</a:t>
            </a:r>
            <a:r>
              <a:rPr sz="2400" spc="-1050" dirty="0">
                <a:latin typeface="Calibri"/>
                <a:cs typeface="Calibri"/>
              </a:rPr>
              <a:t>o</a:t>
            </a:r>
            <a:r>
              <a:rPr sz="2700" b="1" i="1" spc="15" baseline="-29320" dirty="0">
                <a:solidFill>
                  <a:srgbClr val="F6F6F6"/>
                </a:solidFill>
                <a:latin typeface="Calibri"/>
                <a:cs typeface="Calibri"/>
              </a:rPr>
              <a:t>c</a:t>
            </a:r>
            <a:r>
              <a:rPr sz="2700" b="1" i="1" spc="-794" baseline="-29320" dirty="0">
                <a:solidFill>
                  <a:srgbClr val="F6F6F6"/>
                </a:solidFill>
                <a:latin typeface="Calibri"/>
                <a:cs typeface="Calibri"/>
              </a:rPr>
              <a:t>k</a:t>
            </a:r>
            <a:r>
              <a:rPr sz="2400" spc="-650" dirty="0">
                <a:latin typeface="Calibri"/>
                <a:cs typeface="Calibri"/>
              </a:rPr>
              <a:t>&gt;</a:t>
            </a:r>
            <a:r>
              <a:rPr sz="2700" b="1" i="1" spc="7" baseline="-29320" dirty="0">
                <a:solidFill>
                  <a:srgbClr val="F6F6F6"/>
                </a:solidFill>
                <a:latin typeface="Calibri"/>
                <a:cs typeface="Calibri"/>
              </a:rPr>
              <a:t>j</a:t>
            </a:r>
            <a:r>
              <a:rPr sz="2700" b="1" i="1" spc="-1132" baseline="-29320" dirty="0">
                <a:solidFill>
                  <a:srgbClr val="F6F6F6"/>
                </a:solidFill>
                <a:latin typeface="Calibri"/>
                <a:cs typeface="Calibri"/>
              </a:rPr>
              <a:t>u</a:t>
            </a:r>
            <a:r>
              <a:rPr sz="2400" spc="160" dirty="0">
                <a:latin typeface="Calibri"/>
                <a:cs typeface="Calibri"/>
              </a:rPr>
              <a:t>.</a:t>
            </a:r>
            <a:r>
              <a:rPr sz="2700" b="1" i="1" spc="15" baseline="-2932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nior</a:t>
            </a:r>
            <a:r>
              <a:rPr sz="2700" b="1" i="1" spc="22" baseline="-2932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@outlook.</a:t>
            </a:r>
            <a:r>
              <a:rPr sz="2700" b="1" i="1" baseline="-2932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c</a:t>
            </a:r>
            <a:r>
              <a:rPr sz="2700" b="1" i="1" spc="22" baseline="-2932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om</a:t>
            </a:r>
            <a:endParaRPr sz="2700" baseline="-2932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369820" y="3916679"/>
            <a:ext cx="6049010" cy="520065"/>
            <a:chOff x="2369820" y="3916679"/>
            <a:chExt cx="6049010" cy="520065"/>
          </a:xfrm>
        </p:grpSpPr>
        <p:sp>
          <p:nvSpPr>
            <p:cNvPr id="27" name="object 27"/>
            <p:cNvSpPr/>
            <p:nvPr/>
          </p:nvSpPr>
          <p:spPr>
            <a:xfrm>
              <a:off x="2374392" y="3921251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90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40"/>
                  </a:lnTo>
                  <a:lnTo>
                    <a:pt x="5954522" y="510540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50"/>
                  </a:lnTo>
                  <a:lnTo>
                    <a:pt x="6039611" y="85090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74392" y="3921251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90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90"/>
                  </a:lnTo>
                  <a:lnTo>
                    <a:pt x="6039611" y="425450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40"/>
                  </a:lnTo>
                  <a:lnTo>
                    <a:pt x="85089" y="510540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9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478785" y="3944239"/>
            <a:ext cx="3860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reset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&lt;arquivo&gt;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31439" y="4561458"/>
            <a:ext cx="53879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Remove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mudanças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arquivo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&lt;arquivo&gt;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próximo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commit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2839" y="4420361"/>
            <a:ext cx="13741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marR="5080" indent="-250825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/>
                <a:cs typeface="Calibri"/>
              </a:rPr>
              <a:t>Stage</a:t>
            </a:r>
            <a:r>
              <a:rPr sz="2400" i="1" spc="-80" dirty="0">
                <a:latin typeface="Calibri"/>
                <a:cs typeface="Calibri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Area </a:t>
            </a:r>
            <a:r>
              <a:rPr sz="2400" i="1" spc="-10" dirty="0">
                <a:latin typeface="Calibri"/>
                <a:cs typeface="Calibri"/>
              </a:rPr>
              <a:t>(Index)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5175">
              <a:lnSpc>
                <a:spcPct val="100000"/>
              </a:lnSpc>
              <a:spcBef>
                <a:spcPts val="95"/>
              </a:spcBef>
            </a:pPr>
            <a:r>
              <a:rPr dirty="0"/>
              <a:t>Salvando</a:t>
            </a:r>
            <a:r>
              <a:rPr spc="-105" dirty="0"/>
              <a:t> </a:t>
            </a:r>
            <a:r>
              <a:rPr spc="-10" dirty="0"/>
              <a:t>Alterações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69820" y="2104644"/>
            <a:ext cx="6049010" cy="520065"/>
            <a:chOff x="2369820" y="2104644"/>
            <a:chExt cx="6049010" cy="520065"/>
          </a:xfrm>
        </p:grpSpPr>
        <p:sp>
          <p:nvSpPr>
            <p:cNvPr id="4" name="object 4"/>
            <p:cNvSpPr/>
            <p:nvPr/>
          </p:nvSpPr>
          <p:spPr>
            <a:xfrm>
              <a:off x="2374392" y="2109216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5954522" y="510539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50"/>
                  </a:lnTo>
                  <a:lnTo>
                    <a:pt x="6039611" y="85089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74392" y="2109216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89"/>
                  </a:lnTo>
                  <a:lnTo>
                    <a:pt x="6039611" y="425450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78785" y="2131263"/>
            <a:ext cx="22180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commit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1439" y="2789935"/>
            <a:ext cx="5486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Realiza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editor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inserir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10" dirty="0">
                <a:latin typeface="Calibri"/>
                <a:cs typeface="Calibri"/>
              </a:rPr>
              <a:t> mensagem.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4923" y="1981200"/>
            <a:ext cx="939165" cy="3619500"/>
            <a:chOff x="534923" y="1981200"/>
            <a:chExt cx="939165" cy="3619500"/>
          </a:xfrm>
        </p:grpSpPr>
        <p:sp>
          <p:nvSpPr>
            <p:cNvPr id="9" name="object 9"/>
            <p:cNvSpPr/>
            <p:nvPr/>
          </p:nvSpPr>
          <p:spPr>
            <a:xfrm>
              <a:off x="553973" y="2000250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40" h="861060">
                  <a:moveTo>
                    <a:pt x="713232" y="0"/>
                  </a:moveTo>
                  <a:lnTo>
                    <a:pt x="182892" y="0"/>
                  </a:lnTo>
                  <a:lnTo>
                    <a:pt x="0" y="182879"/>
                  </a:lnTo>
                  <a:lnTo>
                    <a:pt x="0" y="861060"/>
                  </a:lnTo>
                  <a:lnTo>
                    <a:pt x="713232" y="861060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3973" y="2000250"/>
              <a:ext cx="183515" cy="182880"/>
            </a:xfrm>
            <a:custGeom>
              <a:avLst/>
              <a:gdLst/>
              <a:ahLst/>
              <a:cxnLst/>
              <a:rect l="l" t="t" r="r" b="b"/>
              <a:pathLst>
                <a:path w="183515" h="182880">
                  <a:moveTo>
                    <a:pt x="182892" y="0"/>
                  </a:moveTo>
                  <a:lnTo>
                    <a:pt x="0" y="182879"/>
                  </a:lnTo>
                  <a:lnTo>
                    <a:pt x="146304" y="146303"/>
                  </a:lnTo>
                  <a:lnTo>
                    <a:pt x="182892" y="0"/>
                  </a:lnTo>
                  <a:close/>
                </a:path>
              </a:pathLst>
            </a:custGeom>
            <a:solidFill>
              <a:srgbClr val="9E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3973" y="2000250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40" h="861060">
                  <a:moveTo>
                    <a:pt x="182892" y="0"/>
                  </a:moveTo>
                  <a:lnTo>
                    <a:pt x="146304" y="146303"/>
                  </a:lnTo>
                  <a:lnTo>
                    <a:pt x="0" y="182879"/>
                  </a:lnTo>
                  <a:lnTo>
                    <a:pt x="182892" y="0"/>
                  </a:lnTo>
                  <a:lnTo>
                    <a:pt x="713232" y="0"/>
                  </a:lnTo>
                  <a:lnTo>
                    <a:pt x="713232" y="861060"/>
                  </a:lnTo>
                  <a:lnTo>
                    <a:pt x="0" y="861060"/>
                  </a:lnTo>
                  <a:lnTo>
                    <a:pt x="0" y="182879"/>
                  </a:lnTo>
                </a:path>
              </a:pathLst>
            </a:custGeom>
            <a:ln w="38100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8461" y="2071877"/>
              <a:ext cx="711835" cy="859790"/>
            </a:xfrm>
            <a:custGeom>
              <a:avLst/>
              <a:gdLst/>
              <a:ahLst/>
              <a:cxnLst/>
              <a:rect l="l" t="t" r="r" b="b"/>
              <a:pathLst>
                <a:path w="711835" h="859789">
                  <a:moveTo>
                    <a:pt x="711707" y="0"/>
                  </a:moveTo>
                  <a:lnTo>
                    <a:pt x="182499" y="0"/>
                  </a:lnTo>
                  <a:lnTo>
                    <a:pt x="0" y="182499"/>
                  </a:lnTo>
                  <a:lnTo>
                    <a:pt x="0" y="859536"/>
                  </a:lnTo>
                  <a:lnTo>
                    <a:pt x="711707" y="859536"/>
                  </a:lnTo>
                  <a:lnTo>
                    <a:pt x="711707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8461" y="207187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80" h="182880">
                  <a:moveTo>
                    <a:pt x="182499" y="0"/>
                  </a:moveTo>
                  <a:lnTo>
                    <a:pt x="0" y="182499"/>
                  </a:lnTo>
                  <a:lnTo>
                    <a:pt x="145999" y="146050"/>
                  </a:lnTo>
                  <a:lnTo>
                    <a:pt x="182499" y="0"/>
                  </a:lnTo>
                  <a:close/>
                </a:path>
              </a:pathLst>
            </a:custGeom>
            <a:solidFill>
              <a:srgbClr val="CDB8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8461" y="2071877"/>
              <a:ext cx="711835" cy="859790"/>
            </a:xfrm>
            <a:custGeom>
              <a:avLst/>
              <a:gdLst/>
              <a:ahLst/>
              <a:cxnLst/>
              <a:rect l="l" t="t" r="r" b="b"/>
              <a:pathLst>
                <a:path w="711835" h="859789">
                  <a:moveTo>
                    <a:pt x="182499" y="0"/>
                  </a:moveTo>
                  <a:lnTo>
                    <a:pt x="145999" y="146050"/>
                  </a:lnTo>
                  <a:lnTo>
                    <a:pt x="0" y="182499"/>
                  </a:lnTo>
                  <a:lnTo>
                    <a:pt x="182499" y="0"/>
                  </a:lnTo>
                  <a:lnTo>
                    <a:pt x="711707" y="0"/>
                  </a:lnTo>
                  <a:lnTo>
                    <a:pt x="711707" y="859536"/>
                  </a:lnTo>
                  <a:lnTo>
                    <a:pt x="0" y="859536"/>
                  </a:lnTo>
                  <a:lnTo>
                    <a:pt x="0" y="182499"/>
                  </a:lnTo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2949" y="2141981"/>
              <a:ext cx="711835" cy="861060"/>
            </a:xfrm>
            <a:custGeom>
              <a:avLst/>
              <a:gdLst/>
              <a:ahLst/>
              <a:cxnLst/>
              <a:rect l="l" t="t" r="r" b="b"/>
              <a:pathLst>
                <a:path w="711835" h="861060">
                  <a:moveTo>
                    <a:pt x="711708" y="0"/>
                  </a:moveTo>
                  <a:lnTo>
                    <a:pt x="182499" y="0"/>
                  </a:lnTo>
                  <a:lnTo>
                    <a:pt x="0" y="182498"/>
                  </a:lnTo>
                  <a:lnTo>
                    <a:pt x="0" y="861059"/>
                  </a:lnTo>
                  <a:lnTo>
                    <a:pt x="711708" y="861059"/>
                  </a:lnTo>
                  <a:lnTo>
                    <a:pt x="711708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2949" y="2141981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80" h="182880">
                  <a:moveTo>
                    <a:pt x="182499" y="0"/>
                  </a:moveTo>
                  <a:lnTo>
                    <a:pt x="0" y="182498"/>
                  </a:lnTo>
                  <a:lnTo>
                    <a:pt x="145999" y="146050"/>
                  </a:lnTo>
                  <a:lnTo>
                    <a:pt x="182499" y="0"/>
                  </a:lnTo>
                  <a:close/>
                </a:path>
              </a:pathLst>
            </a:custGeom>
            <a:solidFill>
              <a:srgbClr val="97A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2949" y="2141981"/>
              <a:ext cx="711835" cy="861060"/>
            </a:xfrm>
            <a:custGeom>
              <a:avLst/>
              <a:gdLst/>
              <a:ahLst/>
              <a:cxnLst/>
              <a:rect l="l" t="t" r="r" b="b"/>
              <a:pathLst>
                <a:path w="711835" h="861060">
                  <a:moveTo>
                    <a:pt x="182499" y="0"/>
                  </a:moveTo>
                  <a:lnTo>
                    <a:pt x="145999" y="146050"/>
                  </a:lnTo>
                  <a:lnTo>
                    <a:pt x="0" y="182498"/>
                  </a:lnTo>
                  <a:lnTo>
                    <a:pt x="182499" y="0"/>
                  </a:lnTo>
                  <a:lnTo>
                    <a:pt x="711708" y="0"/>
                  </a:lnTo>
                  <a:lnTo>
                    <a:pt x="711708" y="861059"/>
                  </a:lnTo>
                  <a:lnTo>
                    <a:pt x="0" y="861059"/>
                  </a:lnTo>
                  <a:lnTo>
                    <a:pt x="0" y="182498"/>
                  </a:lnTo>
                </a:path>
              </a:pathLst>
            </a:custGeom>
            <a:ln w="381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4473" y="391744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4" h="375285">
                  <a:moveTo>
                    <a:pt x="187451" y="0"/>
                  </a:moveTo>
                  <a:lnTo>
                    <a:pt x="137618" y="6697"/>
                  </a:lnTo>
                  <a:lnTo>
                    <a:pt x="92839" y="25597"/>
                  </a:lnTo>
                  <a:lnTo>
                    <a:pt x="54902" y="54911"/>
                  </a:lnTo>
                  <a:lnTo>
                    <a:pt x="25591" y="92851"/>
                  </a:lnTo>
                  <a:lnTo>
                    <a:pt x="6695" y="137627"/>
                  </a:lnTo>
                  <a:lnTo>
                    <a:pt x="0" y="187451"/>
                  </a:lnTo>
                  <a:lnTo>
                    <a:pt x="6695" y="237276"/>
                  </a:lnTo>
                  <a:lnTo>
                    <a:pt x="25591" y="282052"/>
                  </a:lnTo>
                  <a:lnTo>
                    <a:pt x="54902" y="319992"/>
                  </a:lnTo>
                  <a:lnTo>
                    <a:pt x="92839" y="349306"/>
                  </a:lnTo>
                  <a:lnTo>
                    <a:pt x="137618" y="368206"/>
                  </a:lnTo>
                  <a:lnTo>
                    <a:pt x="187451" y="374903"/>
                  </a:lnTo>
                  <a:lnTo>
                    <a:pt x="237285" y="368206"/>
                  </a:lnTo>
                  <a:lnTo>
                    <a:pt x="282064" y="349306"/>
                  </a:lnTo>
                  <a:lnTo>
                    <a:pt x="320001" y="319992"/>
                  </a:lnTo>
                  <a:lnTo>
                    <a:pt x="349312" y="282052"/>
                  </a:lnTo>
                  <a:lnTo>
                    <a:pt x="368208" y="237276"/>
                  </a:lnTo>
                  <a:lnTo>
                    <a:pt x="374904" y="187451"/>
                  </a:lnTo>
                  <a:lnTo>
                    <a:pt x="368208" y="137627"/>
                  </a:lnTo>
                  <a:lnTo>
                    <a:pt x="349312" y="92851"/>
                  </a:lnTo>
                  <a:lnTo>
                    <a:pt x="320001" y="54911"/>
                  </a:lnTo>
                  <a:lnTo>
                    <a:pt x="282064" y="25597"/>
                  </a:lnTo>
                  <a:lnTo>
                    <a:pt x="237285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4473" y="391744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4" h="375285">
                  <a:moveTo>
                    <a:pt x="0" y="187451"/>
                  </a:moveTo>
                  <a:lnTo>
                    <a:pt x="6695" y="137627"/>
                  </a:lnTo>
                  <a:lnTo>
                    <a:pt x="25591" y="92851"/>
                  </a:lnTo>
                  <a:lnTo>
                    <a:pt x="54902" y="54911"/>
                  </a:lnTo>
                  <a:lnTo>
                    <a:pt x="92839" y="25597"/>
                  </a:lnTo>
                  <a:lnTo>
                    <a:pt x="137618" y="6697"/>
                  </a:lnTo>
                  <a:lnTo>
                    <a:pt x="187451" y="0"/>
                  </a:lnTo>
                  <a:lnTo>
                    <a:pt x="237285" y="6697"/>
                  </a:lnTo>
                  <a:lnTo>
                    <a:pt x="282064" y="25597"/>
                  </a:lnTo>
                  <a:lnTo>
                    <a:pt x="320001" y="54911"/>
                  </a:lnTo>
                  <a:lnTo>
                    <a:pt x="349312" y="92851"/>
                  </a:lnTo>
                  <a:lnTo>
                    <a:pt x="368208" y="137627"/>
                  </a:lnTo>
                  <a:lnTo>
                    <a:pt x="374904" y="187451"/>
                  </a:lnTo>
                  <a:lnTo>
                    <a:pt x="368208" y="237276"/>
                  </a:lnTo>
                  <a:lnTo>
                    <a:pt x="349312" y="282052"/>
                  </a:lnTo>
                  <a:lnTo>
                    <a:pt x="320001" y="319992"/>
                  </a:lnTo>
                  <a:lnTo>
                    <a:pt x="282064" y="349306"/>
                  </a:lnTo>
                  <a:lnTo>
                    <a:pt x="237285" y="368206"/>
                  </a:lnTo>
                  <a:lnTo>
                    <a:pt x="187451" y="374903"/>
                  </a:lnTo>
                  <a:lnTo>
                    <a:pt x="137618" y="368206"/>
                  </a:lnTo>
                  <a:lnTo>
                    <a:pt x="92839" y="349306"/>
                  </a:lnTo>
                  <a:lnTo>
                    <a:pt x="54902" y="319992"/>
                  </a:lnTo>
                  <a:lnTo>
                    <a:pt x="25591" y="282052"/>
                  </a:lnTo>
                  <a:lnTo>
                    <a:pt x="6695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9458" y="3003041"/>
              <a:ext cx="265430" cy="915669"/>
            </a:xfrm>
            <a:custGeom>
              <a:avLst/>
              <a:gdLst/>
              <a:ahLst/>
              <a:cxnLst/>
              <a:rect l="l" t="t" r="r" b="b"/>
              <a:pathLst>
                <a:path w="265430" h="915670">
                  <a:moveTo>
                    <a:pt x="19607" y="648948"/>
                  </a:moveTo>
                  <a:lnTo>
                    <a:pt x="11246" y="651637"/>
                  </a:lnTo>
                  <a:lnTo>
                    <a:pt x="4570" y="657284"/>
                  </a:lnTo>
                  <a:lnTo>
                    <a:pt x="728" y="664813"/>
                  </a:lnTo>
                  <a:lnTo>
                    <a:pt x="0" y="673246"/>
                  </a:lnTo>
                  <a:lnTo>
                    <a:pt x="2660" y="681609"/>
                  </a:lnTo>
                  <a:lnTo>
                    <a:pt x="132467" y="915289"/>
                  </a:lnTo>
                  <a:lnTo>
                    <a:pt x="157723" y="869823"/>
                  </a:lnTo>
                  <a:lnTo>
                    <a:pt x="110369" y="869823"/>
                  </a:lnTo>
                  <a:lnTo>
                    <a:pt x="110369" y="784481"/>
                  </a:lnTo>
                  <a:lnTo>
                    <a:pt x="41294" y="660146"/>
                  </a:lnTo>
                  <a:lnTo>
                    <a:pt x="35597" y="653476"/>
                  </a:lnTo>
                  <a:lnTo>
                    <a:pt x="28046" y="649652"/>
                  </a:lnTo>
                  <a:lnTo>
                    <a:pt x="19607" y="648948"/>
                  </a:lnTo>
                  <a:close/>
                </a:path>
                <a:path w="265430" h="915670">
                  <a:moveTo>
                    <a:pt x="110369" y="784481"/>
                  </a:moveTo>
                  <a:lnTo>
                    <a:pt x="110369" y="869823"/>
                  </a:lnTo>
                  <a:lnTo>
                    <a:pt x="154565" y="869823"/>
                  </a:lnTo>
                  <a:lnTo>
                    <a:pt x="154565" y="859028"/>
                  </a:lnTo>
                  <a:lnTo>
                    <a:pt x="113150" y="859028"/>
                  </a:lnTo>
                  <a:lnTo>
                    <a:pt x="132467" y="824257"/>
                  </a:lnTo>
                  <a:lnTo>
                    <a:pt x="110369" y="784481"/>
                  </a:lnTo>
                  <a:close/>
                </a:path>
                <a:path w="265430" h="915670">
                  <a:moveTo>
                    <a:pt x="245327" y="648948"/>
                  </a:moveTo>
                  <a:lnTo>
                    <a:pt x="236888" y="649652"/>
                  </a:lnTo>
                  <a:lnTo>
                    <a:pt x="229337" y="653476"/>
                  </a:lnTo>
                  <a:lnTo>
                    <a:pt x="223640" y="660146"/>
                  </a:lnTo>
                  <a:lnTo>
                    <a:pt x="154565" y="784481"/>
                  </a:lnTo>
                  <a:lnTo>
                    <a:pt x="154565" y="869823"/>
                  </a:lnTo>
                  <a:lnTo>
                    <a:pt x="157723" y="869823"/>
                  </a:lnTo>
                  <a:lnTo>
                    <a:pt x="262274" y="681609"/>
                  </a:lnTo>
                  <a:lnTo>
                    <a:pt x="264935" y="673246"/>
                  </a:lnTo>
                  <a:lnTo>
                    <a:pt x="264206" y="664813"/>
                  </a:lnTo>
                  <a:lnTo>
                    <a:pt x="260365" y="657284"/>
                  </a:lnTo>
                  <a:lnTo>
                    <a:pt x="253689" y="651637"/>
                  </a:lnTo>
                  <a:lnTo>
                    <a:pt x="245327" y="648948"/>
                  </a:lnTo>
                  <a:close/>
                </a:path>
                <a:path w="265430" h="915670">
                  <a:moveTo>
                    <a:pt x="132467" y="824257"/>
                  </a:moveTo>
                  <a:lnTo>
                    <a:pt x="113150" y="859028"/>
                  </a:lnTo>
                  <a:lnTo>
                    <a:pt x="151784" y="859028"/>
                  </a:lnTo>
                  <a:lnTo>
                    <a:pt x="132467" y="824257"/>
                  </a:lnTo>
                  <a:close/>
                </a:path>
                <a:path w="265430" h="915670">
                  <a:moveTo>
                    <a:pt x="154565" y="784481"/>
                  </a:moveTo>
                  <a:lnTo>
                    <a:pt x="132467" y="824257"/>
                  </a:lnTo>
                  <a:lnTo>
                    <a:pt x="151784" y="859028"/>
                  </a:lnTo>
                  <a:lnTo>
                    <a:pt x="154565" y="859028"/>
                  </a:lnTo>
                  <a:lnTo>
                    <a:pt x="154565" y="784481"/>
                  </a:lnTo>
                  <a:close/>
                </a:path>
                <a:path w="265430" h="915670">
                  <a:moveTo>
                    <a:pt x="154565" y="0"/>
                  </a:moveTo>
                  <a:lnTo>
                    <a:pt x="110369" y="0"/>
                  </a:lnTo>
                  <a:lnTo>
                    <a:pt x="110369" y="784481"/>
                  </a:lnTo>
                  <a:lnTo>
                    <a:pt x="132467" y="824257"/>
                  </a:lnTo>
                  <a:lnTo>
                    <a:pt x="154565" y="784481"/>
                  </a:lnTo>
                  <a:lnTo>
                    <a:pt x="15456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4473" y="5206745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4" h="375285">
                  <a:moveTo>
                    <a:pt x="187451" y="0"/>
                  </a:moveTo>
                  <a:lnTo>
                    <a:pt x="137618" y="6697"/>
                  </a:lnTo>
                  <a:lnTo>
                    <a:pt x="92839" y="25597"/>
                  </a:lnTo>
                  <a:lnTo>
                    <a:pt x="54902" y="54911"/>
                  </a:lnTo>
                  <a:lnTo>
                    <a:pt x="25591" y="92851"/>
                  </a:lnTo>
                  <a:lnTo>
                    <a:pt x="6695" y="137627"/>
                  </a:lnTo>
                  <a:lnTo>
                    <a:pt x="0" y="187451"/>
                  </a:lnTo>
                  <a:lnTo>
                    <a:pt x="6695" y="237276"/>
                  </a:lnTo>
                  <a:lnTo>
                    <a:pt x="25591" y="282052"/>
                  </a:lnTo>
                  <a:lnTo>
                    <a:pt x="54902" y="319992"/>
                  </a:lnTo>
                  <a:lnTo>
                    <a:pt x="92839" y="349306"/>
                  </a:lnTo>
                  <a:lnTo>
                    <a:pt x="137618" y="368206"/>
                  </a:lnTo>
                  <a:lnTo>
                    <a:pt x="187451" y="374903"/>
                  </a:lnTo>
                  <a:lnTo>
                    <a:pt x="237285" y="368206"/>
                  </a:lnTo>
                  <a:lnTo>
                    <a:pt x="282064" y="349306"/>
                  </a:lnTo>
                  <a:lnTo>
                    <a:pt x="320001" y="319992"/>
                  </a:lnTo>
                  <a:lnTo>
                    <a:pt x="349312" y="282052"/>
                  </a:lnTo>
                  <a:lnTo>
                    <a:pt x="368208" y="237276"/>
                  </a:lnTo>
                  <a:lnTo>
                    <a:pt x="374904" y="187451"/>
                  </a:lnTo>
                  <a:lnTo>
                    <a:pt x="368208" y="137627"/>
                  </a:lnTo>
                  <a:lnTo>
                    <a:pt x="349312" y="92851"/>
                  </a:lnTo>
                  <a:lnTo>
                    <a:pt x="320001" y="54911"/>
                  </a:lnTo>
                  <a:lnTo>
                    <a:pt x="282064" y="25597"/>
                  </a:lnTo>
                  <a:lnTo>
                    <a:pt x="237285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4473" y="5206745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4" h="375285">
                  <a:moveTo>
                    <a:pt x="0" y="187451"/>
                  </a:moveTo>
                  <a:lnTo>
                    <a:pt x="6695" y="137627"/>
                  </a:lnTo>
                  <a:lnTo>
                    <a:pt x="25591" y="92851"/>
                  </a:lnTo>
                  <a:lnTo>
                    <a:pt x="54902" y="54911"/>
                  </a:lnTo>
                  <a:lnTo>
                    <a:pt x="92839" y="25597"/>
                  </a:lnTo>
                  <a:lnTo>
                    <a:pt x="137618" y="6697"/>
                  </a:lnTo>
                  <a:lnTo>
                    <a:pt x="187451" y="0"/>
                  </a:lnTo>
                  <a:lnTo>
                    <a:pt x="237285" y="6697"/>
                  </a:lnTo>
                  <a:lnTo>
                    <a:pt x="282064" y="25597"/>
                  </a:lnTo>
                  <a:lnTo>
                    <a:pt x="320001" y="54911"/>
                  </a:lnTo>
                  <a:lnTo>
                    <a:pt x="349312" y="92851"/>
                  </a:lnTo>
                  <a:lnTo>
                    <a:pt x="368208" y="137627"/>
                  </a:lnTo>
                  <a:lnTo>
                    <a:pt x="374904" y="187451"/>
                  </a:lnTo>
                  <a:lnTo>
                    <a:pt x="368208" y="237276"/>
                  </a:lnTo>
                  <a:lnTo>
                    <a:pt x="349312" y="282052"/>
                  </a:lnTo>
                  <a:lnTo>
                    <a:pt x="320001" y="319992"/>
                  </a:lnTo>
                  <a:lnTo>
                    <a:pt x="282064" y="349306"/>
                  </a:lnTo>
                  <a:lnTo>
                    <a:pt x="237285" y="368206"/>
                  </a:lnTo>
                  <a:lnTo>
                    <a:pt x="187451" y="374903"/>
                  </a:lnTo>
                  <a:lnTo>
                    <a:pt x="137618" y="368206"/>
                  </a:lnTo>
                  <a:lnTo>
                    <a:pt x="92839" y="349306"/>
                  </a:lnTo>
                  <a:lnTo>
                    <a:pt x="54902" y="319992"/>
                  </a:lnTo>
                  <a:lnTo>
                    <a:pt x="25591" y="282052"/>
                  </a:lnTo>
                  <a:lnTo>
                    <a:pt x="6695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9458" y="4292345"/>
              <a:ext cx="265430" cy="915669"/>
            </a:xfrm>
            <a:custGeom>
              <a:avLst/>
              <a:gdLst/>
              <a:ahLst/>
              <a:cxnLst/>
              <a:rect l="l" t="t" r="r" b="b"/>
              <a:pathLst>
                <a:path w="265430" h="915670">
                  <a:moveTo>
                    <a:pt x="19607" y="648948"/>
                  </a:moveTo>
                  <a:lnTo>
                    <a:pt x="11246" y="651636"/>
                  </a:lnTo>
                  <a:lnTo>
                    <a:pt x="4570" y="657284"/>
                  </a:lnTo>
                  <a:lnTo>
                    <a:pt x="728" y="664813"/>
                  </a:lnTo>
                  <a:lnTo>
                    <a:pt x="0" y="673246"/>
                  </a:lnTo>
                  <a:lnTo>
                    <a:pt x="2660" y="681608"/>
                  </a:lnTo>
                  <a:lnTo>
                    <a:pt x="132467" y="915288"/>
                  </a:lnTo>
                  <a:lnTo>
                    <a:pt x="157723" y="869822"/>
                  </a:lnTo>
                  <a:lnTo>
                    <a:pt x="110369" y="869822"/>
                  </a:lnTo>
                  <a:lnTo>
                    <a:pt x="110369" y="784481"/>
                  </a:lnTo>
                  <a:lnTo>
                    <a:pt x="41294" y="660145"/>
                  </a:lnTo>
                  <a:lnTo>
                    <a:pt x="35597" y="653476"/>
                  </a:lnTo>
                  <a:lnTo>
                    <a:pt x="28046" y="649652"/>
                  </a:lnTo>
                  <a:lnTo>
                    <a:pt x="19607" y="648948"/>
                  </a:lnTo>
                  <a:close/>
                </a:path>
                <a:path w="265430" h="915670">
                  <a:moveTo>
                    <a:pt x="110369" y="784481"/>
                  </a:moveTo>
                  <a:lnTo>
                    <a:pt x="110369" y="869822"/>
                  </a:lnTo>
                  <a:lnTo>
                    <a:pt x="154565" y="869822"/>
                  </a:lnTo>
                  <a:lnTo>
                    <a:pt x="154565" y="859027"/>
                  </a:lnTo>
                  <a:lnTo>
                    <a:pt x="113150" y="859027"/>
                  </a:lnTo>
                  <a:lnTo>
                    <a:pt x="132467" y="824257"/>
                  </a:lnTo>
                  <a:lnTo>
                    <a:pt x="110369" y="784481"/>
                  </a:lnTo>
                  <a:close/>
                </a:path>
                <a:path w="265430" h="915670">
                  <a:moveTo>
                    <a:pt x="245327" y="648948"/>
                  </a:moveTo>
                  <a:lnTo>
                    <a:pt x="236888" y="649652"/>
                  </a:lnTo>
                  <a:lnTo>
                    <a:pt x="229337" y="653476"/>
                  </a:lnTo>
                  <a:lnTo>
                    <a:pt x="223640" y="660145"/>
                  </a:lnTo>
                  <a:lnTo>
                    <a:pt x="154565" y="784481"/>
                  </a:lnTo>
                  <a:lnTo>
                    <a:pt x="154565" y="869822"/>
                  </a:lnTo>
                  <a:lnTo>
                    <a:pt x="157723" y="869822"/>
                  </a:lnTo>
                  <a:lnTo>
                    <a:pt x="262274" y="681608"/>
                  </a:lnTo>
                  <a:lnTo>
                    <a:pt x="264935" y="673246"/>
                  </a:lnTo>
                  <a:lnTo>
                    <a:pt x="264206" y="664813"/>
                  </a:lnTo>
                  <a:lnTo>
                    <a:pt x="260365" y="657284"/>
                  </a:lnTo>
                  <a:lnTo>
                    <a:pt x="253689" y="651636"/>
                  </a:lnTo>
                  <a:lnTo>
                    <a:pt x="245327" y="648948"/>
                  </a:lnTo>
                  <a:close/>
                </a:path>
                <a:path w="265430" h="915670">
                  <a:moveTo>
                    <a:pt x="132467" y="824257"/>
                  </a:moveTo>
                  <a:lnTo>
                    <a:pt x="113150" y="859027"/>
                  </a:lnTo>
                  <a:lnTo>
                    <a:pt x="151784" y="859027"/>
                  </a:lnTo>
                  <a:lnTo>
                    <a:pt x="132467" y="824257"/>
                  </a:lnTo>
                  <a:close/>
                </a:path>
                <a:path w="265430" h="915670">
                  <a:moveTo>
                    <a:pt x="154565" y="784481"/>
                  </a:moveTo>
                  <a:lnTo>
                    <a:pt x="132467" y="824257"/>
                  </a:lnTo>
                  <a:lnTo>
                    <a:pt x="151784" y="859027"/>
                  </a:lnTo>
                  <a:lnTo>
                    <a:pt x="154565" y="859027"/>
                  </a:lnTo>
                  <a:lnTo>
                    <a:pt x="154565" y="784481"/>
                  </a:lnTo>
                  <a:close/>
                </a:path>
                <a:path w="265430" h="915670">
                  <a:moveTo>
                    <a:pt x="154565" y="0"/>
                  </a:moveTo>
                  <a:lnTo>
                    <a:pt x="110369" y="0"/>
                  </a:lnTo>
                  <a:lnTo>
                    <a:pt x="110369" y="784481"/>
                  </a:lnTo>
                  <a:lnTo>
                    <a:pt x="132467" y="824257"/>
                  </a:lnTo>
                  <a:lnTo>
                    <a:pt x="154565" y="784481"/>
                  </a:lnTo>
                  <a:lnTo>
                    <a:pt x="15456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170228" y="3236722"/>
            <a:ext cx="4146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Calibri"/>
                <a:cs typeface="Calibri"/>
              </a:rPr>
              <a:t>add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70228" y="4536440"/>
            <a:ext cx="83311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commit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369820" y="5507735"/>
            <a:ext cx="6049010" cy="520065"/>
            <a:chOff x="2369820" y="5507735"/>
            <a:chExt cx="6049010" cy="520065"/>
          </a:xfrm>
        </p:grpSpPr>
        <p:sp>
          <p:nvSpPr>
            <p:cNvPr id="27" name="object 27"/>
            <p:cNvSpPr/>
            <p:nvPr/>
          </p:nvSpPr>
          <p:spPr>
            <a:xfrm>
              <a:off x="2374392" y="5512307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49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5954522" y="510539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49"/>
                  </a:lnTo>
                  <a:lnTo>
                    <a:pt x="6039611" y="85089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74392" y="5512307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89"/>
                  </a:lnTo>
                  <a:lnTo>
                    <a:pt x="6039611" y="425449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49"/>
                  </a:lnTo>
                  <a:lnTo>
                    <a:pt x="0" y="8508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466085" y="5535574"/>
            <a:ext cx="6595109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commit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–m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“&lt;msg&gt;”</a:t>
            </a:r>
            <a:endParaRPr sz="2400">
              <a:latin typeface="Courier New"/>
              <a:cs typeface="Courier New"/>
            </a:endParaRPr>
          </a:p>
          <a:p>
            <a:pPr marL="177800">
              <a:lnSpc>
                <a:spcPct val="100000"/>
              </a:lnSpc>
              <a:spcBef>
                <a:spcPts val="2300"/>
              </a:spcBef>
            </a:pPr>
            <a:r>
              <a:rPr sz="2400" spc="-10" dirty="0">
                <a:latin typeface="Calibri"/>
                <a:cs typeface="Calibri"/>
              </a:rPr>
              <a:t>Realiza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me</a:t>
            </a:r>
            <a:r>
              <a:rPr sz="2400" spc="-340" dirty="0">
                <a:latin typeface="Calibri"/>
                <a:cs typeface="Calibri"/>
              </a:rPr>
              <a:t>n</a:t>
            </a:r>
            <a:r>
              <a:rPr sz="2700" b="1" i="1" spc="-975" baseline="-26234" dirty="0">
                <a:solidFill>
                  <a:srgbClr val="F6F6F6"/>
                </a:solidFill>
                <a:latin typeface="Calibri"/>
                <a:cs typeface="Calibri"/>
              </a:rPr>
              <a:t>b</a:t>
            </a:r>
            <a:r>
              <a:rPr sz="2400" spc="-325" dirty="0">
                <a:latin typeface="Calibri"/>
                <a:cs typeface="Calibri"/>
              </a:rPr>
              <a:t>s</a:t>
            </a:r>
            <a:r>
              <a:rPr sz="2700" b="1" i="1" spc="-225" baseline="-26234" dirty="0">
                <a:solidFill>
                  <a:srgbClr val="F6F6F6"/>
                </a:solidFill>
                <a:latin typeface="Calibri"/>
                <a:cs typeface="Calibri"/>
              </a:rPr>
              <a:t>i</a:t>
            </a:r>
            <a:r>
              <a:rPr sz="2400" spc="-1050" dirty="0">
                <a:latin typeface="Calibri"/>
                <a:cs typeface="Calibri"/>
              </a:rPr>
              <a:t>a</a:t>
            </a:r>
            <a:r>
              <a:rPr sz="2700" b="1" i="1" spc="-37" baseline="-26234" dirty="0">
                <a:solidFill>
                  <a:srgbClr val="F6F6F6"/>
                </a:solidFill>
                <a:latin typeface="Calibri"/>
                <a:cs typeface="Calibri"/>
              </a:rPr>
              <a:t>s</a:t>
            </a:r>
            <a:r>
              <a:rPr sz="2700" b="1" i="1" spc="-1754" baseline="-26234" dirty="0">
                <a:solidFill>
                  <a:srgbClr val="F6F6F6"/>
                </a:solidFill>
                <a:latin typeface="Calibri"/>
                <a:cs typeface="Calibri"/>
              </a:rPr>
              <a:t>m</a:t>
            </a:r>
            <a:r>
              <a:rPr sz="2400" spc="-35" dirty="0">
                <a:latin typeface="Calibri"/>
                <a:cs typeface="Calibri"/>
              </a:rPr>
              <a:t>g</a:t>
            </a:r>
            <a:r>
              <a:rPr sz="2400" spc="-1200" dirty="0">
                <a:latin typeface="Calibri"/>
                <a:cs typeface="Calibri"/>
              </a:rPr>
              <a:t>e</a:t>
            </a:r>
            <a:r>
              <a:rPr sz="2700" b="1" i="1" spc="-30" baseline="-26234" dirty="0">
                <a:solidFill>
                  <a:srgbClr val="F6F6F6"/>
                </a:solidFill>
                <a:latin typeface="Calibri"/>
                <a:cs typeface="Calibri"/>
              </a:rPr>
              <a:t>a</a:t>
            </a:r>
            <a:r>
              <a:rPr sz="2700" b="1" i="1" spc="-660" baseline="-26234" dirty="0">
                <a:solidFill>
                  <a:srgbClr val="F6F6F6"/>
                </a:solidFill>
                <a:latin typeface="Calibri"/>
                <a:cs typeface="Calibri"/>
              </a:rPr>
              <a:t>r</a:t>
            </a:r>
            <a:r>
              <a:rPr sz="2400" spc="-1520" dirty="0">
                <a:latin typeface="Calibri"/>
                <a:cs typeface="Calibri"/>
              </a:rPr>
              <a:t>m</a:t>
            </a:r>
            <a:r>
              <a:rPr sz="2700" b="1" i="1" spc="-30" baseline="-26234" dirty="0">
                <a:solidFill>
                  <a:srgbClr val="F6F6F6"/>
                </a:solidFill>
                <a:latin typeface="Calibri"/>
                <a:cs typeface="Calibri"/>
              </a:rPr>
              <a:t>ck</a:t>
            </a:r>
            <a:r>
              <a:rPr sz="2700" b="1" i="1" spc="-67" baseline="-26234" dirty="0">
                <a:solidFill>
                  <a:srgbClr val="F6F6F6"/>
                </a:solidFill>
                <a:latin typeface="Calibri"/>
                <a:cs typeface="Calibri"/>
              </a:rPr>
              <a:t>j</a:t>
            </a:r>
            <a:r>
              <a:rPr sz="2400" spc="-1205" dirty="0">
                <a:latin typeface="Calibri"/>
                <a:cs typeface="Calibri"/>
              </a:rPr>
              <a:t>&lt;</a:t>
            </a:r>
            <a:r>
              <a:rPr sz="2700" b="1" i="1" spc="-37" baseline="-26234" dirty="0">
                <a:solidFill>
                  <a:srgbClr val="F6F6F6"/>
                </a:solidFill>
                <a:latin typeface="Calibri"/>
                <a:cs typeface="Calibri"/>
              </a:rPr>
              <a:t>u</a:t>
            </a:r>
            <a:r>
              <a:rPr sz="2700" b="1" i="1" spc="-1117" baseline="-26234" dirty="0">
                <a:solidFill>
                  <a:srgbClr val="F6F6F6"/>
                </a:solidFill>
                <a:latin typeface="Calibri"/>
                <a:cs typeface="Calibri"/>
              </a:rPr>
              <a:t>n</a:t>
            </a:r>
            <a:r>
              <a:rPr sz="2400" spc="-1215" dirty="0">
                <a:latin typeface="Calibri"/>
                <a:cs typeface="Calibri"/>
              </a:rPr>
              <a:t>m</a:t>
            </a:r>
            <a:r>
              <a:rPr sz="2700" b="1" i="1" spc="-30" baseline="-26234" dirty="0">
                <a:solidFill>
                  <a:srgbClr val="F6F6F6"/>
                </a:solidFill>
                <a:latin typeface="Calibri"/>
                <a:cs typeface="Calibri"/>
              </a:rPr>
              <a:t>i</a:t>
            </a:r>
            <a:r>
              <a:rPr sz="2700" b="1" i="1" spc="-322" baseline="-26234" dirty="0">
                <a:solidFill>
                  <a:srgbClr val="F6F6F6"/>
                </a:solidFill>
                <a:latin typeface="Calibri"/>
                <a:cs typeface="Calibri"/>
              </a:rPr>
              <a:t>o</a:t>
            </a:r>
            <a:r>
              <a:rPr sz="2400" spc="-765" dirty="0">
                <a:latin typeface="Calibri"/>
                <a:cs typeface="Calibri"/>
              </a:rPr>
              <a:t>s</a:t>
            </a:r>
            <a:r>
              <a:rPr sz="2700" b="1" i="1" spc="-37" baseline="-26234" dirty="0">
                <a:solidFill>
                  <a:srgbClr val="F6F6F6"/>
                </a:solidFill>
                <a:latin typeface="Calibri"/>
                <a:cs typeface="Calibri"/>
              </a:rPr>
              <a:t>r</a:t>
            </a:r>
            <a:r>
              <a:rPr sz="2700" b="1" i="1" spc="-2279" baseline="-26234" dirty="0">
                <a:solidFill>
                  <a:srgbClr val="F6F6F6"/>
                </a:solidFill>
                <a:latin typeface="Calibri"/>
                <a:cs typeface="Calibri"/>
              </a:rPr>
              <a:t>@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844" dirty="0">
                <a:latin typeface="Calibri"/>
                <a:cs typeface="Calibri"/>
              </a:rPr>
              <a:t>&gt;</a:t>
            </a:r>
            <a:r>
              <a:rPr sz="2700" b="1" i="1" spc="-225" baseline="-26234" dirty="0">
                <a:solidFill>
                  <a:srgbClr val="F6F6F6"/>
                </a:solidFill>
                <a:latin typeface="Calibri"/>
                <a:cs typeface="Calibri"/>
              </a:rPr>
              <a:t>o</a:t>
            </a:r>
            <a:r>
              <a:rPr sz="2400" spc="-495" dirty="0">
                <a:latin typeface="Calibri"/>
                <a:cs typeface="Calibri"/>
              </a:rPr>
              <a:t>.</a:t>
            </a:r>
            <a:r>
              <a:rPr sz="2700" b="1" i="1" spc="-22" baseline="-26234" dirty="0">
                <a:solidFill>
                  <a:srgbClr val="F6F6F6"/>
                </a:solidFill>
                <a:latin typeface="Calibri"/>
                <a:cs typeface="Calibri"/>
              </a:rPr>
              <a:t>utlook.</a:t>
            </a:r>
            <a:r>
              <a:rPr sz="2700" b="1" i="1" spc="-44" baseline="-26234" dirty="0">
                <a:solidFill>
                  <a:srgbClr val="F6F6F6"/>
                </a:solidFill>
                <a:latin typeface="Calibri"/>
                <a:cs typeface="Calibri"/>
              </a:rPr>
              <a:t>c</a:t>
            </a:r>
            <a:r>
              <a:rPr sz="2700" b="1" i="1" spc="-22" baseline="-26234" dirty="0">
                <a:solidFill>
                  <a:srgbClr val="F6F6F6"/>
                </a:solidFill>
                <a:latin typeface="Calibri"/>
                <a:cs typeface="Calibri"/>
              </a:rPr>
              <a:t>om</a:t>
            </a:r>
            <a:endParaRPr sz="2700" baseline="-26234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369820" y="3816096"/>
            <a:ext cx="6049010" cy="520065"/>
            <a:chOff x="2369820" y="3816096"/>
            <a:chExt cx="6049010" cy="520065"/>
          </a:xfrm>
        </p:grpSpPr>
        <p:sp>
          <p:nvSpPr>
            <p:cNvPr id="31" name="object 31"/>
            <p:cNvSpPr/>
            <p:nvPr/>
          </p:nvSpPr>
          <p:spPr>
            <a:xfrm>
              <a:off x="2374392" y="3820668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49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5954522" y="510539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49"/>
                  </a:lnTo>
                  <a:lnTo>
                    <a:pt x="6039611" y="85089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74392" y="3820668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89"/>
                  </a:lnTo>
                  <a:lnTo>
                    <a:pt x="6039611" y="425449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49"/>
                  </a:lnTo>
                  <a:lnTo>
                    <a:pt x="0" y="8508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478785" y="3842766"/>
            <a:ext cx="2766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commit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–a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31439" y="4500448"/>
            <a:ext cx="605155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Adiciona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mudanças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arquivos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já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rastreados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realiza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editor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será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aberto.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5175">
              <a:lnSpc>
                <a:spcPct val="100000"/>
              </a:lnSpc>
              <a:spcBef>
                <a:spcPts val="95"/>
              </a:spcBef>
            </a:pPr>
            <a:r>
              <a:rPr dirty="0"/>
              <a:t>Salvando</a:t>
            </a:r>
            <a:r>
              <a:rPr spc="-105" dirty="0"/>
              <a:t> </a:t>
            </a:r>
            <a:r>
              <a:rPr spc="-10" dirty="0"/>
              <a:t>Alterações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69820" y="2104644"/>
            <a:ext cx="6049010" cy="520065"/>
            <a:chOff x="2369820" y="2104644"/>
            <a:chExt cx="6049010" cy="520065"/>
          </a:xfrm>
        </p:grpSpPr>
        <p:sp>
          <p:nvSpPr>
            <p:cNvPr id="4" name="object 4"/>
            <p:cNvSpPr/>
            <p:nvPr/>
          </p:nvSpPr>
          <p:spPr>
            <a:xfrm>
              <a:off x="2374392" y="2109216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5954522" y="510539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50"/>
                  </a:lnTo>
                  <a:lnTo>
                    <a:pt x="6039611" y="85089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74392" y="2109216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89"/>
                  </a:lnTo>
                  <a:lnTo>
                    <a:pt x="6039611" y="425450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78785" y="2131263"/>
            <a:ext cx="404367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commit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–am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&lt;msg&gt;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1439" y="2789935"/>
            <a:ext cx="60515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Adiciona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mudanças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arquivos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já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rastreados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realiza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mensagem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&lt;msg&gt;.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4923" y="1981200"/>
            <a:ext cx="939165" cy="3619500"/>
            <a:chOff x="534923" y="1981200"/>
            <a:chExt cx="939165" cy="3619500"/>
          </a:xfrm>
        </p:grpSpPr>
        <p:sp>
          <p:nvSpPr>
            <p:cNvPr id="9" name="object 9"/>
            <p:cNvSpPr/>
            <p:nvPr/>
          </p:nvSpPr>
          <p:spPr>
            <a:xfrm>
              <a:off x="553973" y="2000250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40" h="861060">
                  <a:moveTo>
                    <a:pt x="713232" y="0"/>
                  </a:moveTo>
                  <a:lnTo>
                    <a:pt x="182892" y="0"/>
                  </a:lnTo>
                  <a:lnTo>
                    <a:pt x="0" y="182879"/>
                  </a:lnTo>
                  <a:lnTo>
                    <a:pt x="0" y="861060"/>
                  </a:lnTo>
                  <a:lnTo>
                    <a:pt x="713232" y="861060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3973" y="2000250"/>
              <a:ext cx="183515" cy="182880"/>
            </a:xfrm>
            <a:custGeom>
              <a:avLst/>
              <a:gdLst/>
              <a:ahLst/>
              <a:cxnLst/>
              <a:rect l="l" t="t" r="r" b="b"/>
              <a:pathLst>
                <a:path w="183515" h="182880">
                  <a:moveTo>
                    <a:pt x="182892" y="0"/>
                  </a:moveTo>
                  <a:lnTo>
                    <a:pt x="0" y="182879"/>
                  </a:lnTo>
                  <a:lnTo>
                    <a:pt x="146304" y="146303"/>
                  </a:lnTo>
                  <a:lnTo>
                    <a:pt x="182892" y="0"/>
                  </a:lnTo>
                  <a:close/>
                </a:path>
              </a:pathLst>
            </a:custGeom>
            <a:solidFill>
              <a:srgbClr val="9E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3973" y="2000250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40" h="861060">
                  <a:moveTo>
                    <a:pt x="182892" y="0"/>
                  </a:moveTo>
                  <a:lnTo>
                    <a:pt x="146304" y="146303"/>
                  </a:lnTo>
                  <a:lnTo>
                    <a:pt x="0" y="182879"/>
                  </a:lnTo>
                  <a:lnTo>
                    <a:pt x="182892" y="0"/>
                  </a:lnTo>
                  <a:lnTo>
                    <a:pt x="713232" y="0"/>
                  </a:lnTo>
                  <a:lnTo>
                    <a:pt x="713232" y="861060"/>
                  </a:lnTo>
                  <a:lnTo>
                    <a:pt x="0" y="861060"/>
                  </a:lnTo>
                  <a:lnTo>
                    <a:pt x="0" y="182879"/>
                  </a:lnTo>
                </a:path>
              </a:pathLst>
            </a:custGeom>
            <a:ln w="38100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8461" y="2071877"/>
              <a:ext cx="711835" cy="859790"/>
            </a:xfrm>
            <a:custGeom>
              <a:avLst/>
              <a:gdLst/>
              <a:ahLst/>
              <a:cxnLst/>
              <a:rect l="l" t="t" r="r" b="b"/>
              <a:pathLst>
                <a:path w="711835" h="859789">
                  <a:moveTo>
                    <a:pt x="711707" y="0"/>
                  </a:moveTo>
                  <a:lnTo>
                    <a:pt x="182499" y="0"/>
                  </a:lnTo>
                  <a:lnTo>
                    <a:pt x="0" y="182499"/>
                  </a:lnTo>
                  <a:lnTo>
                    <a:pt x="0" y="859536"/>
                  </a:lnTo>
                  <a:lnTo>
                    <a:pt x="711707" y="859536"/>
                  </a:lnTo>
                  <a:lnTo>
                    <a:pt x="711707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8461" y="207187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80" h="182880">
                  <a:moveTo>
                    <a:pt x="182499" y="0"/>
                  </a:moveTo>
                  <a:lnTo>
                    <a:pt x="0" y="182499"/>
                  </a:lnTo>
                  <a:lnTo>
                    <a:pt x="145999" y="146050"/>
                  </a:lnTo>
                  <a:lnTo>
                    <a:pt x="182499" y="0"/>
                  </a:lnTo>
                  <a:close/>
                </a:path>
              </a:pathLst>
            </a:custGeom>
            <a:solidFill>
              <a:srgbClr val="CDB8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8461" y="2071877"/>
              <a:ext cx="711835" cy="859790"/>
            </a:xfrm>
            <a:custGeom>
              <a:avLst/>
              <a:gdLst/>
              <a:ahLst/>
              <a:cxnLst/>
              <a:rect l="l" t="t" r="r" b="b"/>
              <a:pathLst>
                <a:path w="711835" h="859789">
                  <a:moveTo>
                    <a:pt x="182499" y="0"/>
                  </a:moveTo>
                  <a:lnTo>
                    <a:pt x="145999" y="146050"/>
                  </a:lnTo>
                  <a:lnTo>
                    <a:pt x="0" y="182499"/>
                  </a:lnTo>
                  <a:lnTo>
                    <a:pt x="182499" y="0"/>
                  </a:lnTo>
                  <a:lnTo>
                    <a:pt x="711707" y="0"/>
                  </a:lnTo>
                  <a:lnTo>
                    <a:pt x="711707" y="859536"/>
                  </a:lnTo>
                  <a:lnTo>
                    <a:pt x="0" y="859536"/>
                  </a:lnTo>
                  <a:lnTo>
                    <a:pt x="0" y="182499"/>
                  </a:lnTo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2949" y="2141981"/>
              <a:ext cx="711835" cy="861060"/>
            </a:xfrm>
            <a:custGeom>
              <a:avLst/>
              <a:gdLst/>
              <a:ahLst/>
              <a:cxnLst/>
              <a:rect l="l" t="t" r="r" b="b"/>
              <a:pathLst>
                <a:path w="711835" h="861060">
                  <a:moveTo>
                    <a:pt x="711708" y="0"/>
                  </a:moveTo>
                  <a:lnTo>
                    <a:pt x="182499" y="0"/>
                  </a:lnTo>
                  <a:lnTo>
                    <a:pt x="0" y="182498"/>
                  </a:lnTo>
                  <a:lnTo>
                    <a:pt x="0" y="861059"/>
                  </a:lnTo>
                  <a:lnTo>
                    <a:pt x="711708" y="861059"/>
                  </a:lnTo>
                  <a:lnTo>
                    <a:pt x="711708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2949" y="2141981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80" h="182880">
                  <a:moveTo>
                    <a:pt x="182499" y="0"/>
                  </a:moveTo>
                  <a:lnTo>
                    <a:pt x="0" y="182498"/>
                  </a:lnTo>
                  <a:lnTo>
                    <a:pt x="145999" y="146050"/>
                  </a:lnTo>
                  <a:lnTo>
                    <a:pt x="182499" y="0"/>
                  </a:lnTo>
                  <a:close/>
                </a:path>
              </a:pathLst>
            </a:custGeom>
            <a:solidFill>
              <a:srgbClr val="97A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2949" y="2141981"/>
              <a:ext cx="711835" cy="861060"/>
            </a:xfrm>
            <a:custGeom>
              <a:avLst/>
              <a:gdLst/>
              <a:ahLst/>
              <a:cxnLst/>
              <a:rect l="l" t="t" r="r" b="b"/>
              <a:pathLst>
                <a:path w="711835" h="861060">
                  <a:moveTo>
                    <a:pt x="182499" y="0"/>
                  </a:moveTo>
                  <a:lnTo>
                    <a:pt x="145999" y="146050"/>
                  </a:lnTo>
                  <a:lnTo>
                    <a:pt x="0" y="182498"/>
                  </a:lnTo>
                  <a:lnTo>
                    <a:pt x="182499" y="0"/>
                  </a:lnTo>
                  <a:lnTo>
                    <a:pt x="711708" y="0"/>
                  </a:lnTo>
                  <a:lnTo>
                    <a:pt x="711708" y="861059"/>
                  </a:lnTo>
                  <a:lnTo>
                    <a:pt x="0" y="861059"/>
                  </a:lnTo>
                  <a:lnTo>
                    <a:pt x="0" y="182498"/>
                  </a:lnTo>
                </a:path>
              </a:pathLst>
            </a:custGeom>
            <a:ln w="381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4473" y="391744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4" h="375285">
                  <a:moveTo>
                    <a:pt x="187451" y="0"/>
                  </a:moveTo>
                  <a:lnTo>
                    <a:pt x="137618" y="6697"/>
                  </a:lnTo>
                  <a:lnTo>
                    <a:pt x="92839" y="25597"/>
                  </a:lnTo>
                  <a:lnTo>
                    <a:pt x="54902" y="54911"/>
                  </a:lnTo>
                  <a:lnTo>
                    <a:pt x="25591" y="92851"/>
                  </a:lnTo>
                  <a:lnTo>
                    <a:pt x="6695" y="137627"/>
                  </a:lnTo>
                  <a:lnTo>
                    <a:pt x="0" y="187451"/>
                  </a:lnTo>
                  <a:lnTo>
                    <a:pt x="6695" y="237276"/>
                  </a:lnTo>
                  <a:lnTo>
                    <a:pt x="25591" y="282052"/>
                  </a:lnTo>
                  <a:lnTo>
                    <a:pt x="54902" y="319992"/>
                  </a:lnTo>
                  <a:lnTo>
                    <a:pt x="92839" y="349306"/>
                  </a:lnTo>
                  <a:lnTo>
                    <a:pt x="137618" y="368206"/>
                  </a:lnTo>
                  <a:lnTo>
                    <a:pt x="187451" y="374903"/>
                  </a:lnTo>
                  <a:lnTo>
                    <a:pt x="237285" y="368206"/>
                  </a:lnTo>
                  <a:lnTo>
                    <a:pt x="282064" y="349306"/>
                  </a:lnTo>
                  <a:lnTo>
                    <a:pt x="320001" y="319992"/>
                  </a:lnTo>
                  <a:lnTo>
                    <a:pt x="349312" y="282052"/>
                  </a:lnTo>
                  <a:lnTo>
                    <a:pt x="368208" y="237276"/>
                  </a:lnTo>
                  <a:lnTo>
                    <a:pt x="374904" y="187451"/>
                  </a:lnTo>
                  <a:lnTo>
                    <a:pt x="368208" y="137627"/>
                  </a:lnTo>
                  <a:lnTo>
                    <a:pt x="349312" y="92851"/>
                  </a:lnTo>
                  <a:lnTo>
                    <a:pt x="320001" y="54911"/>
                  </a:lnTo>
                  <a:lnTo>
                    <a:pt x="282064" y="25597"/>
                  </a:lnTo>
                  <a:lnTo>
                    <a:pt x="237285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4473" y="391744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4" h="375285">
                  <a:moveTo>
                    <a:pt x="0" y="187451"/>
                  </a:moveTo>
                  <a:lnTo>
                    <a:pt x="6695" y="137627"/>
                  </a:lnTo>
                  <a:lnTo>
                    <a:pt x="25591" y="92851"/>
                  </a:lnTo>
                  <a:lnTo>
                    <a:pt x="54902" y="54911"/>
                  </a:lnTo>
                  <a:lnTo>
                    <a:pt x="92839" y="25597"/>
                  </a:lnTo>
                  <a:lnTo>
                    <a:pt x="137618" y="6697"/>
                  </a:lnTo>
                  <a:lnTo>
                    <a:pt x="187451" y="0"/>
                  </a:lnTo>
                  <a:lnTo>
                    <a:pt x="237285" y="6697"/>
                  </a:lnTo>
                  <a:lnTo>
                    <a:pt x="282064" y="25597"/>
                  </a:lnTo>
                  <a:lnTo>
                    <a:pt x="320001" y="54911"/>
                  </a:lnTo>
                  <a:lnTo>
                    <a:pt x="349312" y="92851"/>
                  </a:lnTo>
                  <a:lnTo>
                    <a:pt x="368208" y="137627"/>
                  </a:lnTo>
                  <a:lnTo>
                    <a:pt x="374904" y="187451"/>
                  </a:lnTo>
                  <a:lnTo>
                    <a:pt x="368208" y="237276"/>
                  </a:lnTo>
                  <a:lnTo>
                    <a:pt x="349312" y="282052"/>
                  </a:lnTo>
                  <a:lnTo>
                    <a:pt x="320001" y="319992"/>
                  </a:lnTo>
                  <a:lnTo>
                    <a:pt x="282064" y="349306"/>
                  </a:lnTo>
                  <a:lnTo>
                    <a:pt x="237285" y="368206"/>
                  </a:lnTo>
                  <a:lnTo>
                    <a:pt x="187451" y="374903"/>
                  </a:lnTo>
                  <a:lnTo>
                    <a:pt x="137618" y="368206"/>
                  </a:lnTo>
                  <a:lnTo>
                    <a:pt x="92839" y="349306"/>
                  </a:lnTo>
                  <a:lnTo>
                    <a:pt x="54902" y="319992"/>
                  </a:lnTo>
                  <a:lnTo>
                    <a:pt x="25591" y="282052"/>
                  </a:lnTo>
                  <a:lnTo>
                    <a:pt x="6695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9458" y="3003041"/>
              <a:ext cx="265430" cy="915669"/>
            </a:xfrm>
            <a:custGeom>
              <a:avLst/>
              <a:gdLst/>
              <a:ahLst/>
              <a:cxnLst/>
              <a:rect l="l" t="t" r="r" b="b"/>
              <a:pathLst>
                <a:path w="265430" h="915670">
                  <a:moveTo>
                    <a:pt x="19607" y="648948"/>
                  </a:moveTo>
                  <a:lnTo>
                    <a:pt x="11246" y="651637"/>
                  </a:lnTo>
                  <a:lnTo>
                    <a:pt x="4570" y="657284"/>
                  </a:lnTo>
                  <a:lnTo>
                    <a:pt x="728" y="664813"/>
                  </a:lnTo>
                  <a:lnTo>
                    <a:pt x="0" y="673246"/>
                  </a:lnTo>
                  <a:lnTo>
                    <a:pt x="2660" y="681609"/>
                  </a:lnTo>
                  <a:lnTo>
                    <a:pt x="132467" y="915289"/>
                  </a:lnTo>
                  <a:lnTo>
                    <a:pt x="157723" y="869823"/>
                  </a:lnTo>
                  <a:lnTo>
                    <a:pt x="110369" y="869823"/>
                  </a:lnTo>
                  <a:lnTo>
                    <a:pt x="110369" y="784481"/>
                  </a:lnTo>
                  <a:lnTo>
                    <a:pt x="41294" y="660146"/>
                  </a:lnTo>
                  <a:lnTo>
                    <a:pt x="35597" y="653476"/>
                  </a:lnTo>
                  <a:lnTo>
                    <a:pt x="28046" y="649652"/>
                  </a:lnTo>
                  <a:lnTo>
                    <a:pt x="19607" y="648948"/>
                  </a:lnTo>
                  <a:close/>
                </a:path>
                <a:path w="265430" h="915670">
                  <a:moveTo>
                    <a:pt x="110369" y="784481"/>
                  </a:moveTo>
                  <a:lnTo>
                    <a:pt x="110369" y="869823"/>
                  </a:lnTo>
                  <a:lnTo>
                    <a:pt x="154565" y="869823"/>
                  </a:lnTo>
                  <a:lnTo>
                    <a:pt x="154565" y="859028"/>
                  </a:lnTo>
                  <a:lnTo>
                    <a:pt x="113150" y="859028"/>
                  </a:lnTo>
                  <a:lnTo>
                    <a:pt x="132467" y="824257"/>
                  </a:lnTo>
                  <a:lnTo>
                    <a:pt x="110369" y="784481"/>
                  </a:lnTo>
                  <a:close/>
                </a:path>
                <a:path w="265430" h="915670">
                  <a:moveTo>
                    <a:pt x="245327" y="648948"/>
                  </a:moveTo>
                  <a:lnTo>
                    <a:pt x="236888" y="649652"/>
                  </a:lnTo>
                  <a:lnTo>
                    <a:pt x="229337" y="653476"/>
                  </a:lnTo>
                  <a:lnTo>
                    <a:pt x="223640" y="660146"/>
                  </a:lnTo>
                  <a:lnTo>
                    <a:pt x="154565" y="784481"/>
                  </a:lnTo>
                  <a:lnTo>
                    <a:pt x="154565" y="869823"/>
                  </a:lnTo>
                  <a:lnTo>
                    <a:pt x="157723" y="869823"/>
                  </a:lnTo>
                  <a:lnTo>
                    <a:pt x="262274" y="681609"/>
                  </a:lnTo>
                  <a:lnTo>
                    <a:pt x="264935" y="673246"/>
                  </a:lnTo>
                  <a:lnTo>
                    <a:pt x="264206" y="664813"/>
                  </a:lnTo>
                  <a:lnTo>
                    <a:pt x="260365" y="657284"/>
                  </a:lnTo>
                  <a:lnTo>
                    <a:pt x="253689" y="651637"/>
                  </a:lnTo>
                  <a:lnTo>
                    <a:pt x="245327" y="648948"/>
                  </a:lnTo>
                  <a:close/>
                </a:path>
                <a:path w="265430" h="915670">
                  <a:moveTo>
                    <a:pt x="132467" y="824257"/>
                  </a:moveTo>
                  <a:lnTo>
                    <a:pt x="113150" y="859028"/>
                  </a:lnTo>
                  <a:lnTo>
                    <a:pt x="151784" y="859028"/>
                  </a:lnTo>
                  <a:lnTo>
                    <a:pt x="132467" y="824257"/>
                  </a:lnTo>
                  <a:close/>
                </a:path>
                <a:path w="265430" h="915670">
                  <a:moveTo>
                    <a:pt x="154565" y="784481"/>
                  </a:moveTo>
                  <a:lnTo>
                    <a:pt x="132467" y="824257"/>
                  </a:lnTo>
                  <a:lnTo>
                    <a:pt x="151784" y="859028"/>
                  </a:lnTo>
                  <a:lnTo>
                    <a:pt x="154565" y="859028"/>
                  </a:lnTo>
                  <a:lnTo>
                    <a:pt x="154565" y="784481"/>
                  </a:lnTo>
                  <a:close/>
                </a:path>
                <a:path w="265430" h="915670">
                  <a:moveTo>
                    <a:pt x="154565" y="0"/>
                  </a:moveTo>
                  <a:lnTo>
                    <a:pt x="110369" y="0"/>
                  </a:lnTo>
                  <a:lnTo>
                    <a:pt x="110369" y="784481"/>
                  </a:lnTo>
                  <a:lnTo>
                    <a:pt x="132467" y="824257"/>
                  </a:lnTo>
                  <a:lnTo>
                    <a:pt x="154565" y="784481"/>
                  </a:lnTo>
                  <a:lnTo>
                    <a:pt x="15456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4473" y="5206745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4" h="375285">
                  <a:moveTo>
                    <a:pt x="187451" y="0"/>
                  </a:moveTo>
                  <a:lnTo>
                    <a:pt x="137618" y="6697"/>
                  </a:lnTo>
                  <a:lnTo>
                    <a:pt x="92839" y="25597"/>
                  </a:lnTo>
                  <a:lnTo>
                    <a:pt x="54902" y="54911"/>
                  </a:lnTo>
                  <a:lnTo>
                    <a:pt x="25591" y="92851"/>
                  </a:lnTo>
                  <a:lnTo>
                    <a:pt x="6695" y="137627"/>
                  </a:lnTo>
                  <a:lnTo>
                    <a:pt x="0" y="187451"/>
                  </a:lnTo>
                  <a:lnTo>
                    <a:pt x="6695" y="237276"/>
                  </a:lnTo>
                  <a:lnTo>
                    <a:pt x="25591" y="282052"/>
                  </a:lnTo>
                  <a:lnTo>
                    <a:pt x="54902" y="319992"/>
                  </a:lnTo>
                  <a:lnTo>
                    <a:pt x="92839" y="349306"/>
                  </a:lnTo>
                  <a:lnTo>
                    <a:pt x="137618" y="368206"/>
                  </a:lnTo>
                  <a:lnTo>
                    <a:pt x="187451" y="374903"/>
                  </a:lnTo>
                  <a:lnTo>
                    <a:pt x="237285" y="368206"/>
                  </a:lnTo>
                  <a:lnTo>
                    <a:pt x="282064" y="349306"/>
                  </a:lnTo>
                  <a:lnTo>
                    <a:pt x="320001" y="319992"/>
                  </a:lnTo>
                  <a:lnTo>
                    <a:pt x="349312" y="282052"/>
                  </a:lnTo>
                  <a:lnTo>
                    <a:pt x="368208" y="237276"/>
                  </a:lnTo>
                  <a:lnTo>
                    <a:pt x="374904" y="187451"/>
                  </a:lnTo>
                  <a:lnTo>
                    <a:pt x="368208" y="137627"/>
                  </a:lnTo>
                  <a:lnTo>
                    <a:pt x="349312" y="92851"/>
                  </a:lnTo>
                  <a:lnTo>
                    <a:pt x="320001" y="54911"/>
                  </a:lnTo>
                  <a:lnTo>
                    <a:pt x="282064" y="25597"/>
                  </a:lnTo>
                  <a:lnTo>
                    <a:pt x="237285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4473" y="5206745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4" h="375285">
                  <a:moveTo>
                    <a:pt x="0" y="187451"/>
                  </a:moveTo>
                  <a:lnTo>
                    <a:pt x="6695" y="137627"/>
                  </a:lnTo>
                  <a:lnTo>
                    <a:pt x="25591" y="92851"/>
                  </a:lnTo>
                  <a:lnTo>
                    <a:pt x="54902" y="54911"/>
                  </a:lnTo>
                  <a:lnTo>
                    <a:pt x="92839" y="25597"/>
                  </a:lnTo>
                  <a:lnTo>
                    <a:pt x="137618" y="6697"/>
                  </a:lnTo>
                  <a:lnTo>
                    <a:pt x="187451" y="0"/>
                  </a:lnTo>
                  <a:lnTo>
                    <a:pt x="237285" y="6697"/>
                  </a:lnTo>
                  <a:lnTo>
                    <a:pt x="282064" y="25597"/>
                  </a:lnTo>
                  <a:lnTo>
                    <a:pt x="320001" y="54911"/>
                  </a:lnTo>
                  <a:lnTo>
                    <a:pt x="349312" y="92851"/>
                  </a:lnTo>
                  <a:lnTo>
                    <a:pt x="368208" y="137627"/>
                  </a:lnTo>
                  <a:lnTo>
                    <a:pt x="374904" y="187451"/>
                  </a:lnTo>
                  <a:lnTo>
                    <a:pt x="368208" y="237276"/>
                  </a:lnTo>
                  <a:lnTo>
                    <a:pt x="349312" y="282052"/>
                  </a:lnTo>
                  <a:lnTo>
                    <a:pt x="320001" y="319992"/>
                  </a:lnTo>
                  <a:lnTo>
                    <a:pt x="282064" y="349306"/>
                  </a:lnTo>
                  <a:lnTo>
                    <a:pt x="237285" y="368206"/>
                  </a:lnTo>
                  <a:lnTo>
                    <a:pt x="187451" y="374903"/>
                  </a:lnTo>
                  <a:lnTo>
                    <a:pt x="137618" y="368206"/>
                  </a:lnTo>
                  <a:lnTo>
                    <a:pt x="92839" y="349306"/>
                  </a:lnTo>
                  <a:lnTo>
                    <a:pt x="54902" y="319992"/>
                  </a:lnTo>
                  <a:lnTo>
                    <a:pt x="25591" y="282052"/>
                  </a:lnTo>
                  <a:lnTo>
                    <a:pt x="6695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9458" y="4292345"/>
              <a:ext cx="265430" cy="915669"/>
            </a:xfrm>
            <a:custGeom>
              <a:avLst/>
              <a:gdLst/>
              <a:ahLst/>
              <a:cxnLst/>
              <a:rect l="l" t="t" r="r" b="b"/>
              <a:pathLst>
                <a:path w="265430" h="915670">
                  <a:moveTo>
                    <a:pt x="19607" y="648948"/>
                  </a:moveTo>
                  <a:lnTo>
                    <a:pt x="11246" y="651636"/>
                  </a:lnTo>
                  <a:lnTo>
                    <a:pt x="4570" y="657284"/>
                  </a:lnTo>
                  <a:lnTo>
                    <a:pt x="728" y="664813"/>
                  </a:lnTo>
                  <a:lnTo>
                    <a:pt x="0" y="673246"/>
                  </a:lnTo>
                  <a:lnTo>
                    <a:pt x="2660" y="681608"/>
                  </a:lnTo>
                  <a:lnTo>
                    <a:pt x="132467" y="915288"/>
                  </a:lnTo>
                  <a:lnTo>
                    <a:pt x="157723" y="869822"/>
                  </a:lnTo>
                  <a:lnTo>
                    <a:pt x="110369" y="869822"/>
                  </a:lnTo>
                  <a:lnTo>
                    <a:pt x="110369" y="784481"/>
                  </a:lnTo>
                  <a:lnTo>
                    <a:pt x="41294" y="660145"/>
                  </a:lnTo>
                  <a:lnTo>
                    <a:pt x="35597" y="653476"/>
                  </a:lnTo>
                  <a:lnTo>
                    <a:pt x="28046" y="649652"/>
                  </a:lnTo>
                  <a:lnTo>
                    <a:pt x="19607" y="648948"/>
                  </a:lnTo>
                  <a:close/>
                </a:path>
                <a:path w="265430" h="915670">
                  <a:moveTo>
                    <a:pt x="110369" y="784481"/>
                  </a:moveTo>
                  <a:lnTo>
                    <a:pt x="110369" y="869822"/>
                  </a:lnTo>
                  <a:lnTo>
                    <a:pt x="154565" y="869822"/>
                  </a:lnTo>
                  <a:lnTo>
                    <a:pt x="154565" y="859027"/>
                  </a:lnTo>
                  <a:lnTo>
                    <a:pt x="113150" y="859027"/>
                  </a:lnTo>
                  <a:lnTo>
                    <a:pt x="132467" y="824257"/>
                  </a:lnTo>
                  <a:lnTo>
                    <a:pt x="110369" y="784481"/>
                  </a:lnTo>
                  <a:close/>
                </a:path>
                <a:path w="265430" h="915670">
                  <a:moveTo>
                    <a:pt x="245327" y="648948"/>
                  </a:moveTo>
                  <a:lnTo>
                    <a:pt x="236888" y="649652"/>
                  </a:lnTo>
                  <a:lnTo>
                    <a:pt x="229337" y="653476"/>
                  </a:lnTo>
                  <a:lnTo>
                    <a:pt x="223640" y="660145"/>
                  </a:lnTo>
                  <a:lnTo>
                    <a:pt x="154565" y="784481"/>
                  </a:lnTo>
                  <a:lnTo>
                    <a:pt x="154565" y="869822"/>
                  </a:lnTo>
                  <a:lnTo>
                    <a:pt x="157723" y="869822"/>
                  </a:lnTo>
                  <a:lnTo>
                    <a:pt x="262274" y="681608"/>
                  </a:lnTo>
                  <a:lnTo>
                    <a:pt x="264935" y="673246"/>
                  </a:lnTo>
                  <a:lnTo>
                    <a:pt x="264206" y="664813"/>
                  </a:lnTo>
                  <a:lnTo>
                    <a:pt x="260365" y="657284"/>
                  </a:lnTo>
                  <a:lnTo>
                    <a:pt x="253689" y="651636"/>
                  </a:lnTo>
                  <a:lnTo>
                    <a:pt x="245327" y="648948"/>
                  </a:lnTo>
                  <a:close/>
                </a:path>
                <a:path w="265430" h="915670">
                  <a:moveTo>
                    <a:pt x="132467" y="824257"/>
                  </a:moveTo>
                  <a:lnTo>
                    <a:pt x="113150" y="859027"/>
                  </a:lnTo>
                  <a:lnTo>
                    <a:pt x="151784" y="859027"/>
                  </a:lnTo>
                  <a:lnTo>
                    <a:pt x="132467" y="824257"/>
                  </a:lnTo>
                  <a:close/>
                </a:path>
                <a:path w="265430" h="915670">
                  <a:moveTo>
                    <a:pt x="154565" y="784481"/>
                  </a:moveTo>
                  <a:lnTo>
                    <a:pt x="132467" y="824257"/>
                  </a:lnTo>
                  <a:lnTo>
                    <a:pt x="151784" y="859027"/>
                  </a:lnTo>
                  <a:lnTo>
                    <a:pt x="154565" y="859027"/>
                  </a:lnTo>
                  <a:lnTo>
                    <a:pt x="154565" y="784481"/>
                  </a:lnTo>
                  <a:close/>
                </a:path>
                <a:path w="265430" h="915670">
                  <a:moveTo>
                    <a:pt x="154565" y="0"/>
                  </a:moveTo>
                  <a:lnTo>
                    <a:pt x="110369" y="0"/>
                  </a:lnTo>
                  <a:lnTo>
                    <a:pt x="110369" y="784481"/>
                  </a:lnTo>
                  <a:lnTo>
                    <a:pt x="132467" y="824257"/>
                  </a:lnTo>
                  <a:lnTo>
                    <a:pt x="154565" y="784481"/>
                  </a:lnTo>
                  <a:lnTo>
                    <a:pt x="15456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170228" y="3236722"/>
            <a:ext cx="4146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Calibri"/>
                <a:cs typeface="Calibri"/>
              </a:rPr>
              <a:t>add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70228" y="4536440"/>
            <a:ext cx="83311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commit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369820" y="3816096"/>
            <a:ext cx="6049010" cy="520065"/>
            <a:chOff x="2369820" y="3816096"/>
            <a:chExt cx="6049010" cy="520065"/>
          </a:xfrm>
        </p:grpSpPr>
        <p:sp>
          <p:nvSpPr>
            <p:cNvPr id="27" name="object 27"/>
            <p:cNvSpPr/>
            <p:nvPr/>
          </p:nvSpPr>
          <p:spPr>
            <a:xfrm>
              <a:off x="2374392" y="3820668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49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5954522" y="510539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49"/>
                  </a:lnTo>
                  <a:lnTo>
                    <a:pt x="6039611" y="85089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74392" y="3820668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89"/>
                  </a:lnTo>
                  <a:lnTo>
                    <a:pt x="6039611" y="425449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49"/>
                  </a:lnTo>
                  <a:lnTo>
                    <a:pt x="0" y="8508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478785" y="3842766"/>
            <a:ext cx="5321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commit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amend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–m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&lt;msg&gt;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31439" y="4500448"/>
            <a:ext cx="586359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Substitui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último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commit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altera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mensagem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para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&lt;msg&gt;.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592" y="176784"/>
            <a:ext cx="972312" cy="4069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1000">
              <a:lnSpc>
                <a:spcPct val="100000"/>
              </a:lnSpc>
              <a:spcBef>
                <a:spcPts val="95"/>
              </a:spcBef>
            </a:pPr>
            <a:r>
              <a:rPr i="1" spc="-10" dirty="0">
                <a:latin typeface="Calibri Light"/>
                <a:cs typeface="Calibri Light"/>
              </a:rPr>
              <a:t>Commmit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195059" y="4649723"/>
            <a:ext cx="939165" cy="1882139"/>
            <a:chOff x="6195059" y="4649723"/>
            <a:chExt cx="939165" cy="1882139"/>
          </a:xfrm>
        </p:grpSpPr>
        <p:sp>
          <p:nvSpPr>
            <p:cNvPr id="5" name="object 5"/>
            <p:cNvSpPr/>
            <p:nvPr/>
          </p:nvSpPr>
          <p:spPr>
            <a:xfrm>
              <a:off x="6477761" y="4668773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4" h="373379">
                  <a:moveTo>
                    <a:pt x="187452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89"/>
                  </a:lnTo>
                  <a:lnTo>
                    <a:pt x="6697" y="236325"/>
                  </a:lnTo>
                  <a:lnTo>
                    <a:pt x="25597" y="280923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2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4" y="186689"/>
                  </a:lnTo>
                  <a:lnTo>
                    <a:pt x="368206" y="137054"/>
                  </a:lnTo>
                  <a:lnTo>
                    <a:pt x="349306" y="92455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77761" y="4668773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4" h="373379">
                  <a:moveTo>
                    <a:pt x="0" y="186689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2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5"/>
                  </a:lnTo>
                  <a:lnTo>
                    <a:pt x="368206" y="137054"/>
                  </a:lnTo>
                  <a:lnTo>
                    <a:pt x="374904" y="186689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2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3"/>
                  </a:lnTo>
                  <a:lnTo>
                    <a:pt x="669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4109" y="5511545"/>
              <a:ext cx="713740" cy="859790"/>
            </a:xfrm>
            <a:custGeom>
              <a:avLst/>
              <a:gdLst/>
              <a:ahLst/>
              <a:cxnLst/>
              <a:rect l="l" t="t" r="r" b="b"/>
              <a:pathLst>
                <a:path w="713740" h="859789">
                  <a:moveTo>
                    <a:pt x="713232" y="0"/>
                  </a:moveTo>
                  <a:lnTo>
                    <a:pt x="182879" y="0"/>
                  </a:lnTo>
                  <a:lnTo>
                    <a:pt x="0" y="182879"/>
                  </a:lnTo>
                  <a:lnTo>
                    <a:pt x="0" y="859535"/>
                  </a:lnTo>
                  <a:lnTo>
                    <a:pt x="713232" y="859535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14109" y="5511545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182879" y="0"/>
                  </a:moveTo>
                  <a:lnTo>
                    <a:pt x="0" y="182879"/>
                  </a:lnTo>
                  <a:lnTo>
                    <a:pt x="146303" y="146303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9E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14109" y="5511545"/>
              <a:ext cx="713740" cy="859790"/>
            </a:xfrm>
            <a:custGeom>
              <a:avLst/>
              <a:gdLst/>
              <a:ahLst/>
              <a:cxnLst/>
              <a:rect l="l" t="t" r="r" b="b"/>
              <a:pathLst>
                <a:path w="713740" h="859789">
                  <a:moveTo>
                    <a:pt x="182879" y="0"/>
                  </a:moveTo>
                  <a:lnTo>
                    <a:pt x="146303" y="146303"/>
                  </a:lnTo>
                  <a:lnTo>
                    <a:pt x="0" y="182879"/>
                  </a:lnTo>
                  <a:lnTo>
                    <a:pt x="182879" y="0"/>
                  </a:lnTo>
                  <a:lnTo>
                    <a:pt x="713232" y="0"/>
                  </a:lnTo>
                  <a:lnTo>
                    <a:pt x="713232" y="859535"/>
                  </a:lnTo>
                  <a:lnTo>
                    <a:pt x="0" y="859535"/>
                  </a:lnTo>
                  <a:lnTo>
                    <a:pt x="0" y="182879"/>
                  </a:lnTo>
                </a:path>
              </a:pathLst>
            </a:custGeom>
            <a:ln w="38100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08597" y="5581649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40" h="861060">
                  <a:moveTo>
                    <a:pt x="713231" y="0"/>
                  </a:moveTo>
                  <a:lnTo>
                    <a:pt x="182879" y="0"/>
                  </a:lnTo>
                  <a:lnTo>
                    <a:pt x="0" y="182892"/>
                  </a:lnTo>
                  <a:lnTo>
                    <a:pt x="0" y="861060"/>
                  </a:lnTo>
                  <a:lnTo>
                    <a:pt x="713231" y="861060"/>
                  </a:lnTo>
                  <a:lnTo>
                    <a:pt x="713231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08597" y="5581649"/>
              <a:ext cx="182880" cy="183515"/>
            </a:xfrm>
            <a:custGeom>
              <a:avLst/>
              <a:gdLst/>
              <a:ahLst/>
              <a:cxnLst/>
              <a:rect l="l" t="t" r="r" b="b"/>
              <a:pathLst>
                <a:path w="182879" h="183514">
                  <a:moveTo>
                    <a:pt x="182879" y="0"/>
                  </a:moveTo>
                  <a:lnTo>
                    <a:pt x="0" y="182892"/>
                  </a:lnTo>
                  <a:lnTo>
                    <a:pt x="146303" y="146303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DB8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08597" y="5581649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40" h="861060">
                  <a:moveTo>
                    <a:pt x="182879" y="0"/>
                  </a:moveTo>
                  <a:lnTo>
                    <a:pt x="146303" y="146303"/>
                  </a:lnTo>
                  <a:lnTo>
                    <a:pt x="0" y="182892"/>
                  </a:lnTo>
                  <a:lnTo>
                    <a:pt x="182879" y="0"/>
                  </a:lnTo>
                  <a:lnTo>
                    <a:pt x="713231" y="0"/>
                  </a:lnTo>
                  <a:lnTo>
                    <a:pt x="713231" y="861060"/>
                  </a:lnTo>
                  <a:lnTo>
                    <a:pt x="0" y="861060"/>
                  </a:lnTo>
                  <a:lnTo>
                    <a:pt x="0" y="182892"/>
                  </a:lnTo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03085" y="5651753"/>
              <a:ext cx="711835" cy="861060"/>
            </a:xfrm>
            <a:custGeom>
              <a:avLst/>
              <a:gdLst/>
              <a:ahLst/>
              <a:cxnLst/>
              <a:rect l="l" t="t" r="r" b="b"/>
              <a:pathLst>
                <a:path w="711834" h="861059">
                  <a:moveTo>
                    <a:pt x="711708" y="0"/>
                  </a:moveTo>
                  <a:lnTo>
                    <a:pt x="182498" y="0"/>
                  </a:lnTo>
                  <a:lnTo>
                    <a:pt x="0" y="182499"/>
                  </a:lnTo>
                  <a:lnTo>
                    <a:pt x="0" y="861060"/>
                  </a:lnTo>
                  <a:lnTo>
                    <a:pt x="711708" y="861060"/>
                  </a:lnTo>
                  <a:lnTo>
                    <a:pt x="711708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03085" y="5651753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182498" y="0"/>
                  </a:moveTo>
                  <a:lnTo>
                    <a:pt x="0" y="182499"/>
                  </a:lnTo>
                  <a:lnTo>
                    <a:pt x="146049" y="145999"/>
                  </a:lnTo>
                  <a:lnTo>
                    <a:pt x="182498" y="0"/>
                  </a:lnTo>
                  <a:close/>
                </a:path>
              </a:pathLst>
            </a:custGeom>
            <a:solidFill>
              <a:srgbClr val="97A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03085" y="5651753"/>
              <a:ext cx="711835" cy="861060"/>
            </a:xfrm>
            <a:custGeom>
              <a:avLst/>
              <a:gdLst/>
              <a:ahLst/>
              <a:cxnLst/>
              <a:rect l="l" t="t" r="r" b="b"/>
              <a:pathLst>
                <a:path w="711834" h="861059">
                  <a:moveTo>
                    <a:pt x="182498" y="0"/>
                  </a:moveTo>
                  <a:lnTo>
                    <a:pt x="146049" y="145999"/>
                  </a:lnTo>
                  <a:lnTo>
                    <a:pt x="0" y="182499"/>
                  </a:lnTo>
                  <a:lnTo>
                    <a:pt x="182498" y="0"/>
                  </a:lnTo>
                  <a:lnTo>
                    <a:pt x="711708" y="0"/>
                  </a:lnTo>
                  <a:lnTo>
                    <a:pt x="711708" y="861060"/>
                  </a:lnTo>
                  <a:lnTo>
                    <a:pt x="0" y="861060"/>
                  </a:lnTo>
                  <a:lnTo>
                    <a:pt x="0" y="182499"/>
                  </a:lnTo>
                </a:path>
              </a:pathLst>
            </a:custGeom>
            <a:ln w="381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90410" y="5042153"/>
              <a:ext cx="149860" cy="455295"/>
            </a:xfrm>
            <a:custGeom>
              <a:avLst/>
              <a:gdLst/>
              <a:ahLst/>
              <a:cxnLst/>
              <a:rect l="l" t="t" r="r" b="b"/>
              <a:pathLst>
                <a:path w="149859" h="455295">
                  <a:moveTo>
                    <a:pt x="84709" y="0"/>
                  </a:moveTo>
                  <a:lnTo>
                    <a:pt x="64897" y="0"/>
                  </a:lnTo>
                  <a:lnTo>
                    <a:pt x="64897" y="59436"/>
                  </a:lnTo>
                  <a:lnTo>
                    <a:pt x="84709" y="59436"/>
                  </a:lnTo>
                  <a:lnTo>
                    <a:pt x="84709" y="0"/>
                  </a:lnTo>
                  <a:close/>
                </a:path>
                <a:path w="149859" h="455295">
                  <a:moveTo>
                    <a:pt x="84709" y="79248"/>
                  </a:moveTo>
                  <a:lnTo>
                    <a:pt x="64897" y="79248"/>
                  </a:lnTo>
                  <a:lnTo>
                    <a:pt x="64897" y="138684"/>
                  </a:lnTo>
                  <a:lnTo>
                    <a:pt x="84709" y="138684"/>
                  </a:lnTo>
                  <a:lnTo>
                    <a:pt x="84709" y="79248"/>
                  </a:lnTo>
                  <a:close/>
                </a:path>
                <a:path w="149859" h="455295">
                  <a:moveTo>
                    <a:pt x="84709" y="158496"/>
                  </a:moveTo>
                  <a:lnTo>
                    <a:pt x="64897" y="158496"/>
                  </a:lnTo>
                  <a:lnTo>
                    <a:pt x="64897" y="217932"/>
                  </a:lnTo>
                  <a:lnTo>
                    <a:pt x="84709" y="217932"/>
                  </a:lnTo>
                  <a:lnTo>
                    <a:pt x="84709" y="158496"/>
                  </a:lnTo>
                  <a:close/>
                </a:path>
                <a:path w="149859" h="455295">
                  <a:moveTo>
                    <a:pt x="84709" y="237744"/>
                  </a:moveTo>
                  <a:lnTo>
                    <a:pt x="64897" y="237744"/>
                  </a:lnTo>
                  <a:lnTo>
                    <a:pt x="64897" y="297180"/>
                  </a:lnTo>
                  <a:lnTo>
                    <a:pt x="84709" y="297180"/>
                  </a:lnTo>
                  <a:lnTo>
                    <a:pt x="84709" y="237744"/>
                  </a:lnTo>
                  <a:close/>
                </a:path>
                <a:path w="149859" h="455295">
                  <a:moveTo>
                    <a:pt x="11303" y="308737"/>
                  </a:moveTo>
                  <a:lnTo>
                    <a:pt x="1650" y="314071"/>
                  </a:lnTo>
                  <a:lnTo>
                    <a:pt x="0" y="320040"/>
                  </a:lnTo>
                  <a:lnTo>
                    <a:pt x="74803" y="454787"/>
                  </a:lnTo>
                  <a:lnTo>
                    <a:pt x="86155" y="434340"/>
                  </a:lnTo>
                  <a:lnTo>
                    <a:pt x="64897" y="434340"/>
                  </a:lnTo>
                  <a:lnTo>
                    <a:pt x="64957" y="396240"/>
                  </a:lnTo>
                  <a:lnTo>
                    <a:pt x="17272" y="310388"/>
                  </a:lnTo>
                  <a:lnTo>
                    <a:pt x="11303" y="308737"/>
                  </a:lnTo>
                  <a:close/>
                </a:path>
                <a:path w="149859" h="455295">
                  <a:moveTo>
                    <a:pt x="64957" y="396240"/>
                  </a:moveTo>
                  <a:lnTo>
                    <a:pt x="64897" y="434340"/>
                  </a:lnTo>
                  <a:lnTo>
                    <a:pt x="84709" y="434340"/>
                  </a:lnTo>
                  <a:lnTo>
                    <a:pt x="84709" y="429514"/>
                  </a:lnTo>
                  <a:lnTo>
                    <a:pt x="66167" y="429514"/>
                  </a:lnTo>
                  <a:lnTo>
                    <a:pt x="74802" y="413965"/>
                  </a:lnTo>
                  <a:lnTo>
                    <a:pt x="64957" y="396240"/>
                  </a:lnTo>
                  <a:close/>
                </a:path>
                <a:path w="149859" h="455295">
                  <a:moveTo>
                    <a:pt x="107310" y="396240"/>
                  </a:moveTo>
                  <a:lnTo>
                    <a:pt x="84709" y="396240"/>
                  </a:lnTo>
                  <a:lnTo>
                    <a:pt x="84709" y="434340"/>
                  </a:lnTo>
                  <a:lnTo>
                    <a:pt x="86155" y="434340"/>
                  </a:lnTo>
                  <a:lnTo>
                    <a:pt x="107310" y="396240"/>
                  </a:lnTo>
                  <a:close/>
                </a:path>
                <a:path w="149859" h="455295">
                  <a:moveTo>
                    <a:pt x="74802" y="413965"/>
                  </a:moveTo>
                  <a:lnTo>
                    <a:pt x="66167" y="429514"/>
                  </a:lnTo>
                  <a:lnTo>
                    <a:pt x="83439" y="429514"/>
                  </a:lnTo>
                  <a:lnTo>
                    <a:pt x="74802" y="413965"/>
                  </a:lnTo>
                  <a:close/>
                </a:path>
                <a:path w="149859" h="455295">
                  <a:moveTo>
                    <a:pt x="138303" y="308737"/>
                  </a:moveTo>
                  <a:lnTo>
                    <a:pt x="132334" y="310388"/>
                  </a:lnTo>
                  <a:lnTo>
                    <a:pt x="74802" y="413965"/>
                  </a:lnTo>
                  <a:lnTo>
                    <a:pt x="83439" y="429514"/>
                  </a:lnTo>
                  <a:lnTo>
                    <a:pt x="84709" y="429514"/>
                  </a:lnTo>
                  <a:lnTo>
                    <a:pt x="84709" y="396240"/>
                  </a:lnTo>
                  <a:lnTo>
                    <a:pt x="107310" y="396240"/>
                  </a:lnTo>
                  <a:lnTo>
                    <a:pt x="149606" y="320040"/>
                  </a:lnTo>
                  <a:lnTo>
                    <a:pt x="147955" y="314071"/>
                  </a:lnTo>
                  <a:lnTo>
                    <a:pt x="138303" y="308737"/>
                  </a:lnTo>
                  <a:close/>
                </a:path>
                <a:path w="149859" h="455295">
                  <a:moveTo>
                    <a:pt x="84648" y="396240"/>
                  </a:moveTo>
                  <a:lnTo>
                    <a:pt x="64957" y="396240"/>
                  </a:lnTo>
                  <a:lnTo>
                    <a:pt x="74802" y="413965"/>
                  </a:lnTo>
                  <a:lnTo>
                    <a:pt x="84648" y="396240"/>
                  </a:lnTo>
                  <a:close/>
                </a:path>
                <a:path w="149859" h="455295">
                  <a:moveTo>
                    <a:pt x="84709" y="316992"/>
                  </a:moveTo>
                  <a:lnTo>
                    <a:pt x="64897" y="316992"/>
                  </a:lnTo>
                  <a:lnTo>
                    <a:pt x="64897" y="376428"/>
                  </a:lnTo>
                  <a:lnTo>
                    <a:pt x="84709" y="376428"/>
                  </a:lnTo>
                  <a:lnTo>
                    <a:pt x="84709" y="31699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3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1000">
              <a:lnSpc>
                <a:spcPct val="100000"/>
              </a:lnSpc>
              <a:spcBef>
                <a:spcPts val="95"/>
              </a:spcBef>
            </a:pPr>
            <a:r>
              <a:rPr i="1" spc="-10" dirty="0">
                <a:latin typeface="Calibri Light"/>
                <a:cs typeface="Calibri Light"/>
              </a:rPr>
              <a:t>Commmit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34914" y="1932177"/>
            <a:ext cx="2259330" cy="4599940"/>
            <a:chOff x="5534914" y="1932177"/>
            <a:chExt cx="2259330" cy="4599940"/>
          </a:xfrm>
        </p:grpSpPr>
        <p:sp>
          <p:nvSpPr>
            <p:cNvPr id="4" name="object 4"/>
            <p:cNvSpPr/>
            <p:nvPr/>
          </p:nvSpPr>
          <p:spPr>
            <a:xfrm>
              <a:off x="6477762" y="4668773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4" h="373379">
                  <a:moveTo>
                    <a:pt x="187452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89"/>
                  </a:lnTo>
                  <a:lnTo>
                    <a:pt x="6697" y="236325"/>
                  </a:lnTo>
                  <a:lnTo>
                    <a:pt x="25597" y="280923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2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4" y="186689"/>
                  </a:lnTo>
                  <a:lnTo>
                    <a:pt x="368206" y="137054"/>
                  </a:lnTo>
                  <a:lnTo>
                    <a:pt x="349306" y="92455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7762" y="4668773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4" h="373379">
                  <a:moveTo>
                    <a:pt x="0" y="186689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2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5"/>
                  </a:lnTo>
                  <a:lnTo>
                    <a:pt x="368206" y="137054"/>
                  </a:lnTo>
                  <a:lnTo>
                    <a:pt x="374904" y="186689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2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3"/>
                  </a:lnTo>
                  <a:lnTo>
                    <a:pt x="669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14110" y="5511545"/>
              <a:ext cx="713740" cy="859790"/>
            </a:xfrm>
            <a:custGeom>
              <a:avLst/>
              <a:gdLst/>
              <a:ahLst/>
              <a:cxnLst/>
              <a:rect l="l" t="t" r="r" b="b"/>
              <a:pathLst>
                <a:path w="713740" h="859789">
                  <a:moveTo>
                    <a:pt x="713232" y="0"/>
                  </a:moveTo>
                  <a:lnTo>
                    <a:pt x="182879" y="0"/>
                  </a:lnTo>
                  <a:lnTo>
                    <a:pt x="0" y="182879"/>
                  </a:lnTo>
                  <a:lnTo>
                    <a:pt x="0" y="859535"/>
                  </a:lnTo>
                  <a:lnTo>
                    <a:pt x="713232" y="859535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4110" y="5511545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182879" y="0"/>
                  </a:moveTo>
                  <a:lnTo>
                    <a:pt x="0" y="182879"/>
                  </a:lnTo>
                  <a:lnTo>
                    <a:pt x="146303" y="146303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9E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14110" y="5511545"/>
              <a:ext cx="713740" cy="859790"/>
            </a:xfrm>
            <a:custGeom>
              <a:avLst/>
              <a:gdLst/>
              <a:ahLst/>
              <a:cxnLst/>
              <a:rect l="l" t="t" r="r" b="b"/>
              <a:pathLst>
                <a:path w="713740" h="859789">
                  <a:moveTo>
                    <a:pt x="182879" y="0"/>
                  </a:moveTo>
                  <a:lnTo>
                    <a:pt x="146303" y="146303"/>
                  </a:lnTo>
                  <a:lnTo>
                    <a:pt x="0" y="182879"/>
                  </a:lnTo>
                  <a:lnTo>
                    <a:pt x="182879" y="0"/>
                  </a:lnTo>
                  <a:lnTo>
                    <a:pt x="713232" y="0"/>
                  </a:lnTo>
                  <a:lnTo>
                    <a:pt x="713232" y="859535"/>
                  </a:lnTo>
                  <a:lnTo>
                    <a:pt x="0" y="859535"/>
                  </a:lnTo>
                  <a:lnTo>
                    <a:pt x="0" y="182879"/>
                  </a:lnTo>
                </a:path>
              </a:pathLst>
            </a:custGeom>
            <a:ln w="38100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08598" y="5581649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40" h="861060">
                  <a:moveTo>
                    <a:pt x="713231" y="0"/>
                  </a:moveTo>
                  <a:lnTo>
                    <a:pt x="182879" y="0"/>
                  </a:lnTo>
                  <a:lnTo>
                    <a:pt x="0" y="182892"/>
                  </a:lnTo>
                  <a:lnTo>
                    <a:pt x="0" y="861060"/>
                  </a:lnTo>
                  <a:lnTo>
                    <a:pt x="713231" y="861060"/>
                  </a:lnTo>
                  <a:lnTo>
                    <a:pt x="713231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08598" y="5581649"/>
              <a:ext cx="182880" cy="183515"/>
            </a:xfrm>
            <a:custGeom>
              <a:avLst/>
              <a:gdLst/>
              <a:ahLst/>
              <a:cxnLst/>
              <a:rect l="l" t="t" r="r" b="b"/>
              <a:pathLst>
                <a:path w="182879" h="183514">
                  <a:moveTo>
                    <a:pt x="182879" y="0"/>
                  </a:moveTo>
                  <a:lnTo>
                    <a:pt x="0" y="182892"/>
                  </a:lnTo>
                  <a:lnTo>
                    <a:pt x="146303" y="146303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DB8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08598" y="5581649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40" h="861060">
                  <a:moveTo>
                    <a:pt x="182879" y="0"/>
                  </a:moveTo>
                  <a:lnTo>
                    <a:pt x="146303" y="146303"/>
                  </a:lnTo>
                  <a:lnTo>
                    <a:pt x="0" y="182892"/>
                  </a:lnTo>
                  <a:lnTo>
                    <a:pt x="182879" y="0"/>
                  </a:lnTo>
                  <a:lnTo>
                    <a:pt x="713231" y="0"/>
                  </a:lnTo>
                  <a:lnTo>
                    <a:pt x="713231" y="861060"/>
                  </a:lnTo>
                  <a:lnTo>
                    <a:pt x="0" y="861060"/>
                  </a:lnTo>
                  <a:lnTo>
                    <a:pt x="0" y="182892"/>
                  </a:lnTo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03086" y="5651754"/>
              <a:ext cx="711835" cy="861060"/>
            </a:xfrm>
            <a:custGeom>
              <a:avLst/>
              <a:gdLst/>
              <a:ahLst/>
              <a:cxnLst/>
              <a:rect l="l" t="t" r="r" b="b"/>
              <a:pathLst>
                <a:path w="711834" h="861059">
                  <a:moveTo>
                    <a:pt x="711708" y="0"/>
                  </a:moveTo>
                  <a:lnTo>
                    <a:pt x="182498" y="0"/>
                  </a:lnTo>
                  <a:lnTo>
                    <a:pt x="0" y="182499"/>
                  </a:lnTo>
                  <a:lnTo>
                    <a:pt x="0" y="861060"/>
                  </a:lnTo>
                  <a:lnTo>
                    <a:pt x="711708" y="861060"/>
                  </a:lnTo>
                  <a:lnTo>
                    <a:pt x="711708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03086" y="5651754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182498" y="0"/>
                  </a:moveTo>
                  <a:lnTo>
                    <a:pt x="0" y="182499"/>
                  </a:lnTo>
                  <a:lnTo>
                    <a:pt x="146049" y="145999"/>
                  </a:lnTo>
                  <a:lnTo>
                    <a:pt x="182498" y="0"/>
                  </a:lnTo>
                  <a:close/>
                </a:path>
              </a:pathLst>
            </a:custGeom>
            <a:solidFill>
              <a:srgbClr val="97A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03086" y="5651754"/>
              <a:ext cx="711835" cy="861060"/>
            </a:xfrm>
            <a:custGeom>
              <a:avLst/>
              <a:gdLst/>
              <a:ahLst/>
              <a:cxnLst/>
              <a:rect l="l" t="t" r="r" b="b"/>
              <a:pathLst>
                <a:path w="711834" h="861059">
                  <a:moveTo>
                    <a:pt x="182498" y="0"/>
                  </a:moveTo>
                  <a:lnTo>
                    <a:pt x="146049" y="145999"/>
                  </a:lnTo>
                  <a:lnTo>
                    <a:pt x="0" y="182499"/>
                  </a:lnTo>
                  <a:lnTo>
                    <a:pt x="182498" y="0"/>
                  </a:lnTo>
                  <a:lnTo>
                    <a:pt x="711708" y="0"/>
                  </a:lnTo>
                  <a:lnTo>
                    <a:pt x="711708" y="861060"/>
                  </a:lnTo>
                  <a:lnTo>
                    <a:pt x="0" y="861060"/>
                  </a:lnTo>
                  <a:lnTo>
                    <a:pt x="0" y="182499"/>
                  </a:lnTo>
                </a:path>
              </a:pathLst>
            </a:custGeom>
            <a:ln w="381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90411" y="5042154"/>
              <a:ext cx="149860" cy="455295"/>
            </a:xfrm>
            <a:custGeom>
              <a:avLst/>
              <a:gdLst/>
              <a:ahLst/>
              <a:cxnLst/>
              <a:rect l="l" t="t" r="r" b="b"/>
              <a:pathLst>
                <a:path w="149859" h="455295">
                  <a:moveTo>
                    <a:pt x="84709" y="0"/>
                  </a:moveTo>
                  <a:lnTo>
                    <a:pt x="64897" y="0"/>
                  </a:lnTo>
                  <a:lnTo>
                    <a:pt x="64897" y="59436"/>
                  </a:lnTo>
                  <a:lnTo>
                    <a:pt x="84709" y="59436"/>
                  </a:lnTo>
                  <a:lnTo>
                    <a:pt x="84709" y="0"/>
                  </a:lnTo>
                  <a:close/>
                </a:path>
                <a:path w="149859" h="455295">
                  <a:moveTo>
                    <a:pt x="84709" y="79248"/>
                  </a:moveTo>
                  <a:lnTo>
                    <a:pt x="64897" y="79248"/>
                  </a:lnTo>
                  <a:lnTo>
                    <a:pt x="64897" y="138684"/>
                  </a:lnTo>
                  <a:lnTo>
                    <a:pt x="84709" y="138684"/>
                  </a:lnTo>
                  <a:lnTo>
                    <a:pt x="84709" y="79248"/>
                  </a:lnTo>
                  <a:close/>
                </a:path>
                <a:path w="149859" h="455295">
                  <a:moveTo>
                    <a:pt x="84709" y="158496"/>
                  </a:moveTo>
                  <a:lnTo>
                    <a:pt x="64897" y="158496"/>
                  </a:lnTo>
                  <a:lnTo>
                    <a:pt x="64897" y="217932"/>
                  </a:lnTo>
                  <a:lnTo>
                    <a:pt x="84709" y="217932"/>
                  </a:lnTo>
                  <a:lnTo>
                    <a:pt x="84709" y="158496"/>
                  </a:lnTo>
                  <a:close/>
                </a:path>
                <a:path w="149859" h="455295">
                  <a:moveTo>
                    <a:pt x="84709" y="237744"/>
                  </a:moveTo>
                  <a:lnTo>
                    <a:pt x="64897" y="237744"/>
                  </a:lnTo>
                  <a:lnTo>
                    <a:pt x="64897" y="297180"/>
                  </a:lnTo>
                  <a:lnTo>
                    <a:pt x="84709" y="297180"/>
                  </a:lnTo>
                  <a:lnTo>
                    <a:pt x="84709" y="237744"/>
                  </a:lnTo>
                  <a:close/>
                </a:path>
                <a:path w="149859" h="455295">
                  <a:moveTo>
                    <a:pt x="11303" y="308737"/>
                  </a:moveTo>
                  <a:lnTo>
                    <a:pt x="1650" y="314071"/>
                  </a:lnTo>
                  <a:lnTo>
                    <a:pt x="0" y="320040"/>
                  </a:lnTo>
                  <a:lnTo>
                    <a:pt x="74803" y="454787"/>
                  </a:lnTo>
                  <a:lnTo>
                    <a:pt x="86155" y="434340"/>
                  </a:lnTo>
                  <a:lnTo>
                    <a:pt x="64897" y="434340"/>
                  </a:lnTo>
                  <a:lnTo>
                    <a:pt x="64957" y="396240"/>
                  </a:lnTo>
                  <a:lnTo>
                    <a:pt x="17272" y="310388"/>
                  </a:lnTo>
                  <a:lnTo>
                    <a:pt x="11303" y="308737"/>
                  </a:lnTo>
                  <a:close/>
                </a:path>
                <a:path w="149859" h="455295">
                  <a:moveTo>
                    <a:pt x="64957" y="396240"/>
                  </a:moveTo>
                  <a:lnTo>
                    <a:pt x="64897" y="434340"/>
                  </a:lnTo>
                  <a:lnTo>
                    <a:pt x="84709" y="434340"/>
                  </a:lnTo>
                  <a:lnTo>
                    <a:pt x="84709" y="429514"/>
                  </a:lnTo>
                  <a:lnTo>
                    <a:pt x="66167" y="429514"/>
                  </a:lnTo>
                  <a:lnTo>
                    <a:pt x="74802" y="413965"/>
                  </a:lnTo>
                  <a:lnTo>
                    <a:pt x="64957" y="396240"/>
                  </a:lnTo>
                  <a:close/>
                </a:path>
                <a:path w="149859" h="455295">
                  <a:moveTo>
                    <a:pt x="107310" y="396240"/>
                  </a:moveTo>
                  <a:lnTo>
                    <a:pt x="84709" y="396240"/>
                  </a:lnTo>
                  <a:lnTo>
                    <a:pt x="84709" y="434340"/>
                  </a:lnTo>
                  <a:lnTo>
                    <a:pt x="86155" y="434340"/>
                  </a:lnTo>
                  <a:lnTo>
                    <a:pt x="107310" y="396240"/>
                  </a:lnTo>
                  <a:close/>
                </a:path>
                <a:path w="149859" h="455295">
                  <a:moveTo>
                    <a:pt x="74802" y="413965"/>
                  </a:moveTo>
                  <a:lnTo>
                    <a:pt x="66167" y="429514"/>
                  </a:lnTo>
                  <a:lnTo>
                    <a:pt x="83439" y="429514"/>
                  </a:lnTo>
                  <a:lnTo>
                    <a:pt x="74802" y="413965"/>
                  </a:lnTo>
                  <a:close/>
                </a:path>
                <a:path w="149859" h="455295">
                  <a:moveTo>
                    <a:pt x="138303" y="308737"/>
                  </a:moveTo>
                  <a:lnTo>
                    <a:pt x="132334" y="310388"/>
                  </a:lnTo>
                  <a:lnTo>
                    <a:pt x="74802" y="413965"/>
                  </a:lnTo>
                  <a:lnTo>
                    <a:pt x="83439" y="429514"/>
                  </a:lnTo>
                  <a:lnTo>
                    <a:pt x="84709" y="429514"/>
                  </a:lnTo>
                  <a:lnTo>
                    <a:pt x="84709" y="396240"/>
                  </a:lnTo>
                  <a:lnTo>
                    <a:pt x="107310" y="396240"/>
                  </a:lnTo>
                  <a:lnTo>
                    <a:pt x="149606" y="320040"/>
                  </a:lnTo>
                  <a:lnTo>
                    <a:pt x="147955" y="314071"/>
                  </a:lnTo>
                  <a:lnTo>
                    <a:pt x="138303" y="308737"/>
                  </a:lnTo>
                  <a:close/>
                </a:path>
                <a:path w="149859" h="455295">
                  <a:moveTo>
                    <a:pt x="84648" y="396240"/>
                  </a:moveTo>
                  <a:lnTo>
                    <a:pt x="64957" y="396240"/>
                  </a:lnTo>
                  <a:lnTo>
                    <a:pt x="74802" y="413965"/>
                  </a:lnTo>
                  <a:lnTo>
                    <a:pt x="84648" y="396240"/>
                  </a:lnTo>
                  <a:close/>
                </a:path>
                <a:path w="149859" h="455295">
                  <a:moveTo>
                    <a:pt x="84709" y="316992"/>
                  </a:moveTo>
                  <a:lnTo>
                    <a:pt x="64897" y="316992"/>
                  </a:lnTo>
                  <a:lnTo>
                    <a:pt x="64897" y="376428"/>
                  </a:lnTo>
                  <a:lnTo>
                    <a:pt x="84709" y="376428"/>
                  </a:lnTo>
                  <a:lnTo>
                    <a:pt x="84709" y="31699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45074" y="1942337"/>
              <a:ext cx="2239010" cy="2165985"/>
            </a:xfrm>
            <a:custGeom>
              <a:avLst/>
              <a:gdLst/>
              <a:ahLst/>
              <a:cxnLst/>
              <a:rect l="l" t="t" r="r" b="b"/>
              <a:pathLst>
                <a:path w="2239009" h="2165985">
                  <a:moveTo>
                    <a:pt x="2052447" y="0"/>
                  </a:moveTo>
                  <a:lnTo>
                    <a:pt x="186309" y="0"/>
                  </a:lnTo>
                  <a:lnTo>
                    <a:pt x="136789" y="6656"/>
                  </a:lnTo>
                  <a:lnTo>
                    <a:pt x="92286" y="25442"/>
                  </a:lnTo>
                  <a:lnTo>
                    <a:pt x="54578" y="54578"/>
                  </a:lnTo>
                  <a:lnTo>
                    <a:pt x="25442" y="92286"/>
                  </a:lnTo>
                  <a:lnTo>
                    <a:pt x="6656" y="136789"/>
                  </a:lnTo>
                  <a:lnTo>
                    <a:pt x="0" y="186309"/>
                  </a:lnTo>
                  <a:lnTo>
                    <a:pt x="0" y="1979295"/>
                  </a:lnTo>
                  <a:lnTo>
                    <a:pt x="6656" y="2028814"/>
                  </a:lnTo>
                  <a:lnTo>
                    <a:pt x="25442" y="2073317"/>
                  </a:lnTo>
                  <a:lnTo>
                    <a:pt x="54578" y="2111025"/>
                  </a:lnTo>
                  <a:lnTo>
                    <a:pt x="92286" y="2140161"/>
                  </a:lnTo>
                  <a:lnTo>
                    <a:pt x="136789" y="2158947"/>
                  </a:lnTo>
                  <a:lnTo>
                    <a:pt x="186309" y="2165604"/>
                  </a:lnTo>
                  <a:lnTo>
                    <a:pt x="2052447" y="2165604"/>
                  </a:lnTo>
                  <a:lnTo>
                    <a:pt x="2101966" y="2158947"/>
                  </a:lnTo>
                  <a:lnTo>
                    <a:pt x="2146469" y="2140161"/>
                  </a:lnTo>
                  <a:lnTo>
                    <a:pt x="2184177" y="2111025"/>
                  </a:lnTo>
                  <a:lnTo>
                    <a:pt x="2213313" y="2073317"/>
                  </a:lnTo>
                  <a:lnTo>
                    <a:pt x="2232099" y="2028814"/>
                  </a:lnTo>
                  <a:lnTo>
                    <a:pt x="2238755" y="1979295"/>
                  </a:lnTo>
                  <a:lnTo>
                    <a:pt x="2238755" y="186309"/>
                  </a:lnTo>
                  <a:lnTo>
                    <a:pt x="2232099" y="136789"/>
                  </a:lnTo>
                  <a:lnTo>
                    <a:pt x="2213313" y="92286"/>
                  </a:lnTo>
                  <a:lnTo>
                    <a:pt x="2184177" y="54578"/>
                  </a:lnTo>
                  <a:lnTo>
                    <a:pt x="2146469" y="25442"/>
                  </a:lnTo>
                  <a:lnTo>
                    <a:pt x="2101966" y="6656"/>
                  </a:lnTo>
                  <a:lnTo>
                    <a:pt x="2052447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45074" y="1942337"/>
              <a:ext cx="2239010" cy="2165985"/>
            </a:xfrm>
            <a:custGeom>
              <a:avLst/>
              <a:gdLst/>
              <a:ahLst/>
              <a:cxnLst/>
              <a:rect l="l" t="t" r="r" b="b"/>
              <a:pathLst>
                <a:path w="2239009" h="2165985">
                  <a:moveTo>
                    <a:pt x="0" y="186309"/>
                  </a:moveTo>
                  <a:lnTo>
                    <a:pt x="6656" y="136789"/>
                  </a:lnTo>
                  <a:lnTo>
                    <a:pt x="25442" y="92286"/>
                  </a:lnTo>
                  <a:lnTo>
                    <a:pt x="54578" y="54578"/>
                  </a:lnTo>
                  <a:lnTo>
                    <a:pt x="92286" y="25442"/>
                  </a:lnTo>
                  <a:lnTo>
                    <a:pt x="136789" y="6656"/>
                  </a:lnTo>
                  <a:lnTo>
                    <a:pt x="186309" y="0"/>
                  </a:lnTo>
                  <a:lnTo>
                    <a:pt x="2052447" y="0"/>
                  </a:lnTo>
                  <a:lnTo>
                    <a:pt x="2101966" y="6656"/>
                  </a:lnTo>
                  <a:lnTo>
                    <a:pt x="2146469" y="25442"/>
                  </a:lnTo>
                  <a:lnTo>
                    <a:pt x="2184177" y="54578"/>
                  </a:lnTo>
                  <a:lnTo>
                    <a:pt x="2213313" y="92286"/>
                  </a:lnTo>
                  <a:lnTo>
                    <a:pt x="2232099" y="136789"/>
                  </a:lnTo>
                  <a:lnTo>
                    <a:pt x="2238755" y="186309"/>
                  </a:lnTo>
                  <a:lnTo>
                    <a:pt x="2238755" y="1979295"/>
                  </a:lnTo>
                  <a:lnTo>
                    <a:pt x="2232099" y="2028814"/>
                  </a:lnTo>
                  <a:lnTo>
                    <a:pt x="2213313" y="2073317"/>
                  </a:lnTo>
                  <a:lnTo>
                    <a:pt x="2184177" y="2111025"/>
                  </a:lnTo>
                  <a:lnTo>
                    <a:pt x="2146469" y="2140161"/>
                  </a:lnTo>
                  <a:lnTo>
                    <a:pt x="2101966" y="2158947"/>
                  </a:lnTo>
                  <a:lnTo>
                    <a:pt x="2052447" y="2165604"/>
                  </a:lnTo>
                  <a:lnTo>
                    <a:pt x="186309" y="2165604"/>
                  </a:lnTo>
                  <a:lnTo>
                    <a:pt x="136789" y="2158947"/>
                  </a:lnTo>
                  <a:lnTo>
                    <a:pt x="92286" y="2140161"/>
                  </a:lnTo>
                  <a:lnTo>
                    <a:pt x="54578" y="2111025"/>
                  </a:lnTo>
                  <a:lnTo>
                    <a:pt x="25442" y="2073317"/>
                  </a:lnTo>
                  <a:lnTo>
                    <a:pt x="6656" y="2028814"/>
                  </a:lnTo>
                  <a:lnTo>
                    <a:pt x="0" y="1979295"/>
                  </a:lnTo>
                  <a:lnTo>
                    <a:pt x="0" y="186309"/>
                  </a:lnTo>
                  <a:close/>
                </a:path>
              </a:pathLst>
            </a:custGeom>
            <a:ln w="19812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756528" y="2022094"/>
            <a:ext cx="8331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commit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89469" y="2022094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7E7E7E"/>
                </a:solidFill>
                <a:latin typeface="Calibri"/>
                <a:cs typeface="Calibri"/>
              </a:rPr>
              <a:t>date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47638" y="3627246"/>
            <a:ext cx="837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message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5545073" y="2465832"/>
          <a:ext cx="2314575" cy="1132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610">
                <a:tc>
                  <a:txBody>
                    <a:bodyPr/>
                    <a:lstStyle/>
                    <a:p>
                      <a:pPr marL="324485">
                        <a:lnSpc>
                          <a:spcPts val="215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tree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585858"/>
                      </a:solidFill>
                      <a:prstDash val="solid"/>
                    </a:lnR>
                    <a:lnT w="28575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ts val="212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1e439..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T w="28575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215900">
                        <a:lnSpc>
                          <a:spcPts val="1914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parent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585858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ts val="209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b2a30..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209550">
                        <a:lnSpc>
                          <a:spcPts val="182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author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585858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2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bismarck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85090">
                        <a:lnSpc>
                          <a:spcPts val="1914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committer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585858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93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bismarck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7021830" y="1942338"/>
            <a:ext cx="0" cy="534670"/>
          </a:xfrm>
          <a:custGeom>
            <a:avLst/>
            <a:gdLst/>
            <a:ahLst/>
            <a:cxnLst/>
            <a:rect l="l" t="t" r="r" b="b"/>
            <a:pathLst>
              <a:path h="534669">
                <a:moveTo>
                  <a:pt x="0" y="0"/>
                </a:moveTo>
                <a:lnTo>
                  <a:pt x="0" y="534415"/>
                </a:lnTo>
              </a:path>
            </a:pathLst>
          </a:custGeom>
          <a:ln w="19812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74790" y="4107815"/>
            <a:ext cx="177800" cy="561340"/>
          </a:xfrm>
          <a:custGeom>
            <a:avLst/>
            <a:gdLst/>
            <a:ahLst/>
            <a:cxnLst/>
            <a:rect l="l" t="t" r="r" b="b"/>
            <a:pathLst>
              <a:path w="177800" h="561339">
                <a:moveTo>
                  <a:pt x="16382" y="384937"/>
                </a:moveTo>
                <a:lnTo>
                  <a:pt x="2412" y="392811"/>
                </a:lnTo>
                <a:lnTo>
                  <a:pt x="0" y="401574"/>
                </a:lnTo>
                <a:lnTo>
                  <a:pt x="90042" y="561086"/>
                </a:lnTo>
                <a:lnTo>
                  <a:pt x="106263" y="531368"/>
                </a:lnTo>
                <a:lnTo>
                  <a:pt x="75437" y="531368"/>
                </a:lnTo>
                <a:lnTo>
                  <a:pt x="75010" y="475534"/>
                </a:lnTo>
                <a:lnTo>
                  <a:pt x="25145" y="387350"/>
                </a:lnTo>
                <a:lnTo>
                  <a:pt x="16382" y="384937"/>
                </a:lnTo>
                <a:close/>
              </a:path>
              <a:path w="177800" h="561339">
                <a:moveTo>
                  <a:pt x="75010" y="475534"/>
                </a:moveTo>
                <a:lnTo>
                  <a:pt x="75437" y="531368"/>
                </a:lnTo>
                <a:lnTo>
                  <a:pt x="104393" y="531114"/>
                </a:lnTo>
                <a:lnTo>
                  <a:pt x="104341" y="524256"/>
                </a:lnTo>
                <a:lnTo>
                  <a:pt x="77088" y="524256"/>
                </a:lnTo>
                <a:lnTo>
                  <a:pt x="89608" y="501349"/>
                </a:lnTo>
                <a:lnTo>
                  <a:pt x="75010" y="475534"/>
                </a:lnTo>
                <a:close/>
              </a:path>
              <a:path w="177800" h="561339">
                <a:moveTo>
                  <a:pt x="161162" y="383794"/>
                </a:moveTo>
                <a:lnTo>
                  <a:pt x="152400" y="386461"/>
                </a:lnTo>
                <a:lnTo>
                  <a:pt x="103965" y="475081"/>
                </a:lnTo>
                <a:lnTo>
                  <a:pt x="104393" y="531114"/>
                </a:lnTo>
                <a:lnTo>
                  <a:pt x="75437" y="531368"/>
                </a:lnTo>
                <a:lnTo>
                  <a:pt x="106263" y="531368"/>
                </a:lnTo>
                <a:lnTo>
                  <a:pt x="177800" y="400304"/>
                </a:lnTo>
                <a:lnTo>
                  <a:pt x="175259" y="391541"/>
                </a:lnTo>
                <a:lnTo>
                  <a:pt x="168148" y="387731"/>
                </a:lnTo>
                <a:lnTo>
                  <a:pt x="161162" y="383794"/>
                </a:lnTo>
                <a:close/>
              </a:path>
              <a:path w="177800" h="561339">
                <a:moveTo>
                  <a:pt x="89608" y="501349"/>
                </a:moveTo>
                <a:lnTo>
                  <a:pt x="77088" y="524256"/>
                </a:lnTo>
                <a:lnTo>
                  <a:pt x="102488" y="524129"/>
                </a:lnTo>
                <a:lnTo>
                  <a:pt x="89608" y="501349"/>
                </a:lnTo>
                <a:close/>
              </a:path>
              <a:path w="177800" h="561339">
                <a:moveTo>
                  <a:pt x="103965" y="475081"/>
                </a:moveTo>
                <a:lnTo>
                  <a:pt x="89608" y="501349"/>
                </a:lnTo>
                <a:lnTo>
                  <a:pt x="102488" y="524129"/>
                </a:lnTo>
                <a:lnTo>
                  <a:pt x="77088" y="524256"/>
                </a:lnTo>
                <a:lnTo>
                  <a:pt x="104341" y="524256"/>
                </a:lnTo>
                <a:lnTo>
                  <a:pt x="103965" y="475081"/>
                </a:lnTo>
                <a:close/>
              </a:path>
              <a:path w="177800" h="561339">
                <a:moveTo>
                  <a:pt x="100329" y="0"/>
                </a:moveTo>
                <a:lnTo>
                  <a:pt x="71374" y="254"/>
                </a:lnTo>
                <a:lnTo>
                  <a:pt x="75010" y="475534"/>
                </a:lnTo>
                <a:lnTo>
                  <a:pt x="89608" y="501349"/>
                </a:lnTo>
                <a:lnTo>
                  <a:pt x="103965" y="475081"/>
                </a:lnTo>
                <a:lnTo>
                  <a:pt x="1003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280150" y="1552447"/>
            <a:ext cx="788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93c42..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0245" y="4995798"/>
            <a:ext cx="3686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252525"/>
                </a:solidFill>
                <a:latin typeface="Calibri"/>
                <a:cs typeface="Calibri"/>
              </a:rPr>
              <a:t>Bismarck</a:t>
            </a:r>
            <a:r>
              <a:rPr sz="2400" b="0" spc="-7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252525"/>
                </a:solidFill>
                <a:latin typeface="Calibri"/>
                <a:cs typeface="Calibri"/>
              </a:rPr>
              <a:t>Gomes</a:t>
            </a:r>
            <a:r>
              <a:rPr sz="2400" b="0" spc="-4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252525"/>
                </a:solidFill>
                <a:latin typeface="Calibri"/>
                <a:cs typeface="Calibri"/>
              </a:rPr>
              <a:t>Souza</a:t>
            </a:r>
            <a:r>
              <a:rPr sz="2400" b="0" spc="-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252525"/>
                </a:solidFill>
                <a:latin typeface="Calibri"/>
                <a:cs typeface="Calibri"/>
              </a:rPr>
              <a:t>Júnior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59529" y="5571540"/>
            <a:ext cx="14255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Março</a:t>
            </a:r>
            <a:r>
              <a:rPr sz="1800" spc="-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de</a:t>
            </a:r>
            <a:r>
              <a:rPr sz="1800" spc="-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52525"/>
                </a:solidFill>
                <a:latin typeface="Calibri"/>
                <a:cs typeface="Calibri"/>
              </a:rPr>
              <a:t>2014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2028" y="3267455"/>
            <a:ext cx="2599944" cy="10850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7802" y="2226953"/>
            <a:ext cx="5893289" cy="97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65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1000">
              <a:lnSpc>
                <a:spcPct val="100000"/>
              </a:lnSpc>
              <a:spcBef>
                <a:spcPts val="95"/>
              </a:spcBef>
            </a:pPr>
            <a:r>
              <a:rPr i="1" spc="-10" dirty="0">
                <a:latin typeface="Calibri Light"/>
                <a:cs typeface="Calibri Light"/>
              </a:rPr>
              <a:t>Commmit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34914" y="1932177"/>
            <a:ext cx="2259330" cy="4599940"/>
            <a:chOff x="5534914" y="1932177"/>
            <a:chExt cx="2259330" cy="4599940"/>
          </a:xfrm>
        </p:grpSpPr>
        <p:sp>
          <p:nvSpPr>
            <p:cNvPr id="4" name="object 4"/>
            <p:cNvSpPr/>
            <p:nvPr/>
          </p:nvSpPr>
          <p:spPr>
            <a:xfrm>
              <a:off x="6477762" y="4668773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4" h="373379">
                  <a:moveTo>
                    <a:pt x="187452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89"/>
                  </a:lnTo>
                  <a:lnTo>
                    <a:pt x="6697" y="236325"/>
                  </a:lnTo>
                  <a:lnTo>
                    <a:pt x="25597" y="280923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2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4" y="186689"/>
                  </a:lnTo>
                  <a:lnTo>
                    <a:pt x="368206" y="137054"/>
                  </a:lnTo>
                  <a:lnTo>
                    <a:pt x="349306" y="92455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7762" y="4668773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4" h="373379">
                  <a:moveTo>
                    <a:pt x="0" y="186689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2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5"/>
                  </a:lnTo>
                  <a:lnTo>
                    <a:pt x="368206" y="137054"/>
                  </a:lnTo>
                  <a:lnTo>
                    <a:pt x="374904" y="186689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2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3"/>
                  </a:lnTo>
                  <a:lnTo>
                    <a:pt x="669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14110" y="5511545"/>
              <a:ext cx="713740" cy="859790"/>
            </a:xfrm>
            <a:custGeom>
              <a:avLst/>
              <a:gdLst/>
              <a:ahLst/>
              <a:cxnLst/>
              <a:rect l="l" t="t" r="r" b="b"/>
              <a:pathLst>
                <a:path w="713740" h="859789">
                  <a:moveTo>
                    <a:pt x="713232" y="0"/>
                  </a:moveTo>
                  <a:lnTo>
                    <a:pt x="182879" y="0"/>
                  </a:lnTo>
                  <a:lnTo>
                    <a:pt x="0" y="182879"/>
                  </a:lnTo>
                  <a:lnTo>
                    <a:pt x="0" y="859535"/>
                  </a:lnTo>
                  <a:lnTo>
                    <a:pt x="713232" y="859535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4110" y="5511545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182879" y="0"/>
                  </a:moveTo>
                  <a:lnTo>
                    <a:pt x="0" y="182879"/>
                  </a:lnTo>
                  <a:lnTo>
                    <a:pt x="146303" y="146303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9E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14110" y="5511545"/>
              <a:ext cx="713740" cy="859790"/>
            </a:xfrm>
            <a:custGeom>
              <a:avLst/>
              <a:gdLst/>
              <a:ahLst/>
              <a:cxnLst/>
              <a:rect l="l" t="t" r="r" b="b"/>
              <a:pathLst>
                <a:path w="713740" h="859789">
                  <a:moveTo>
                    <a:pt x="182879" y="0"/>
                  </a:moveTo>
                  <a:lnTo>
                    <a:pt x="146303" y="146303"/>
                  </a:lnTo>
                  <a:lnTo>
                    <a:pt x="0" y="182879"/>
                  </a:lnTo>
                  <a:lnTo>
                    <a:pt x="182879" y="0"/>
                  </a:lnTo>
                  <a:lnTo>
                    <a:pt x="713232" y="0"/>
                  </a:lnTo>
                  <a:lnTo>
                    <a:pt x="713232" y="859535"/>
                  </a:lnTo>
                  <a:lnTo>
                    <a:pt x="0" y="859535"/>
                  </a:lnTo>
                  <a:lnTo>
                    <a:pt x="0" y="182879"/>
                  </a:lnTo>
                </a:path>
              </a:pathLst>
            </a:custGeom>
            <a:ln w="38100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08598" y="5581649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40" h="861060">
                  <a:moveTo>
                    <a:pt x="713231" y="0"/>
                  </a:moveTo>
                  <a:lnTo>
                    <a:pt x="182879" y="0"/>
                  </a:lnTo>
                  <a:lnTo>
                    <a:pt x="0" y="182892"/>
                  </a:lnTo>
                  <a:lnTo>
                    <a:pt x="0" y="861060"/>
                  </a:lnTo>
                  <a:lnTo>
                    <a:pt x="713231" y="861060"/>
                  </a:lnTo>
                  <a:lnTo>
                    <a:pt x="713231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08598" y="5581649"/>
              <a:ext cx="182880" cy="183515"/>
            </a:xfrm>
            <a:custGeom>
              <a:avLst/>
              <a:gdLst/>
              <a:ahLst/>
              <a:cxnLst/>
              <a:rect l="l" t="t" r="r" b="b"/>
              <a:pathLst>
                <a:path w="182879" h="183514">
                  <a:moveTo>
                    <a:pt x="182879" y="0"/>
                  </a:moveTo>
                  <a:lnTo>
                    <a:pt x="0" y="182892"/>
                  </a:lnTo>
                  <a:lnTo>
                    <a:pt x="146303" y="146303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DB8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08598" y="5581649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40" h="861060">
                  <a:moveTo>
                    <a:pt x="182879" y="0"/>
                  </a:moveTo>
                  <a:lnTo>
                    <a:pt x="146303" y="146303"/>
                  </a:lnTo>
                  <a:lnTo>
                    <a:pt x="0" y="182892"/>
                  </a:lnTo>
                  <a:lnTo>
                    <a:pt x="182879" y="0"/>
                  </a:lnTo>
                  <a:lnTo>
                    <a:pt x="713231" y="0"/>
                  </a:lnTo>
                  <a:lnTo>
                    <a:pt x="713231" y="861060"/>
                  </a:lnTo>
                  <a:lnTo>
                    <a:pt x="0" y="861060"/>
                  </a:lnTo>
                  <a:lnTo>
                    <a:pt x="0" y="182892"/>
                  </a:lnTo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03086" y="5651754"/>
              <a:ext cx="711835" cy="861060"/>
            </a:xfrm>
            <a:custGeom>
              <a:avLst/>
              <a:gdLst/>
              <a:ahLst/>
              <a:cxnLst/>
              <a:rect l="l" t="t" r="r" b="b"/>
              <a:pathLst>
                <a:path w="711834" h="861059">
                  <a:moveTo>
                    <a:pt x="711708" y="0"/>
                  </a:moveTo>
                  <a:lnTo>
                    <a:pt x="182498" y="0"/>
                  </a:lnTo>
                  <a:lnTo>
                    <a:pt x="0" y="182499"/>
                  </a:lnTo>
                  <a:lnTo>
                    <a:pt x="0" y="861060"/>
                  </a:lnTo>
                  <a:lnTo>
                    <a:pt x="711708" y="861060"/>
                  </a:lnTo>
                  <a:lnTo>
                    <a:pt x="711708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03086" y="5651754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182498" y="0"/>
                  </a:moveTo>
                  <a:lnTo>
                    <a:pt x="0" y="182499"/>
                  </a:lnTo>
                  <a:lnTo>
                    <a:pt x="146049" y="145999"/>
                  </a:lnTo>
                  <a:lnTo>
                    <a:pt x="182498" y="0"/>
                  </a:lnTo>
                  <a:close/>
                </a:path>
              </a:pathLst>
            </a:custGeom>
            <a:solidFill>
              <a:srgbClr val="97A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03086" y="5651754"/>
              <a:ext cx="711835" cy="861060"/>
            </a:xfrm>
            <a:custGeom>
              <a:avLst/>
              <a:gdLst/>
              <a:ahLst/>
              <a:cxnLst/>
              <a:rect l="l" t="t" r="r" b="b"/>
              <a:pathLst>
                <a:path w="711834" h="861059">
                  <a:moveTo>
                    <a:pt x="182498" y="0"/>
                  </a:moveTo>
                  <a:lnTo>
                    <a:pt x="146049" y="145999"/>
                  </a:lnTo>
                  <a:lnTo>
                    <a:pt x="0" y="182499"/>
                  </a:lnTo>
                  <a:lnTo>
                    <a:pt x="182498" y="0"/>
                  </a:lnTo>
                  <a:lnTo>
                    <a:pt x="711708" y="0"/>
                  </a:lnTo>
                  <a:lnTo>
                    <a:pt x="711708" y="861060"/>
                  </a:lnTo>
                  <a:lnTo>
                    <a:pt x="0" y="861060"/>
                  </a:lnTo>
                  <a:lnTo>
                    <a:pt x="0" y="182499"/>
                  </a:lnTo>
                </a:path>
              </a:pathLst>
            </a:custGeom>
            <a:ln w="381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90411" y="5042154"/>
              <a:ext cx="149860" cy="455295"/>
            </a:xfrm>
            <a:custGeom>
              <a:avLst/>
              <a:gdLst/>
              <a:ahLst/>
              <a:cxnLst/>
              <a:rect l="l" t="t" r="r" b="b"/>
              <a:pathLst>
                <a:path w="149859" h="455295">
                  <a:moveTo>
                    <a:pt x="84709" y="0"/>
                  </a:moveTo>
                  <a:lnTo>
                    <a:pt x="64897" y="0"/>
                  </a:lnTo>
                  <a:lnTo>
                    <a:pt x="64897" y="59436"/>
                  </a:lnTo>
                  <a:lnTo>
                    <a:pt x="84709" y="59436"/>
                  </a:lnTo>
                  <a:lnTo>
                    <a:pt x="84709" y="0"/>
                  </a:lnTo>
                  <a:close/>
                </a:path>
                <a:path w="149859" h="455295">
                  <a:moveTo>
                    <a:pt x="84709" y="79248"/>
                  </a:moveTo>
                  <a:lnTo>
                    <a:pt x="64897" y="79248"/>
                  </a:lnTo>
                  <a:lnTo>
                    <a:pt x="64897" y="138684"/>
                  </a:lnTo>
                  <a:lnTo>
                    <a:pt x="84709" y="138684"/>
                  </a:lnTo>
                  <a:lnTo>
                    <a:pt x="84709" y="79248"/>
                  </a:lnTo>
                  <a:close/>
                </a:path>
                <a:path w="149859" h="455295">
                  <a:moveTo>
                    <a:pt x="84709" y="158496"/>
                  </a:moveTo>
                  <a:lnTo>
                    <a:pt x="64897" y="158496"/>
                  </a:lnTo>
                  <a:lnTo>
                    <a:pt x="64897" y="217932"/>
                  </a:lnTo>
                  <a:lnTo>
                    <a:pt x="84709" y="217932"/>
                  </a:lnTo>
                  <a:lnTo>
                    <a:pt x="84709" y="158496"/>
                  </a:lnTo>
                  <a:close/>
                </a:path>
                <a:path w="149859" h="455295">
                  <a:moveTo>
                    <a:pt x="84709" y="237744"/>
                  </a:moveTo>
                  <a:lnTo>
                    <a:pt x="64897" y="237744"/>
                  </a:lnTo>
                  <a:lnTo>
                    <a:pt x="64897" y="297180"/>
                  </a:lnTo>
                  <a:lnTo>
                    <a:pt x="84709" y="297180"/>
                  </a:lnTo>
                  <a:lnTo>
                    <a:pt x="84709" y="237744"/>
                  </a:lnTo>
                  <a:close/>
                </a:path>
                <a:path w="149859" h="455295">
                  <a:moveTo>
                    <a:pt x="11303" y="308737"/>
                  </a:moveTo>
                  <a:lnTo>
                    <a:pt x="1650" y="314071"/>
                  </a:lnTo>
                  <a:lnTo>
                    <a:pt x="0" y="320040"/>
                  </a:lnTo>
                  <a:lnTo>
                    <a:pt x="74803" y="454787"/>
                  </a:lnTo>
                  <a:lnTo>
                    <a:pt x="86155" y="434340"/>
                  </a:lnTo>
                  <a:lnTo>
                    <a:pt x="64897" y="434340"/>
                  </a:lnTo>
                  <a:lnTo>
                    <a:pt x="64957" y="396240"/>
                  </a:lnTo>
                  <a:lnTo>
                    <a:pt x="17272" y="310388"/>
                  </a:lnTo>
                  <a:lnTo>
                    <a:pt x="11303" y="308737"/>
                  </a:lnTo>
                  <a:close/>
                </a:path>
                <a:path w="149859" h="455295">
                  <a:moveTo>
                    <a:pt x="64957" y="396240"/>
                  </a:moveTo>
                  <a:lnTo>
                    <a:pt x="64897" y="434340"/>
                  </a:lnTo>
                  <a:lnTo>
                    <a:pt x="84709" y="434340"/>
                  </a:lnTo>
                  <a:lnTo>
                    <a:pt x="84709" y="429514"/>
                  </a:lnTo>
                  <a:lnTo>
                    <a:pt x="66167" y="429514"/>
                  </a:lnTo>
                  <a:lnTo>
                    <a:pt x="74802" y="413965"/>
                  </a:lnTo>
                  <a:lnTo>
                    <a:pt x="64957" y="396240"/>
                  </a:lnTo>
                  <a:close/>
                </a:path>
                <a:path w="149859" h="455295">
                  <a:moveTo>
                    <a:pt x="107310" y="396240"/>
                  </a:moveTo>
                  <a:lnTo>
                    <a:pt x="84709" y="396240"/>
                  </a:lnTo>
                  <a:lnTo>
                    <a:pt x="84709" y="434340"/>
                  </a:lnTo>
                  <a:lnTo>
                    <a:pt x="86155" y="434340"/>
                  </a:lnTo>
                  <a:lnTo>
                    <a:pt x="107310" y="396240"/>
                  </a:lnTo>
                  <a:close/>
                </a:path>
                <a:path w="149859" h="455295">
                  <a:moveTo>
                    <a:pt x="74802" y="413965"/>
                  </a:moveTo>
                  <a:lnTo>
                    <a:pt x="66167" y="429514"/>
                  </a:lnTo>
                  <a:lnTo>
                    <a:pt x="83439" y="429514"/>
                  </a:lnTo>
                  <a:lnTo>
                    <a:pt x="74802" y="413965"/>
                  </a:lnTo>
                  <a:close/>
                </a:path>
                <a:path w="149859" h="455295">
                  <a:moveTo>
                    <a:pt x="138303" y="308737"/>
                  </a:moveTo>
                  <a:lnTo>
                    <a:pt x="132334" y="310388"/>
                  </a:lnTo>
                  <a:lnTo>
                    <a:pt x="74802" y="413965"/>
                  </a:lnTo>
                  <a:lnTo>
                    <a:pt x="83439" y="429514"/>
                  </a:lnTo>
                  <a:lnTo>
                    <a:pt x="84709" y="429514"/>
                  </a:lnTo>
                  <a:lnTo>
                    <a:pt x="84709" y="396240"/>
                  </a:lnTo>
                  <a:lnTo>
                    <a:pt x="107310" y="396240"/>
                  </a:lnTo>
                  <a:lnTo>
                    <a:pt x="149606" y="320040"/>
                  </a:lnTo>
                  <a:lnTo>
                    <a:pt x="147955" y="314071"/>
                  </a:lnTo>
                  <a:lnTo>
                    <a:pt x="138303" y="308737"/>
                  </a:lnTo>
                  <a:close/>
                </a:path>
                <a:path w="149859" h="455295">
                  <a:moveTo>
                    <a:pt x="84648" y="396240"/>
                  </a:moveTo>
                  <a:lnTo>
                    <a:pt x="64957" y="396240"/>
                  </a:lnTo>
                  <a:lnTo>
                    <a:pt x="74802" y="413965"/>
                  </a:lnTo>
                  <a:lnTo>
                    <a:pt x="84648" y="396240"/>
                  </a:lnTo>
                  <a:close/>
                </a:path>
                <a:path w="149859" h="455295">
                  <a:moveTo>
                    <a:pt x="84709" y="316992"/>
                  </a:moveTo>
                  <a:lnTo>
                    <a:pt x="64897" y="316992"/>
                  </a:lnTo>
                  <a:lnTo>
                    <a:pt x="64897" y="376428"/>
                  </a:lnTo>
                  <a:lnTo>
                    <a:pt x="84709" y="376428"/>
                  </a:lnTo>
                  <a:lnTo>
                    <a:pt x="84709" y="31699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45074" y="1942337"/>
              <a:ext cx="2239010" cy="2165985"/>
            </a:xfrm>
            <a:custGeom>
              <a:avLst/>
              <a:gdLst/>
              <a:ahLst/>
              <a:cxnLst/>
              <a:rect l="l" t="t" r="r" b="b"/>
              <a:pathLst>
                <a:path w="2239009" h="2165985">
                  <a:moveTo>
                    <a:pt x="2052447" y="0"/>
                  </a:moveTo>
                  <a:lnTo>
                    <a:pt x="186309" y="0"/>
                  </a:lnTo>
                  <a:lnTo>
                    <a:pt x="136789" y="6656"/>
                  </a:lnTo>
                  <a:lnTo>
                    <a:pt x="92286" y="25442"/>
                  </a:lnTo>
                  <a:lnTo>
                    <a:pt x="54578" y="54578"/>
                  </a:lnTo>
                  <a:lnTo>
                    <a:pt x="25442" y="92286"/>
                  </a:lnTo>
                  <a:lnTo>
                    <a:pt x="6656" y="136789"/>
                  </a:lnTo>
                  <a:lnTo>
                    <a:pt x="0" y="186309"/>
                  </a:lnTo>
                  <a:lnTo>
                    <a:pt x="0" y="1979295"/>
                  </a:lnTo>
                  <a:lnTo>
                    <a:pt x="6656" y="2028814"/>
                  </a:lnTo>
                  <a:lnTo>
                    <a:pt x="25442" y="2073317"/>
                  </a:lnTo>
                  <a:lnTo>
                    <a:pt x="54578" y="2111025"/>
                  </a:lnTo>
                  <a:lnTo>
                    <a:pt x="92286" y="2140161"/>
                  </a:lnTo>
                  <a:lnTo>
                    <a:pt x="136789" y="2158947"/>
                  </a:lnTo>
                  <a:lnTo>
                    <a:pt x="186309" y="2165604"/>
                  </a:lnTo>
                  <a:lnTo>
                    <a:pt x="2052447" y="2165604"/>
                  </a:lnTo>
                  <a:lnTo>
                    <a:pt x="2101966" y="2158947"/>
                  </a:lnTo>
                  <a:lnTo>
                    <a:pt x="2146469" y="2140161"/>
                  </a:lnTo>
                  <a:lnTo>
                    <a:pt x="2184177" y="2111025"/>
                  </a:lnTo>
                  <a:lnTo>
                    <a:pt x="2213313" y="2073317"/>
                  </a:lnTo>
                  <a:lnTo>
                    <a:pt x="2232099" y="2028814"/>
                  </a:lnTo>
                  <a:lnTo>
                    <a:pt x="2238755" y="1979295"/>
                  </a:lnTo>
                  <a:lnTo>
                    <a:pt x="2238755" y="186309"/>
                  </a:lnTo>
                  <a:lnTo>
                    <a:pt x="2232099" y="136789"/>
                  </a:lnTo>
                  <a:lnTo>
                    <a:pt x="2213313" y="92286"/>
                  </a:lnTo>
                  <a:lnTo>
                    <a:pt x="2184177" y="54578"/>
                  </a:lnTo>
                  <a:lnTo>
                    <a:pt x="2146469" y="25442"/>
                  </a:lnTo>
                  <a:lnTo>
                    <a:pt x="2101966" y="6656"/>
                  </a:lnTo>
                  <a:lnTo>
                    <a:pt x="2052447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45074" y="1942337"/>
              <a:ext cx="2239010" cy="2165985"/>
            </a:xfrm>
            <a:custGeom>
              <a:avLst/>
              <a:gdLst/>
              <a:ahLst/>
              <a:cxnLst/>
              <a:rect l="l" t="t" r="r" b="b"/>
              <a:pathLst>
                <a:path w="2239009" h="2165985">
                  <a:moveTo>
                    <a:pt x="0" y="186309"/>
                  </a:moveTo>
                  <a:lnTo>
                    <a:pt x="6656" y="136789"/>
                  </a:lnTo>
                  <a:lnTo>
                    <a:pt x="25442" y="92286"/>
                  </a:lnTo>
                  <a:lnTo>
                    <a:pt x="54578" y="54578"/>
                  </a:lnTo>
                  <a:lnTo>
                    <a:pt x="92286" y="25442"/>
                  </a:lnTo>
                  <a:lnTo>
                    <a:pt x="136789" y="6656"/>
                  </a:lnTo>
                  <a:lnTo>
                    <a:pt x="186309" y="0"/>
                  </a:lnTo>
                  <a:lnTo>
                    <a:pt x="2052447" y="0"/>
                  </a:lnTo>
                  <a:lnTo>
                    <a:pt x="2101966" y="6656"/>
                  </a:lnTo>
                  <a:lnTo>
                    <a:pt x="2146469" y="25442"/>
                  </a:lnTo>
                  <a:lnTo>
                    <a:pt x="2184177" y="54578"/>
                  </a:lnTo>
                  <a:lnTo>
                    <a:pt x="2213313" y="92286"/>
                  </a:lnTo>
                  <a:lnTo>
                    <a:pt x="2232099" y="136789"/>
                  </a:lnTo>
                  <a:lnTo>
                    <a:pt x="2238755" y="186309"/>
                  </a:lnTo>
                  <a:lnTo>
                    <a:pt x="2238755" y="1979295"/>
                  </a:lnTo>
                  <a:lnTo>
                    <a:pt x="2232099" y="2028814"/>
                  </a:lnTo>
                  <a:lnTo>
                    <a:pt x="2213313" y="2073317"/>
                  </a:lnTo>
                  <a:lnTo>
                    <a:pt x="2184177" y="2111025"/>
                  </a:lnTo>
                  <a:lnTo>
                    <a:pt x="2146469" y="2140161"/>
                  </a:lnTo>
                  <a:lnTo>
                    <a:pt x="2101966" y="2158947"/>
                  </a:lnTo>
                  <a:lnTo>
                    <a:pt x="2052447" y="2165604"/>
                  </a:lnTo>
                  <a:lnTo>
                    <a:pt x="186309" y="2165604"/>
                  </a:lnTo>
                  <a:lnTo>
                    <a:pt x="136789" y="2158947"/>
                  </a:lnTo>
                  <a:lnTo>
                    <a:pt x="92286" y="2140161"/>
                  </a:lnTo>
                  <a:lnTo>
                    <a:pt x="54578" y="2111025"/>
                  </a:lnTo>
                  <a:lnTo>
                    <a:pt x="25442" y="2073317"/>
                  </a:lnTo>
                  <a:lnTo>
                    <a:pt x="6656" y="2028814"/>
                  </a:lnTo>
                  <a:lnTo>
                    <a:pt x="0" y="1979295"/>
                  </a:lnTo>
                  <a:lnTo>
                    <a:pt x="0" y="186309"/>
                  </a:lnTo>
                  <a:close/>
                </a:path>
              </a:pathLst>
            </a:custGeom>
            <a:ln w="19812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756528" y="2022094"/>
            <a:ext cx="8331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commit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89469" y="2022094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7E7E7E"/>
                </a:solidFill>
                <a:latin typeface="Calibri"/>
                <a:cs typeface="Calibri"/>
              </a:rPr>
              <a:t>date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47638" y="3627246"/>
            <a:ext cx="837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message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5545073" y="2465832"/>
          <a:ext cx="2314575" cy="1132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610">
                <a:tc>
                  <a:txBody>
                    <a:bodyPr/>
                    <a:lstStyle/>
                    <a:p>
                      <a:pPr marL="324485">
                        <a:lnSpc>
                          <a:spcPts val="215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tree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585858"/>
                      </a:solidFill>
                      <a:prstDash val="solid"/>
                    </a:lnR>
                    <a:lnT w="28575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ts val="212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1e439..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T w="28575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215900">
                        <a:lnSpc>
                          <a:spcPts val="1914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parent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585858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ts val="209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b2a30..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209550">
                        <a:lnSpc>
                          <a:spcPts val="182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author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585858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2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bismarck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85090">
                        <a:lnSpc>
                          <a:spcPts val="1914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committer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585858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93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bismarck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7021830" y="1942338"/>
            <a:ext cx="0" cy="534670"/>
          </a:xfrm>
          <a:custGeom>
            <a:avLst/>
            <a:gdLst/>
            <a:ahLst/>
            <a:cxnLst/>
            <a:rect l="l" t="t" r="r" b="b"/>
            <a:pathLst>
              <a:path h="534669">
                <a:moveTo>
                  <a:pt x="0" y="0"/>
                </a:moveTo>
                <a:lnTo>
                  <a:pt x="0" y="534415"/>
                </a:lnTo>
              </a:path>
            </a:pathLst>
          </a:custGeom>
          <a:ln w="19812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2223516" y="4107815"/>
            <a:ext cx="4529455" cy="2424430"/>
            <a:chOff x="2223516" y="4107815"/>
            <a:chExt cx="4529455" cy="2424430"/>
          </a:xfrm>
        </p:grpSpPr>
        <p:sp>
          <p:nvSpPr>
            <p:cNvPr id="24" name="object 24"/>
            <p:cNvSpPr/>
            <p:nvPr/>
          </p:nvSpPr>
          <p:spPr>
            <a:xfrm>
              <a:off x="6574789" y="4107815"/>
              <a:ext cx="177800" cy="561340"/>
            </a:xfrm>
            <a:custGeom>
              <a:avLst/>
              <a:gdLst/>
              <a:ahLst/>
              <a:cxnLst/>
              <a:rect l="l" t="t" r="r" b="b"/>
              <a:pathLst>
                <a:path w="177800" h="561339">
                  <a:moveTo>
                    <a:pt x="16382" y="384937"/>
                  </a:moveTo>
                  <a:lnTo>
                    <a:pt x="2412" y="392811"/>
                  </a:lnTo>
                  <a:lnTo>
                    <a:pt x="0" y="401574"/>
                  </a:lnTo>
                  <a:lnTo>
                    <a:pt x="90042" y="561086"/>
                  </a:lnTo>
                  <a:lnTo>
                    <a:pt x="106263" y="531368"/>
                  </a:lnTo>
                  <a:lnTo>
                    <a:pt x="75437" y="531368"/>
                  </a:lnTo>
                  <a:lnTo>
                    <a:pt x="75010" y="475534"/>
                  </a:lnTo>
                  <a:lnTo>
                    <a:pt x="25145" y="387350"/>
                  </a:lnTo>
                  <a:lnTo>
                    <a:pt x="16382" y="384937"/>
                  </a:lnTo>
                  <a:close/>
                </a:path>
                <a:path w="177800" h="561339">
                  <a:moveTo>
                    <a:pt x="75010" y="475534"/>
                  </a:moveTo>
                  <a:lnTo>
                    <a:pt x="75437" y="531368"/>
                  </a:lnTo>
                  <a:lnTo>
                    <a:pt x="104393" y="531114"/>
                  </a:lnTo>
                  <a:lnTo>
                    <a:pt x="104341" y="524256"/>
                  </a:lnTo>
                  <a:lnTo>
                    <a:pt x="77088" y="524256"/>
                  </a:lnTo>
                  <a:lnTo>
                    <a:pt x="89608" y="501349"/>
                  </a:lnTo>
                  <a:lnTo>
                    <a:pt x="75010" y="475534"/>
                  </a:lnTo>
                  <a:close/>
                </a:path>
                <a:path w="177800" h="561339">
                  <a:moveTo>
                    <a:pt x="161162" y="383794"/>
                  </a:moveTo>
                  <a:lnTo>
                    <a:pt x="152400" y="386461"/>
                  </a:lnTo>
                  <a:lnTo>
                    <a:pt x="103965" y="475081"/>
                  </a:lnTo>
                  <a:lnTo>
                    <a:pt x="104393" y="531114"/>
                  </a:lnTo>
                  <a:lnTo>
                    <a:pt x="75437" y="531368"/>
                  </a:lnTo>
                  <a:lnTo>
                    <a:pt x="106263" y="531368"/>
                  </a:lnTo>
                  <a:lnTo>
                    <a:pt x="177800" y="400304"/>
                  </a:lnTo>
                  <a:lnTo>
                    <a:pt x="175259" y="391541"/>
                  </a:lnTo>
                  <a:lnTo>
                    <a:pt x="168148" y="387731"/>
                  </a:lnTo>
                  <a:lnTo>
                    <a:pt x="161162" y="383794"/>
                  </a:lnTo>
                  <a:close/>
                </a:path>
                <a:path w="177800" h="561339">
                  <a:moveTo>
                    <a:pt x="89608" y="501349"/>
                  </a:moveTo>
                  <a:lnTo>
                    <a:pt x="77088" y="524256"/>
                  </a:lnTo>
                  <a:lnTo>
                    <a:pt x="102488" y="524129"/>
                  </a:lnTo>
                  <a:lnTo>
                    <a:pt x="89608" y="501349"/>
                  </a:lnTo>
                  <a:close/>
                </a:path>
                <a:path w="177800" h="561339">
                  <a:moveTo>
                    <a:pt x="103965" y="475081"/>
                  </a:moveTo>
                  <a:lnTo>
                    <a:pt x="89608" y="501349"/>
                  </a:lnTo>
                  <a:lnTo>
                    <a:pt x="102488" y="524129"/>
                  </a:lnTo>
                  <a:lnTo>
                    <a:pt x="77088" y="524256"/>
                  </a:lnTo>
                  <a:lnTo>
                    <a:pt x="104341" y="524256"/>
                  </a:lnTo>
                  <a:lnTo>
                    <a:pt x="103965" y="475081"/>
                  </a:lnTo>
                  <a:close/>
                </a:path>
                <a:path w="177800" h="561339">
                  <a:moveTo>
                    <a:pt x="100329" y="0"/>
                  </a:moveTo>
                  <a:lnTo>
                    <a:pt x="71374" y="254"/>
                  </a:lnTo>
                  <a:lnTo>
                    <a:pt x="75010" y="475534"/>
                  </a:lnTo>
                  <a:lnTo>
                    <a:pt x="89608" y="501349"/>
                  </a:lnTo>
                  <a:lnTo>
                    <a:pt x="103965" y="475081"/>
                  </a:lnTo>
                  <a:lnTo>
                    <a:pt x="1003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04694" y="4668774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89"/>
                  </a:lnTo>
                  <a:lnTo>
                    <a:pt x="6697" y="236325"/>
                  </a:lnTo>
                  <a:lnTo>
                    <a:pt x="25597" y="280923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4" y="186689"/>
                  </a:lnTo>
                  <a:lnTo>
                    <a:pt x="368206" y="137054"/>
                  </a:lnTo>
                  <a:lnTo>
                    <a:pt x="349306" y="92455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04694" y="4668774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89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5"/>
                  </a:lnTo>
                  <a:lnTo>
                    <a:pt x="368206" y="137054"/>
                  </a:lnTo>
                  <a:lnTo>
                    <a:pt x="374904" y="186689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3"/>
                  </a:lnTo>
                  <a:lnTo>
                    <a:pt x="669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42566" y="5511546"/>
              <a:ext cx="711835" cy="859790"/>
            </a:xfrm>
            <a:custGeom>
              <a:avLst/>
              <a:gdLst/>
              <a:ahLst/>
              <a:cxnLst/>
              <a:rect l="l" t="t" r="r" b="b"/>
              <a:pathLst>
                <a:path w="711835" h="859789">
                  <a:moveTo>
                    <a:pt x="711707" y="0"/>
                  </a:moveTo>
                  <a:lnTo>
                    <a:pt x="182498" y="0"/>
                  </a:lnTo>
                  <a:lnTo>
                    <a:pt x="0" y="182498"/>
                  </a:lnTo>
                  <a:lnTo>
                    <a:pt x="0" y="859535"/>
                  </a:lnTo>
                  <a:lnTo>
                    <a:pt x="711707" y="859535"/>
                  </a:lnTo>
                  <a:lnTo>
                    <a:pt x="711707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42566" y="5511546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80" h="182879">
                  <a:moveTo>
                    <a:pt x="182498" y="0"/>
                  </a:moveTo>
                  <a:lnTo>
                    <a:pt x="0" y="182498"/>
                  </a:lnTo>
                  <a:lnTo>
                    <a:pt x="146050" y="145999"/>
                  </a:lnTo>
                  <a:lnTo>
                    <a:pt x="182498" y="0"/>
                  </a:lnTo>
                  <a:close/>
                </a:path>
              </a:pathLst>
            </a:custGeom>
            <a:solidFill>
              <a:srgbClr val="9E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42566" y="5511546"/>
              <a:ext cx="711835" cy="859790"/>
            </a:xfrm>
            <a:custGeom>
              <a:avLst/>
              <a:gdLst/>
              <a:ahLst/>
              <a:cxnLst/>
              <a:rect l="l" t="t" r="r" b="b"/>
              <a:pathLst>
                <a:path w="711835" h="859789">
                  <a:moveTo>
                    <a:pt x="182498" y="0"/>
                  </a:moveTo>
                  <a:lnTo>
                    <a:pt x="146050" y="145999"/>
                  </a:lnTo>
                  <a:lnTo>
                    <a:pt x="0" y="182498"/>
                  </a:lnTo>
                  <a:lnTo>
                    <a:pt x="182498" y="0"/>
                  </a:lnTo>
                  <a:lnTo>
                    <a:pt x="711707" y="0"/>
                  </a:lnTo>
                  <a:lnTo>
                    <a:pt x="711707" y="859535"/>
                  </a:lnTo>
                  <a:lnTo>
                    <a:pt x="0" y="859535"/>
                  </a:lnTo>
                  <a:lnTo>
                    <a:pt x="0" y="182498"/>
                  </a:lnTo>
                </a:path>
              </a:pathLst>
            </a:custGeom>
            <a:ln w="38100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35530" y="5581650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39" h="861060">
                  <a:moveTo>
                    <a:pt x="713232" y="0"/>
                  </a:moveTo>
                  <a:lnTo>
                    <a:pt x="182880" y="0"/>
                  </a:lnTo>
                  <a:lnTo>
                    <a:pt x="0" y="182892"/>
                  </a:lnTo>
                  <a:lnTo>
                    <a:pt x="0" y="861060"/>
                  </a:lnTo>
                  <a:lnTo>
                    <a:pt x="713232" y="861060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35530" y="5581650"/>
              <a:ext cx="182880" cy="183515"/>
            </a:xfrm>
            <a:custGeom>
              <a:avLst/>
              <a:gdLst/>
              <a:ahLst/>
              <a:cxnLst/>
              <a:rect l="l" t="t" r="r" b="b"/>
              <a:pathLst>
                <a:path w="182880" h="183514">
                  <a:moveTo>
                    <a:pt x="182880" y="0"/>
                  </a:moveTo>
                  <a:lnTo>
                    <a:pt x="0" y="182892"/>
                  </a:lnTo>
                  <a:lnTo>
                    <a:pt x="146303" y="146303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CDB8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35530" y="5581650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39" h="861060">
                  <a:moveTo>
                    <a:pt x="182880" y="0"/>
                  </a:moveTo>
                  <a:lnTo>
                    <a:pt x="146303" y="146303"/>
                  </a:lnTo>
                  <a:lnTo>
                    <a:pt x="0" y="182892"/>
                  </a:lnTo>
                  <a:lnTo>
                    <a:pt x="182880" y="0"/>
                  </a:lnTo>
                  <a:lnTo>
                    <a:pt x="713232" y="0"/>
                  </a:lnTo>
                  <a:lnTo>
                    <a:pt x="713232" y="861060"/>
                  </a:lnTo>
                  <a:lnTo>
                    <a:pt x="0" y="861060"/>
                  </a:lnTo>
                  <a:lnTo>
                    <a:pt x="0" y="182892"/>
                  </a:lnTo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30018" y="5651754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39" h="861059">
                  <a:moveTo>
                    <a:pt x="713232" y="0"/>
                  </a:moveTo>
                  <a:lnTo>
                    <a:pt x="182880" y="0"/>
                  </a:lnTo>
                  <a:lnTo>
                    <a:pt x="0" y="182880"/>
                  </a:lnTo>
                  <a:lnTo>
                    <a:pt x="0" y="861060"/>
                  </a:lnTo>
                  <a:lnTo>
                    <a:pt x="713232" y="861060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30018" y="5651754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80" h="182879">
                  <a:moveTo>
                    <a:pt x="182880" y="0"/>
                  </a:moveTo>
                  <a:lnTo>
                    <a:pt x="0" y="182880"/>
                  </a:lnTo>
                  <a:lnTo>
                    <a:pt x="146304" y="146304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97A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30018" y="5651754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39" h="861059">
                  <a:moveTo>
                    <a:pt x="182880" y="0"/>
                  </a:moveTo>
                  <a:lnTo>
                    <a:pt x="146304" y="146304"/>
                  </a:lnTo>
                  <a:lnTo>
                    <a:pt x="0" y="182880"/>
                  </a:lnTo>
                  <a:lnTo>
                    <a:pt x="182880" y="0"/>
                  </a:lnTo>
                  <a:lnTo>
                    <a:pt x="713232" y="0"/>
                  </a:lnTo>
                  <a:lnTo>
                    <a:pt x="713232" y="861060"/>
                  </a:lnTo>
                  <a:lnTo>
                    <a:pt x="0" y="861060"/>
                  </a:lnTo>
                  <a:lnTo>
                    <a:pt x="0" y="182880"/>
                  </a:lnTo>
                </a:path>
              </a:pathLst>
            </a:custGeom>
            <a:ln w="381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17343" y="5042154"/>
              <a:ext cx="149860" cy="455295"/>
            </a:xfrm>
            <a:custGeom>
              <a:avLst/>
              <a:gdLst/>
              <a:ahLst/>
              <a:cxnLst/>
              <a:rect l="l" t="t" r="r" b="b"/>
              <a:pathLst>
                <a:path w="149860" h="455295">
                  <a:moveTo>
                    <a:pt x="84708" y="0"/>
                  </a:moveTo>
                  <a:lnTo>
                    <a:pt x="64896" y="0"/>
                  </a:lnTo>
                  <a:lnTo>
                    <a:pt x="64896" y="59436"/>
                  </a:lnTo>
                  <a:lnTo>
                    <a:pt x="84708" y="59436"/>
                  </a:lnTo>
                  <a:lnTo>
                    <a:pt x="84708" y="0"/>
                  </a:lnTo>
                  <a:close/>
                </a:path>
                <a:path w="149860" h="455295">
                  <a:moveTo>
                    <a:pt x="84708" y="79248"/>
                  </a:moveTo>
                  <a:lnTo>
                    <a:pt x="64896" y="79248"/>
                  </a:lnTo>
                  <a:lnTo>
                    <a:pt x="64896" y="138684"/>
                  </a:lnTo>
                  <a:lnTo>
                    <a:pt x="84708" y="138684"/>
                  </a:lnTo>
                  <a:lnTo>
                    <a:pt x="84708" y="79248"/>
                  </a:lnTo>
                  <a:close/>
                </a:path>
                <a:path w="149860" h="455295">
                  <a:moveTo>
                    <a:pt x="84708" y="158496"/>
                  </a:moveTo>
                  <a:lnTo>
                    <a:pt x="64896" y="158496"/>
                  </a:lnTo>
                  <a:lnTo>
                    <a:pt x="64896" y="217932"/>
                  </a:lnTo>
                  <a:lnTo>
                    <a:pt x="84708" y="217932"/>
                  </a:lnTo>
                  <a:lnTo>
                    <a:pt x="84708" y="158496"/>
                  </a:lnTo>
                  <a:close/>
                </a:path>
                <a:path w="149860" h="455295">
                  <a:moveTo>
                    <a:pt x="84708" y="237744"/>
                  </a:moveTo>
                  <a:lnTo>
                    <a:pt x="64896" y="237744"/>
                  </a:lnTo>
                  <a:lnTo>
                    <a:pt x="64896" y="297180"/>
                  </a:lnTo>
                  <a:lnTo>
                    <a:pt x="84708" y="297180"/>
                  </a:lnTo>
                  <a:lnTo>
                    <a:pt x="84708" y="237744"/>
                  </a:lnTo>
                  <a:close/>
                </a:path>
                <a:path w="149860" h="455295">
                  <a:moveTo>
                    <a:pt x="11302" y="308737"/>
                  </a:moveTo>
                  <a:lnTo>
                    <a:pt x="1650" y="314071"/>
                  </a:lnTo>
                  <a:lnTo>
                    <a:pt x="0" y="320040"/>
                  </a:lnTo>
                  <a:lnTo>
                    <a:pt x="74802" y="454787"/>
                  </a:lnTo>
                  <a:lnTo>
                    <a:pt x="86155" y="434340"/>
                  </a:lnTo>
                  <a:lnTo>
                    <a:pt x="64896" y="434340"/>
                  </a:lnTo>
                  <a:lnTo>
                    <a:pt x="64957" y="396240"/>
                  </a:lnTo>
                  <a:lnTo>
                    <a:pt x="17271" y="310388"/>
                  </a:lnTo>
                  <a:lnTo>
                    <a:pt x="11302" y="308737"/>
                  </a:lnTo>
                  <a:close/>
                </a:path>
                <a:path w="149860" h="455295">
                  <a:moveTo>
                    <a:pt x="64957" y="396240"/>
                  </a:moveTo>
                  <a:lnTo>
                    <a:pt x="64896" y="434340"/>
                  </a:lnTo>
                  <a:lnTo>
                    <a:pt x="84708" y="434340"/>
                  </a:lnTo>
                  <a:lnTo>
                    <a:pt x="84708" y="429514"/>
                  </a:lnTo>
                  <a:lnTo>
                    <a:pt x="66167" y="429514"/>
                  </a:lnTo>
                  <a:lnTo>
                    <a:pt x="74802" y="413965"/>
                  </a:lnTo>
                  <a:lnTo>
                    <a:pt x="64957" y="396240"/>
                  </a:lnTo>
                  <a:close/>
                </a:path>
                <a:path w="149860" h="455295">
                  <a:moveTo>
                    <a:pt x="107310" y="396240"/>
                  </a:moveTo>
                  <a:lnTo>
                    <a:pt x="84708" y="396240"/>
                  </a:lnTo>
                  <a:lnTo>
                    <a:pt x="84708" y="434340"/>
                  </a:lnTo>
                  <a:lnTo>
                    <a:pt x="86155" y="434340"/>
                  </a:lnTo>
                  <a:lnTo>
                    <a:pt x="107310" y="396240"/>
                  </a:lnTo>
                  <a:close/>
                </a:path>
                <a:path w="149860" h="455295">
                  <a:moveTo>
                    <a:pt x="74802" y="413965"/>
                  </a:moveTo>
                  <a:lnTo>
                    <a:pt x="66167" y="429514"/>
                  </a:lnTo>
                  <a:lnTo>
                    <a:pt x="83438" y="429514"/>
                  </a:lnTo>
                  <a:lnTo>
                    <a:pt x="74802" y="413965"/>
                  </a:lnTo>
                  <a:close/>
                </a:path>
                <a:path w="149860" h="455295">
                  <a:moveTo>
                    <a:pt x="138302" y="308737"/>
                  </a:moveTo>
                  <a:lnTo>
                    <a:pt x="132333" y="310388"/>
                  </a:lnTo>
                  <a:lnTo>
                    <a:pt x="74802" y="413965"/>
                  </a:lnTo>
                  <a:lnTo>
                    <a:pt x="83438" y="429514"/>
                  </a:lnTo>
                  <a:lnTo>
                    <a:pt x="84708" y="429514"/>
                  </a:lnTo>
                  <a:lnTo>
                    <a:pt x="84708" y="396240"/>
                  </a:lnTo>
                  <a:lnTo>
                    <a:pt x="107310" y="396240"/>
                  </a:lnTo>
                  <a:lnTo>
                    <a:pt x="149606" y="320040"/>
                  </a:lnTo>
                  <a:lnTo>
                    <a:pt x="147955" y="314071"/>
                  </a:lnTo>
                  <a:lnTo>
                    <a:pt x="138302" y="308737"/>
                  </a:lnTo>
                  <a:close/>
                </a:path>
                <a:path w="149860" h="455295">
                  <a:moveTo>
                    <a:pt x="84648" y="396240"/>
                  </a:moveTo>
                  <a:lnTo>
                    <a:pt x="64957" y="396240"/>
                  </a:lnTo>
                  <a:lnTo>
                    <a:pt x="74802" y="413965"/>
                  </a:lnTo>
                  <a:lnTo>
                    <a:pt x="84648" y="396240"/>
                  </a:lnTo>
                  <a:close/>
                </a:path>
                <a:path w="149860" h="455295">
                  <a:moveTo>
                    <a:pt x="84708" y="316992"/>
                  </a:moveTo>
                  <a:lnTo>
                    <a:pt x="64896" y="316992"/>
                  </a:lnTo>
                  <a:lnTo>
                    <a:pt x="64896" y="376428"/>
                  </a:lnTo>
                  <a:lnTo>
                    <a:pt x="84708" y="376428"/>
                  </a:lnTo>
                  <a:lnTo>
                    <a:pt x="84708" y="31699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06090" y="4758741"/>
              <a:ext cx="3354070" cy="210820"/>
            </a:xfrm>
            <a:custGeom>
              <a:avLst/>
              <a:gdLst/>
              <a:ahLst/>
              <a:cxnLst/>
              <a:rect l="l" t="t" r="r" b="b"/>
              <a:pathLst>
                <a:path w="3354070" h="210820">
                  <a:moveTo>
                    <a:pt x="3281578" y="105104"/>
                  </a:moveTo>
                  <a:lnTo>
                    <a:pt x="3151505" y="177367"/>
                  </a:lnTo>
                  <a:lnTo>
                    <a:pt x="3146182" y="181883"/>
                  </a:lnTo>
                  <a:lnTo>
                    <a:pt x="3143123" y="187876"/>
                  </a:lnTo>
                  <a:lnTo>
                    <a:pt x="3142539" y="194583"/>
                  </a:lnTo>
                  <a:lnTo>
                    <a:pt x="3144647" y="201243"/>
                  </a:lnTo>
                  <a:lnTo>
                    <a:pt x="3149163" y="206565"/>
                  </a:lnTo>
                  <a:lnTo>
                    <a:pt x="3155156" y="209625"/>
                  </a:lnTo>
                  <a:lnTo>
                    <a:pt x="3161863" y="210208"/>
                  </a:lnTo>
                  <a:lnTo>
                    <a:pt x="3168523" y="208101"/>
                  </a:lnTo>
                  <a:lnTo>
                    <a:pt x="3322286" y="122630"/>
                  </a:lnTo>
                  <a:lnTo>
                    <a:pt x="3317748" y="122630"/>
                  </a:lnTo>
                  <a:lnTo>
                    <a:pt x="3317748" y="120471"/>
                  </a:lnTo>
                  <a:lnTo>
                    <a:pt x="3309239" y="120471"/>
                  </a:lnTo>
                  <a:lnTo>
                    <a:pt x="3281578" y="105104"/>
                  </a:lnTo>
                  <a:close/>
                </a:path>
                <a:path w="3354070" h="210820">
                  <a:moveTo>
                    <a:pt x="3250031" y="87578"/>
                  </a:moveTo>
                  <a:lnTo>
                    <a:pt x="0" y="87578"/>
                  </a:lnTo>
                  <a:lnTo>
                    <a:pt x="0" y="122630"/>
                  </a:lnTo>
                  <a:lnTo>
                    <a:pt x="3250031" y="122630"/>
                  </a:lnTo>
                  <a:lnTo>
                    <a:pt x="3281578" y="105104"/>
                  </a:lnTo>
                  <a:lnTo>
                    <a:pt x="3250031" y="87578"/>
                  </a:lnTo>
                  <a:close/>
                </a:path>
                <a:path w="3354070" h="210820">
                  <a:moveTo>
                    <a:pt x="3322286" y="87578"/>
                  </a:moveTo>
                  <a:lnTo>
                    <a:pt x="3317748" y="87578"/>
                  </a:lnTo>
                  <a:lnTo>
                    <a:pt x="3317748" y="122630"/>
                  </a:lnTo>
                  <a:lnTo>
                    <a:pt x="3322286" y="122630"/>
                  </a:lnTo>
                  <a:lnTo>
                    <a:pt x="3353816" y="105104"/>
                  </a:lnTo>
                  <a:lnTo>
                    <a:pt x="3322286" y="87578"/>
                  </a:lnTo>
                  <a:close/>
                </a:path>
                <a:path w="3354070" h="210820">
                  <a:moveTo>
                    <a:pt x="3309239" y="89737"/>
                  </a:moveTo>
                  <a:lnTo>
                    <a:pt x="3281578" y="105104"/>
                  </a:lnTo>
                  <a:lnTo>
                    <a:pt x="3309239" y="120471"/>
                  </a:lnTo>
                  <a:lnTo>
                    <a:pt x="3309239" y="89737"/>
                  </a:lnTo>
                  <a:close/>
                </a:path>
                <a:path w="3354070" h="210820">
                  <a:moveTo>
                    <a:pt x="3317748" y="89737"/>
                  </a:moveTo>
                  <a:lnTo>
                    <a:pt x="3309239" y="89737"/>
                  </a:lnTo>
                  <a:lnTo>
                    <a:pt x="3309239" y="120471"/>
                  </a:lnTo>
                  <a:lnTo>
                    <a:pt x="3317748" y="120471"/>
                  </a:lnTo>
                  <a:lnTo>
                    <a:pt x="3317748" y="89737"/>
                  </a:lnTo>
                  <a:close/>
                </a:path>
                <a:path w="3354070" h="210820">
                  <a:moveTo>
                    <a:pt x="3161863" y="0"/>
                  </a:moveTo>
                  <a:lnTo>
                    <a:pt x="3155156" y="583"/>
                  </a:lnTo>
                  <a:lnTo>
                    <a:pt x="3149163" y="3643"/>
                  </a:lnTo>
                  <a:lnTo>
                    <a:pt x="3144647" y="8965"/>
                  </a:lnTo>
                  <a:lnTo>
                    <a:pt x="3142539" y="15624"/>
                  </a:lnTo>
                  <a:lnTo>
                    <a:pt x="3143123" y="22332"/>
                  </a:lnTo>
                  <a:lnTo>
                    <a:pt x="3146182" y="28324"/>
                  </a:lnTo>
                  <a:lnTo>
                    <a:pt x="3151505" y="32841"/>
                  </a:lnTo>
                  <a:lnTo>
                    <a:pt x="3281578" y="105104"/>
                  </a:lnTo>
                  <a:lnTo>
                    <a:pt x="3309239" y="89737"/>
                  </a:lnTo>
                  <a:lnTo>
                    <a:pt x="3317748" y="89737"/>
                  </a:lnTo>
                  <a:lnTo>
                    <a:pt x="3317748" y="87578"/>
                  </a:lnTo>
                  <a:lnTo>
                    <a:pt x="3322286" y="87578"/>
                  </a:lnTo>
                  <a:lnTo>
                    <a:pt x="3168523" y="2107"/>
                  </a:lnTo>
                  <a:lnTo>
                    <a:pt x="3161863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280150" y="1552447"/>
            <a:ext cx="788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93c42..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1000">
              <a:lnSpc>
                <a:spcPct val="100000"/>
              </a:lnSpc>
              <a:spcBef>
                <a:spcPts val="95"/>
              </a:spcBef>
            </a:pPr>
            <a:r>
              <a:rPr i="1" spc="-10" dirty="0">
                <a:latin typeface="Calibri Light"/>
                <a:cs typeface="Calibri Light"/>
              </a:rPr>
              <a:t>Commmit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34914" y="1932177"/>
            <a:ext cx="2259330" cy="4599940"/>
            <a:chOff x="5534914" y="1932177"/>
            <a:chExt cx="2259330" cy="4599940"/>
          </a:xfrm>
        </p:grpSpPr>
        <p:sp>
          <p:nvSpPr>
            <p:cNvPr id="4" name="object 4"/>
            <p:cNvSpPr/>
            <p:nvPr/>
          </p:nvSpPr>
          <p:spPr>
            <a:xfrm>
              <a:off x="6477762" y="4668773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4" h="373379">
                  <a:moveTo>
                    <a:pt x="187452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89"/>
                  </a:lnTo>
                  <a:lnTo>
                    <a:pt x="6697" y="236325"/>
                  </a:lnTo>
                  <a:lnTo>
                    <a:pt x="25597" y="280923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2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4" y="186689"/>
                  </a:lnTo>
                  <a:lnTo>
                    <a:pt x="368206" y="137054"/>
                  </a:lnTo>
                  <a:lnTo>
                    <a:pt x="349306" y="92455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7762" y="4668773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4" h="373379">
                  <a:moveTo>
                    <a:pt x="0" y="186689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2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5"/>
                  </a:lnTo>
                  <a:lnTo>
                    <a:pt x="368206" y="137054"/>
                  </a:lnTo>
                  <a:lnTo>
                    <a:pt x="374904" y="186689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2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3"/>
                  </a:lnTo>
                  <a:lnTo>
                    <a:pt x="669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14110" y="5511545"/>
              <a:ext cx="713740" cy="859790"/>
            </a:xfrm>
            <a:custGeom>
              <a:avLst/>
              <a:gdLst/>
              <a:ahLst/>
              <a:cxnLst/>
              <a:rect l="l" t="t" r="r" b="b"/>
              <a:pathLst>
                <a:path w="713740" h="859789">
                  <a:moveTo>
                    <a:pt x="713232" y="0"/>
                  </a:moveTo>
                  <a:lnTo>
                    <a:pt x="182879" y="0"/>
                  </a:lnTo>
                  <a:lnTo>
                    <a:pt x="0" y="182879"/>
                  </a:lnTo>
                  <a:lnTo>
                    <a:pt x="0" y="859535"/>
                  </a:lnTo>
                  <a:lnTo>
                    <a:pt x="713232" y="859535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4110" y="5511545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182879" y="0"/>
                  </a:moveTo>
                  <a:lnTo>
                    <a:pt x="0" y="182879"/>
                  </a:lnTo>
                  <a:lnTo>
                    <a:pt x="146303" y="146303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9E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14110" y="5511545"/>
              <a:ext cx="713740" cy="859790"/>
            </a:xfrm>
            <a:custGeom>
              <a:avLst/>
              <a:gdLst/>
              <a:ahLst/>
              <a:cxnLst/>
              <a:rect l="l" t="t" r="r" b="b"/>
              <a:pathLst>
                <a:path w="713740" h="859789">
                  <a:moveTo>
                    <a:pt x="182879" y="0"/>
                  </a:moveTo>
                  <a:lnTo>
                    <a:pt x="146303" y="146303"/>
                  </a:lnTo>
                  <a:lnTo>
                    <a:pt x="0" y="182879"/>
                  </a:lnTo>
                  <a:lnTo>
                    <a:pt x="182879" y="0"/>
                  </a:lnTo>
                  <a:lnTo>
                    <a:pt x="713232" y="0"/>
                  </a:lnTo>
                  <a:lnTo>
                    <a:pt x="713232" y="859535"/>
                  </a:lnTo>
                  <a:lnTo>
                    <a:pt x="0" y="859535"/>
                  </a:lnTo>
                  <a:lnTo>
                    <a:pt x="0" y="182879"/>
                  </a:lnTo>
                </a:path>
              </a:pathLst>
            </a:custGeom>
            <a:ln w="38100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08598" y="5581649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40" h="861060">
                  <a:moveTo>
                    <a:pt x="713231" y="0"/>
                  </a:moveTo>
                  <a:lnTo>
                    <a:pt x="182879" y="0"/>
                  </a:lnTo>
                  <a:lnTo>
                    <a:pt x="0" y="182892"/>
                  </a:lnTo>
                  <a:lnTo>
                    <a:pt x="0" y="861060"/>
                  </a:lnTo>
                  <a:lnTo>
                    <a:pt x="713231" y="861060"/>
                  </a:lnTo>
                  <a:lnTo>
                    <a:pt x="713231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08598" y="5581649"/>
              <a:ext cx="182880" cy="183515"/>
            </a:xfrm>
            <a:custGeom>
              <a:avLst/>
              <a:gdLst/>
              <a:ahLst/>
              <a:cxnLst/>
              <a:rect l="l" t="t" r="r" b="b"/>
              <a:pathLst>
                <a:path w="182879" h="183514">
                  <a:moveTo>
                    <a:pt x="182879" y="0"/>
                  </a:moveTo>
                  <a:lnTo>
                    <a:pt x="0" y="182892"/>
                  </a:lnTo>
                  <a:lnTo>
                    <a:pt x="146303" y="146303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DB8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08598" y="5581649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40" h="861060">
                  <a:moveTo>
                    <a:pt x="182879" y="0"/>
                  </a:moveTo>
                  <a:lnTo>
                    <a:pt x="146303" y="146303"/>
                  </a:lnTo>
                  <a:lnTo>
                    <a:pt x="0" y="182892"/>
                  </a:lnTo>
                  <a:lnTo>
                    <a:pt x="182879" y="0"/>
                  </a:lnTo>
                  <a:lnTo>
                    <a:pt x="713231" y="0"/>
                  </a:lnTo>
                  <a:lnTo>
                    <a:pt x="713231" y="861060"/>
                  </a:lnTo>
                  <a:lnTo>
                    <a:pt x="0" y="861060"/>
                  </a:lnTo>
                  <a:lnTo>
                    <a:pt x="0" y="182892"/>
                  </a:lnTo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03086" y="5651754"/>
              <a:ext cx="711835" cy="861060"/>
            </a:xfrm>
            <a:custGeom>
              <a:avLst/>
              <a:gdLst/>
              <a:ahLst/>
              <a:cxnLst/>
              <a:rect l="l" t="t" r="r" b="b"/>
              <a:pathLst>
                <a:path w="711834" h="861059">
                  <a:moveTo>
                    <a:pt x="711708" y="0"/>
                  </a:moveTo>
                  <a:lnTo>
                    <a:pt x="182498" y="0"/>
                  </a:lnTo>
                  <a:lnTo>
                    <a:pt x="0" y="182499"/>
                  </a:lnTo>
                  <a:lnTo>
                    <a:pt x="0" y="861060"/>
                  </a:lnTo>
                  <a:lnTo>
                    <a:pt x="711708" y="861060"/>
                  </a:lnTo>
                  <a:lnTo>
                    <a:pt x="711708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03086" y="5651754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182498" y="0"/>
                  </a:moveTo>
                  <a:lnTo>
                    <a:pt x="0" y="182499"/>
                  </a:lnTo>
                  <a:lnTo>
                    <a:pt x="146049" y="145999"/>
                  </a:lnTo>
                  <a:lnTo>
                    <a:pt x="182498" y="0"/>
                  </a:lnTo>
                  <a:close/>
                </a:path>
              </a:pathLst>
            </a:custGeom>
            <a:solidFill>
              <a:srgbClr val="97A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03086" y="5651754"/>
              <a:ext cx="711835" cy="861060"/>
            </a:xfrm>
            <a:custGeom>
              <a:avLst/>
              <a:gdLst/>
              <a:ahLst/>
              <a:cxnLst/>
              <a:rect l="l" t="t" r="r" b="b"/>
              <a:pathLst>
                <a:path w="711834" h="861059">
                  <a:moveTo>
                    <a:pt x="182498" y="0"/>
                  </a:moveTo>
                  <a:lnTo>
                    <a:pt x="146049" y="145999"/>
                  </a:lnTo>
                  <a:lnTo>
                    <a:pt x="0" y="182499"/>
                  </a:lnTo>
                  <a:lnTo>
                    <a:pt x="182498" y="0"/>
                  </a:lnTo>
                  <a:lnTo>
                    <a:pt x="711708" y="0"/>
                  </a:lnTo>
                  <a:lnTo>
                    <a:pt x="711708" y="861060"/>
                  </a:lnTo>
                  <a:lnTo>
                    <a:pt x="0" y="861060"/>
                  </a:lnTo>
                  <a:lnTo>
                    <a:pt x="0" y="182499"/>
                  </a:lnTo>
                </a:path>
              </a:pathLst>
            </a:custGeom>
            <a:ln w="381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90411" y="5042154"/>
              <a:ext cx="149860" cy="455295"/>
            </a:xfrm>
            <a:custGeom>
              <a:avLst/>
              <a:gdLst/>
              <a:ahLst/>
              <a:cxnLst/>
              <a:rect l="l" t="t" r="r" b="b"/>
              <a:pathLst>
                <a:path w="149859" h="455295">
                  <a:moveTo>
                    <a:pt x="84709" y="0"/>
                  </a:moveTo>
                  <a:lnTo>
                    <a:pt x="64897" y="0"/>
                  </a:lnTo>
                  <a:lnTo>
                    <a:pt x="64897" y="59436"/>
                  </a:lnTo>
                  <a:lnTo>
                    <a:pt x="84709" y="59436"/>
                  </a:lnTo>
                  <a:lnTo>
                    <a:pt x="84709" y="0"/>
                  </a:lnTo>
                  <a:close/>
                </a:path>
                <a:path w="149859" h="455295">
                  <a:moveTo>
                    <a:pt x="84709" y="79248"/>
                  </a:moveTo>
                  <a:lnTo>
                    <a:pt x="64897" y="79248"/>
                  </a:lnTo>
                  <a:lnTo>
                    <a:pt x="64897" y="138684"/>
                  </a:lnTo>
                  <a:lnTo>
                    <a:pt x="84709" y="138684"/>
                  </a:lnTo>
                  <a:lnTo>
                    <a:pt x="84709" y="79248"/>
                  </a:lnTo>
                  <a:close/>
                </a:path>
                <a:path w="149859" h="455295">
                  <a:moveTo>
                    <a:pt x="84709" y="158496"/>
                  </a:moveTo>
                  <a:lnTo>
                    <a:pt x="64897" y="158496"/>
                  </a:lnTo>
                  <a:lnTo>
                    <a:pt x="64897" y="217932"/>
                  </a:lnTo>
                  <a:lnTo>
                    <a:pt x="84709" y="217932"/>
                  </a:lnTo>
                  <a:lnTo>
                    <a:pt x="84709" y="158496"/>
                  </a:lnTo>
                  <a:close/>
                </a:path>
                <a:path w="149859" h="455295">
                  <a:moveTo>
                    <a:pt x="84709" y="237744"/>
                  </a:moveTo>
                  <a:lnTo>
                    <a:pt x="64897" y="237744"/>
                  </a:lnTo>
                  <a:lnTo>
                    <a:pt x="64897" y="297180"/>
                  </a:lnTo>
                  <a:lnTo>
                    <a:pt x="84709" y="297180"/>
                  </a:lnTo>
                  <a:lnTo>
                    <a:pt x="84709" y="237744"/>
                  </a:lnTo>
                  <a:close/>
                </a:path>
                <a:path w="149859" h="455295">
                  <a:moveTo>
                    <a:pt x="11303" y="308737"/>
                  </a:moveTo>
                  <a:lnTo>
                    <a:pt x="1650" y="314071"/>
                  </a:lnTo>
                  <a:lnTo>
                    <a:pt x="0" y="320040"/>
                  </a:lnTo>
                  <a:lnTo>
                    <a:pt x="74803" y="454787"/>
                  </a:lnTo>
                  <a:lnTo>
                    <a:pt x="86155" y="434340"/>
                  </a:lnTo>
                  <a:lnTo>
                    <a:pt x="64897" y="434340"/>
                  </a:lnTo>
                  <a:lnTo>
                    <a:pt x="64957" y="396240"/>
                  </a:lnTo>
                  <a:lnTo>
                    <a:pt x="17272" y="310388"/>
                  </a:lnTo>
                  <a:lnTo>
                    <a:pt x="11303" y="308737"/>
                  </a:lnTo>
                  <a:close/>
                </a:path>
                <a:path w="149859" h="455295">
                  <a:moveTo>
                    <a:pt x="64957" y="396240"/>
                  </a:moveTo>
                  <a:lnTo>
                    <a:pt x="64897" y="434340"/>
                  </a:lnTo>
                  <a:lnTo>
                    <a:pt x="84709" y="434340"/>
                  </a:lnTo>
                  <a:lnTo>
                    <a:pt x="84709" y="429514"/>
                  </a:lnTo>
                  <a:lnTo>
                    <a:pt x="66167" y="429514"/>
                  </a:lnTo>
                  <a:lnTo>
                    <a:pt x="74802" y="413965"/>
                  </a:lnTo>
                  <a:lnTo>
                    <a:pt x="64957" y="396240"/>
                  </a:lnTo>
                  <a:close/>
                </a:path>
                <a:path w="149859" h="455295">
                  <a:moveTo>
                    <a:pt x="107310" y="396240"/>
                  </a:moveTo>
                  <a:lnTo>
                    <a:pt x="84709" y="396240"/>
                  </a:lnTo>
                  <a:lnTo>
                    <a:pt x="84709" y="434340"/>
                  </a:lnTo>
                  <a:lnTo>
                    <a:pt x="86155" y="434340"/>
                  </a:lnTo>
                  <a:lnTo>
                    <a:pt x="107310" y="396240"/>
                  </a:lnTo>
                  <a:close/>
                </a:path>
                <a:path w="149859" h="455295">
                  <a:moveTo>
                    <a:pt x="74802" y="413965"/>
                  </a:moveTo>
                  <a:lnTo>
                    <a:pt x="66167" y="429514"/>
                  </a:lnTo>
                  <a:lnTo>
                    <a:pt x="83439" y="429514"/>
                  </a:lnTo>
                  <a:lnTo>
                    <a:pt x="74802" y="413965"/>
                  </a:lnTo>
                  <a:close/>
                </a:path>
                <a:path w="149859" h="455295">
                  <a:moveTo>
                    <a:pt x="138303" y="308737"/>
                  </a:moveTo>
                  <a:lnTo>
                    <a:pt x="132334" y="310388"/>
                  </a:lnTo>
                  <a:lnTo>
                    <a:pt x="74802" y="413965"/>
                  </a:lnTo>
                  <a:lnTo>
                    <a:pt x="83439" y="429514"/>
                  </a:lnTo>
                  <a:lnTo>
                    <a:pt x="84709" y="429514"/>
                  </a:lnTo>
                  <a:lnTo>
                    <a:pt x="84709" y="396240"/>
                  </a:lnTo>
                  <a:lnTo>
                    <a:pt x="107310" y="396240"/>
                  </a:lnTo>
                  <a:lnTo>
                    <a:pt x="149606" y="320040"/>
                  </a:lnTo>
                  <a:lnTo>
                    <a:pt x="147955" y="314071"/>
                  </a:lnTo>
                  <a:lnTo>
                    <a:pt x="138303" y="308737"/>
                  </a:lnTo>
                  <a:close/>
                </a:path>
                <a:path w="149859" h="455295">
                  <a:moveTo>
                    <a:pt x="84648" y="396240"/>
                  </a:moveTo>
                  <a:lnTo>
                    <a:pt x="64957" y="396240"/>
                  </a:lnTo>
                  <a:lnTo>
                    <a:pt x="74802" y="413965"/>
                  </a:lnTo>
                  <a:lnTo>
                    <a:pt x="84648" y="396240"/>
                  </a:lnTo>
                  <a:close/>
                </a:path>
                <a:path w="149859" h="455295">
                  <a:moveTo>
                    <a:pt x="84709" y="316992"/>
                  </a:moveTo>
                  <a:lnTo>
                    <a:pt x="64897" y="316992"/>
                  </a:lnTo>
                  <a:lnTo>
                    <a:pt x="64897" y="376428"/>
                  </a:lnTo>
                  <a:lnTo>
                    <a:pt x="84709" y="376428"/>
                  </a:lnTo>
                  <a:lnTo>
                    <a:pt x="84709" y="31699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45074" y="1942337"/>
              <a:ext cx="2239010" cy="2165985"/>
            </a:xfrm>
            <a:custGeom>
              <a:avLst/>
              <a:gdLst/>
              <a:ahLst/>
              <a:cxnLst/>
              <a:rect l="l" t="t" r="r" b="b"/>
              <a:pathLst>
                <a:path w="2239009" h="2165985">
                  <a:moveTo>
                    <a:pt x="2052447" y="0"/>
                  </a:moveTo>
                  <a:lnTo>
                    <a:pt x="186309" y="0"/>
                  </a:lnTo>
                  <a:lnTo>
                    <a:pt x="136789" y="6656"/>
                  </a:lnTo>
                  <a:lnTo>
                    <a:pt x="92286" y="25442"/>
                  </a:lnTo>
                  <a:lnTo>
                    <a:pt x="54578" y="54578"/>
                  </a:lnTo>
                  <a:lnTo>
                    <a:pt x="25442" y="92286"/>
                  </a:lnTo>
                  <a:lnTo>
                    <a:pt x="6656" y="136789"/>
                  </a:lnTo>
                  <a:lnTo>
                    <a:pt x="0" y="186309"/>
                  </a:lnTo>
                  <a:lnTo>
                    <a:pt x="0" y="1979295"/>
                  </a:lnTo>
                  <a:lnTo>
                    <a:pt x="6656" y="2028814"/>
                  </a:lnTo>
                  <a:lnTo>
                    <a:pt x="25442" y="2073317"/>
                  </a:lnTo>
                  <a:lnTo>
                    <a:pt x="54578" y="2111025"/>
                  </a:lnTo>
                  <a:lnTo>
                    <a:pt x="92286" y="2140161"/>
                  </a:lnTo>
                  <a:lnTo>
                    <a:pt x="136789" y="2158947"/>
                  </a:lnTo>
                  <a:lnTo>
                    <a:pt x="186309" y="2165604"/>
                  </a:lnTo>
                  <a:lnTo>
                    <a:pt x="2052447" y="2165604"/>
                  </a:lnTo>
                  <a:lnTo>
                    <a:pt x="2101966" y="2158947"/>
                  </a:lnTo>
                  <a:lnTo>
                    <a:pt x="2146469" y="2140161"/>
                  </a:lnTo>
                  <a:lnTo>
                    <a:pt x="2184177" y="2111025"/>
                  </a:lnTo>
                  <a:lnTo>
                    <a:pt x="2213313" y="2073317"/>
                  </a:lnTo>
                  <a:lnTo>
                    <a:pt x="2232099" y="2028814"/>
                  </a:lnTo>
                  <a:lnTo>
                    <a:pt x="2238755" y="1979295"/>
                  </a:lnTo>
                  <a:lnTo>
                    <a:pt x="2238755" y="186309"/>
                  </a:lnTo>
                  <a:lnTo>
                    <a:pt x="2232099" y="136789"/>
                  </a:lnTo>
                  <a:lnTo>
                    <a:pt x="2213313" y="92286"/>
                  </a:lnTo>
                  <a:lnTo>
                    <a:pt x="2184177" y="54578"/>
                  </a:lnTo>
                  <a:lnTo>
                    <a:pt x="2146469" y="25442"/>
                  </a:lnTo>
                  <a:lnTo>
                    <a:pt x="2101966" y="6656"/>
                  </a:lnTo>
                  <a:lnTo>
                    <a:pt x="2052447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45074" y="1942337"/>
              <a:ext cx="2239010" cy="2165985"/>
            </a:xfrm>
            <a:custGeom>
              <a:avLst/>
              <a:gdLst/>
              <a:ahLst/>
              <a:cxnLst/>
              <a:rect l="l" t="t" r="r" b="b"/>
              <a:pathLst>
                <a:path w="2239009" h="2165985">
                  <a:moveTo>
                    <a:pt x="0" y="186309"/>
                  </a:moveTo>
                  <a:lnTo>
                    <a:pt x="6656" y="136789"/>
                  </a:lnTo>
                  <a:lnTo>
                    <a:pt x="25442" y="92286"/>
                  </a:lnTo>
                  <a:lnTo>
                    <a:pt x="54578" y="54578"/>
                  </a:lnTo>
                  <a:lnTo>
                    <a:pt x="92286" y="25442"/>
                  </a:lnTo>
                  <a:lnTo>
                    <a:pt x="136789" y="6656"/>
                  </a:lnTo>
                  <a:lnTo>
                    <a:pt x="186309" y="0"/>
                  </a:lnTo>
                  <a:lnTo>
                    <a:pt x="2052447" y="0"/>
                  </a:lnTo>
                  <a:lnTo>
                    <a:pt x="2101966" y="6656"/>
                  </a:lnTo>
                  <a:lnTo>
                    <a:pt x="2146469" y="25442"/>
                  </a:lnTo>
                  <a:lnTo>
                    <a:pt x="2184177" y="54578"/>
                  </a:lnTo>
                  <a:lnTo>
                    <a:pt x="2213313" y="92286"/>
                  </a:lnTo>
                  <a:lnTo>
                    <a:pt x="2232099" y="136789"/>
                  </a:lnTo>
                  <a:lnTo>
                    <a:pt x="2238755" y="186309"/>
                  </a:lnTo>
                  <a:lnTo>
                    <a:pt x="2238755" y="1979295"/>
                  </a:lnTo>
                  <a:lnTo>
                    <a:pt x="2232099" y="2028814"/>
                  </a:lnTo>
                  <a:lnTo>
                    <a:pt x="2213313" y="2073317"/>
                  </a:lnTo>
                  <a:lnTo>
                    <a:pt x="2184177" y="2111025"/>
                  </a:lnTo>
                  <a:lnTo>
                    <a:pt x="2146469" y="2140161"/>
                  </a:lnTo>
                  <a:lnTo>
                    <a:pt x="2101966" y="2158947"/>
                  </a:lnTo>
                  <a:lnTo>
                    <a:pt x="2052447" y="2165604"/>
                  </a:lnTo>
                  <a:lnTo>
                    <a:pt x="186309" y="2165604"/>
                  </a:lnTo>
                  <a:lnTo>
                    <a:pt x="136789" y="2158947"/>
                  </a:lnTo>
                  <a:lnTo>
                    <a:pt x="92286" y="2140161"/>
                  </a:lnTo>
                  <a:lnTo>
                    <a:pt x="54578" y="2111025"/>
                  </a:lnTo>
                  <a:lnTo>
                    <a:pt x="25442" y="2073317"/>
                  </a:lnTo>
                  <a:lnTo>
                    <a:pt x="6656" y="2028814"/>
                  </a:lnTo>
                  <a:lnTo>
                    <a:pt x="0" y="1979295"/>
                  </a:lnTo>
                  <a:lnTo>
                    <a:pt x="0" y="186309"/>
                  </a:lnTo>
                  <a:close/>
                </a:path>
              </a:pathLst>
            </a:custGeom>
            <a:ln w="19812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756528" y="2022094"/>
            <a:ext cx="8331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commit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89469" y="2022094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7E7E7E"/>
                </a:solidFill>
                <a:latin typeface="Calibri"/>
                <a:cs typeface="Calibri"/>
              </a:rPr>
              <a:t>date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47638" y="3627246"/>
            <a:ext cx="837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message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021830" y="1942338"/>
            <a:ext cx="0" cy="534670"/>
          </a:xfrm>
          <a:custGeom>
            <a:avLst/>
            <a:gdLst/>
            <a:ahLst/>
            <a:cxnLst/>
            <a:rect l="l" t="t" r="r" b="b"/>
            <a:pathLst>
              <a:path h="534669">
                <a:moveTo>
                  <a:pt x="0" y="0"/>
                </a:moveTo>
                <a:lnTo>
                  <a:pt x="0" y="534415"/>
                </a:lnTo>
              </a:path>
            </a:pathLst>
          </a:custGeom>
          <a:ln w="19812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5526023" y="2465832"/>
          <a:ext cx="2350135" cy="1132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610">
                <a:tc>
                  <a:txBody>
                    <a:bodyPr/>
                    <a:lstStyle/>
                    <a:p>
                      <a:pPr marL="324485">
                        <a:lnSpc>
                          <a:spcPts val="215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tree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585858"/>
                      </a:solidFill>
                      <a:prstDash val="solid"/>
                    </a:lnR>
                    <a:lnT w="28575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ts val="212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1e439..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T w="28575">
                      <a:solidFill>
                        <a:srgbClr val="585858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215900">
                        <a:lnSpc>
                          <a:spcPts val="1914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parent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ts val="209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b2a30..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209550">
                        <a:lnSpc>
                          <a:spcPts val="182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author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585858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ts val="2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bismarck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85090">
                        <a:lnSpc>
                          <a:spcPts val="1914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committer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585858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ts val="193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bismarck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1563369" y="1932177"/>
            <a:ext cx="5189220" cy="4599940"/>
            <a:chOff x="1563369" y="1932177"/>
            <a:chExt cx="5189220" cy="4599940"/>
          </a:xfrm>
        </p:grpSpPr>
        <p:sp>
          <p:nvSpPr>
            <p:cNvPr id="24" name="object 24"/>
            <p:cNvSpPr/>
            <p:nvPr/>
          </p:nvSpPr>
          <p:spPr>
            <a:xfrm>
              <a:off x="6574790" y="4107814"/>
              <a:ext cx="177800" cy="561340"/>
            </a:xfrm>
            <a:custGeom>
              <a:avLst/>
              <a:gdLst/>
              <a:ahLst/>
              <a:cxnLst/>
              <a:rect l="l" t="t" r="r" b="b"/>
              <a:pathLst>
                <a:path w="177800" h="561339">
                  <a:moveTo>
                    <a:pt x="16382" y="384937"/>
                  </a:moveTo>
                  <a:lnTo>
                    <a:pt x="2412" y="392811"/>
                  </a:lnTo>
                  <a:lnTo>
                    <a:pt x="0" y="401574"/>
                  </a:lnTo>
                  <a:lnTo>
                    <a:pt x="90042" y="561086"/>
                  </a:lnTo>
                  <a:lnTo>
                    <a:pt x="106263" y="531368"/>
                  </a:lnTo>
                  <a:lnTo>
                    <a:pt x="75437" y="531368"/>
                  </a:lnTo>
                  <a:lnTo>
                    <a:pt x="75010" y="475534"/>
                  </a:lnTo>
                  <a:lnTo>
                    <a:pt x="25145" y="387350"/>
                  </a:lnTo>
                  <a:lnTo>
                    <a:pt x="16382" y="384937"/>
                  </a:lnTo>
                  <a:close/>
                </a:path>
                <a:path w="177800" h="561339">
                  <a:moveTo>
                    <a:pt x="75010" y="475534"/>
                  </a:moveTo>
                  <a:lnTo>
                    <a:pt x="75437" y="531368"/>
                  </a:lnTo>
                  <a:lnTo>
                    <a:pt x="104393" y="531114"/>
                  </a:lnTo>
                  <a:lnTo>
                    <a:pt x="104341" y="524256"/>
                  </a:lnTo>
                  <a:lnTo>
                    <a:pt x="77088" y="524256"/>
                  </a:lnTo>
                  <a:lnTo>
                    <a:pt x="89608" y="501349"/>
                  </a:lnTo>
                  <a:lnTo>
                    <a:pt x="75010" y="475534"/>
                  </a:lnTo>
                  <a:close/>
                </a:path>
                <a:path w="177800" h="561339">
                  <a:moveTo>
                    <a:pt x="161162" y="383794"/>
                  </a:moveTo>
                  <a:lnTo>
                    <a:pt x="152400" y="386461"/>
                  </a:lnTo>
                  <a:lnTo>
                    <a:pt x="103965" y="475081"/>
                  </a:lnTo>
                  <a:lnTo>
                    <a:pt x="104393" y="531114"/>
                  </a:lnTo>
                  <a:lnTo>
                    <a:pt x="75437" y="531368"/>
                  </a:lnTo>
                  <a:lnTo>
                    <a:pt x="106263" y="531368"/>
                  </a:lnTo>
                  <a:lnTo>
                    <a:pt x="177800" y="400304"/>
                  </a:lnTo>
                  <a:lnTo>
                    <a:pt x="175259" y="391541"/>
                  </a:lnTo>
                  <a:lnTo>
                    <a:pt x="168148" y="387731"/>
                  </a:lnTo>
                  <a:lnTo>
                    <a:pt x="161162" y="383794"/>
                  </a:lnTo>
                  <a:close/>
                </a:path>
                <a:path w="177800" h="561339">
                  <a:moveTo>
                    <a:pt x="89608" y="501349"/>
                  </a:moveTo>
                  <a:lnTo>
                    <a:pt x="77088" y="524256"/>
                  </a:lnTo>
                  <a:lnTo>
                    <a:pt x="102488" y="524129"/>
                  </a:lnTo>
                  <a:lnTo>
                    <a:pt x="89608" y="501349"/>
                  </a:lnTo>
                  <a:close/>
                </a:path>
                <a:path w="177800" h="561339">
                  <a:moveTo>
                    <a:pt x="103965" y="475081"/>
                  </a:moveTo>
                  <a:lnTo>
                    <a:pt x="89608" y="501349"/>
                  </a:lnTo>
                  <a:lnTo>
                    <a:pt x="102488" y="524129"/>
                  </a:lnTo>
                  <a:lnTo>
                    <a:pt x="77088" y="524256"/>
                  </a:lnTo>
                  <a:lnTo>
                    <a:pt x="104341" y="524256"/>
                  </a:lnTo>
                  <a:lnTo>
                    <a:pt x="103965" y="475081"/>
                  </a:lnTo>
                  <a:close/>
                </a:path>
                <a:path w="177800" h="561339">
                  <a:moveTo>
                    <a:pt x="100329" y="0"/>
                  </a:moveTo>
                  <a:lnTo>
                    <a:pt x="71374" y="254"/>
                  </a:lnTo>
                  <a:lnTo>
                    <a:pt x="75010" y="475534"/>
                  </a:lnTo>
                  <a:lnTo>
                    <a:pt x="89608" y="501349"/>
                  </a:lnTo>
                  <a:lnTo>
                    <a:pt x="103965" y="475081"/>
                  </a:lnTo>
                  <a:lnTo>
                    <a:pt x="1003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04694" y="4668773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89"/>
                  </a:lnTo>
                  <a:lnTo>
                    <a:pt x="6697" y="236325"/>
                  </a:lnTo>
                  <a:lnTo>
                    <a:pt x="25597" y="280923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4" y="186689"/>
                  </a:lnTo>
                  <a:lnTo>
                    <a:pt x="368206" y="137054"/>
                  </a:lnTo>
                  <a:lnTo>
                    <a:pt x="349306" y="92455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04694" y="4668773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89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5"/>
                  </a:lnTo>
                  <a:lnTo>
                    <a:pt x="368206" y="137054"/>
                  </a:lnTo>
                  <a:lnTo>
                    <a:pt x="374904" y="186689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3"/>
                  </a:lnTo>
                  <a:lnTo>
                    <a:pt x="669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42565" y="5511545"/>
              <a:ext cx="711835" cy="859790"/>
            </a:xfrm>
            <a:custGeom>
              <a:avLst/>
              <a:gdLst/>
              <a:ahLst/>
              <a:cxnLst/>
              <a:rect l="l" t="t" r="r" b="b"/>
              <a:pathLst>
                <a:path w="711835" h="859789">
                  <a:moveTo>
                    <a:pt x="711707" y="0"/>
                  </a:moveTo>
                  <a:lnTo>
                    <a:pt x="182498" y="0"/>
                  </a:lnTo>
                  <a:lnTo>
                    <a:pt x="0" y="182498"/>
                  </a:lnTo>
                  <a:lnTo>
                    <a:pt x="0" y="859535"/>
                  </a:lnTo>
                  <a:lnTo>
                    <a:pt x="711707" y="859535"/>
                  </a:lnTo>
                  <a:lnTo>
                    <a:pt x="711707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42565" y="5511545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80" h="182879">
                  <a:moveTo>
                    <a:pt x="182498" y="0"/>
                  </a:moveTo>
                  <a:lnTo>
                    <a:pt x="0" y="182498"/>
                  </a:lnTo>
                  <a:lnTo>
                    <a:pt x="146050" y="145999"/>
                  </a:lnTo>
                  <a:lnTo>
                    <a:pt x="182498" y="0"/>
                  </a:lnTo>
                  <a:close/>
                </a:path>
              </a:pathLst>
            </a:custGeom>
            <a:solidFill>
              <a:srgbClr val="9E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42565" y="5511545"/>
              <a:ext cx="711835" cy="859790"/>
            </a:xfrm>
            <a:custGeom>
              <a:avLst/>
              <a:gdLst/>
              <a:ahLst/>
              <a:cxnLst/>
              <a:rect l="l" t="t" r="r" b="b"/>
              <a:pathLst>
                <a:path w="711835" h="859789">
                  <a:moveTo>
                    <a:pt x="182498" y="0"/>
                  </a:moveTo>
                  <a:lnTo>
                    <a:pt x="146050" y="145999"/>
                  </a:lnTo>
                  <a:lnTo>
                    <a:pt x="0" y="182498"/>
                  </a:lnTo>
                  <a:lnTo>
                    <a:pt x="182498" y="0"/>
                  </a:lnTo>
                  <a:lnTo>
                    <a:pt x="711707" y="0"/>
                  </a:lnTo>
                  <a:lnTo>
                    <a:pt x="711707" y="859535"/>
                  </a:lnTo>
                  <a:lnTo>
                    <a:pt x="0" y="859535"/>
                  </a:lnTo>
                  <a:lnTo>
                    <a:pt x="0" y="182498"/>
                  </a:lnTo>
                </a:path>
              </a:pathLst>
            </a:custGeom>
            <a:ln w="38100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35529" y="5581649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39" h="861060">
                  <a:moveTo>
                    <a:pt x="713232" y="0"/>
                  </a:moveTo>
                  <a:lnTo>
                    <a:pt x="182880" y="0"/>
                  </a:lnTo>
                  <a:lnTo>
                    <a:pt x="0" y="182892"/>
                  </a:lnTo>
                  <a:lnTo>
                    <a:pt x="0" y="861060"/>
                  </a:lnTo>
                  <a:lnTo>
                    <a:pt x="713232" y="861060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35529" y="5581649"/>
              <a:ext cx="182880" cy="183515"/>
            </a:xfrm>
            <a:custGeom>
              <a:avLst/>
              <a:gdLst/>
              <a:ahLst/>
              <a:cxnLst/>
              <a:rect l="l" t="t" r="r" b="b"/>
              <a:pathLst>
                <a:path w="182880" h="183514">
                  <a:moveTo>
                    <a:pt x="182880" y="0"/>
                  </a:moveTo>
                  <a:lnTo>
                    <a:pt x="0" y="182892"/>
                  </a:lnTo>
                  <a:lnTo>
                    <a:pt x="146303" y="146303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CDB8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35529" y="5581649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39" h="861060">
                  <a:moveTo>
                    <a:pt x="182880" y="0"/>
                  </a:moveTo>
                  <a:lnTo>
                    <a:pt x="146303" y="146303"/>
                  </a:lnTo>
                  <a:lnTo>
                    <a:pt x="0" y="182892"/>
                  </a:lnTo>
                  <a:lnTo>
                    <a:pt x="182880" y="0"/>
                  </a:lnTo>
                  <a:lnTo>
                    <a:pt x="713232" y="0"/>
                  </a:lnTo>
                  <a:lnTo>
                    <a:pt x="713232" y="861060"/>
                  </a:lnTo>
                  <a:lnTo>
                    <a:pt x="0" y="861060"/>
                  </a:lnTo>
                  <a:lnTo>
                    <a:pt x="0" y="182892"/>
                  </a:lnTo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30017" y="5651754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39" h="861059">
                  <a:moveTo>
                    <a:pt x="713232" y="0"/>
                  </a:moveTo>
                  <a:lnTo>
                    <a:pt x="182880" y="0"/>
                  </a:lnTo>
                  <a:lnTo>
                    <a:pt x="0" y="182880"/>
                  </a:lnTo>
                  <a:lnTo>
                    <a:pt x="0" y="861060"/>
                  </a:lnTo>
                  <a:lnTo>
                    <a:pt x="713232" y="861060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30017" y="5651754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80" h="182879">
                  <a:moveTo>
                    <a:pt x="182880" y="0"/>
                  </a:moveTo>
                  <a:lnTo>
                    <a:pt x="0" y="182880"/>
                  </a:lnTo>
                  <a:lnTo>
                    <a:pt x="146304" y="146304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97A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30017" y="5651754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39" h="861059">
                  <a:moveTo>
                    <a:pt x="182880" y="0"/>
                  </a:moveTo>
                  <a:lnTo>
                    <a:pt x="146304" y="146304"/>
                  </a:lnTo>
                  <a:lnTo>
                    <a:pt x="0" y="182880"/>
                  </a:lnTo>
                  <a:lnTo>
                    <a:pt x="182880" y="0"/>
                  </a:lnTo>
                  <a:lnTo>
                    <a:pt x="713232" y="0"/>
                  </a:lnTo>
                  <a:lnTo>
                    <a:pt x="713232" y="861060"/>
                  </a:lnTo>
                  <a:lnTo>
                    <a:pt x="0" y="861060"/>
                  </a:lnTo>
                  <a:lnTo>
                    <a:pt x="0" y="182880"/>
                  </a:lnTo>
                </a:path>
              </a:pathLst>
            </a:custGeom>
            <a:ln w="381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17342" y="5042154"/>
              <a:ext cx="149860" cy="455295"/>
            </a:xfrm>
            <a:custGeom>
              <a:avLst/>
              <a:gdLst/>
              <a:ahLst/>
              <a:cxnLst/>
              <a:rect l="l" t="t" r="r" b="b"/>
              <a:pathLst>
                <a:path w="149860" h="455295">
                  <a:moveTo>
                    <a:pt x="84708" y="0"/>
                  </a:moveTo>
                  <a:lnTo>
                    <a:pt x="64896" y="0"/>
                  </a:lnTo>
                  <a:lnTo>
                    <a:pt x="64896" y="59436"/>
                  </a:lnTo>
                  <a:lnTo>
                    <a:pt x="84708" y="59436"/>
                  </a:lnTo>
                  <a:lnTo>
                    <a:pt x="84708" y="0"/>
                  </a:lnTo>
                  <a:close/>
                </a:path>
                <a:path w="149860" h="455295">
                  <a:moveTo>
                    <a:pt x="84708" y="79248"/>
                  </a:moveTo>
                  <a:lnTo>
                    <a:pt x="64896" y="79248"/>
                  </a:lnTo>
                  <a:lnTo>
                    <a:pt x="64896" y="138684"/>
                  </a:lnTo>
                  <a:lnTo>
                    <a:pt x="84708" y="138684"/>
                  </a:lnTo>
                  <a:lnTo>
                    <a:pt x="84708" y="79248"/>
                  </a:lnTo>
                  <a:close/>
                </a:path>
                <a:path w="149860" h="455295">
                  <a:moveTo>
                    <a:pt x="84708" y="158496"/>
                  </a:moveTo>
                  <a:lnTo>
                    <a:pt x="64896" y="158496"/>
                  </a:lnTo>
                  <a:lnTo>
                    <a:pt x="64896" y="217932"/>
                  </a:lnTo>
                  <a:lnTo>
                    <a:pt x="84708" y="217932"/>
                  </a:lnTo>
                  <a:lnTo>
                    <a:pt x="84708" y="158496"/>
                  </a:lnTo>
                  <a:close/>
                </a:path>
                <a:path w="149860" h="455295">
                  <a:moveTo>
                    <a:pt x="84708" y="237744"/>
                  </a:moveTo>
                  <a:lnTo>
                    <a:pt x="64896" y="237744"/>
                  </a:lnTo>
                  <a:lnTo>
                    <a:pt x="64896" y="297180"/>
                  </a:lnTo>
                  <a:lnTo>
                    <a:pt x="84708" y="297180"/>
                  </a:lnTo>
                  <a:lnTo>
                    <a:pt x="84708" y="237744"/>
                  </a:lnTo>
                  <a:close/>
                </a:path>
                <a:path w="149860" h="455295">
                  <a:moveTo>
                    <a:pt x="11302" y="308737"/>
                  </a:moveTo>
                  <a:lnTo>
                    <a:pt x="1650" y="314071"/>
                  </a:lnTo>
                  <a:lnTo>
                    <a:pt x="0" y="320040"/>
                  </a:lnTo>
                  <a:lnTo>
                    <a:pt x="74802" y="454787"/>
                  </a:lnTo>
                  <a:lnTo>
                    <a:pt x="86155" y="434340"/>
                  </a:lnTo>
                  <a:lnTo>
                    <a:pt x="64896" y="434340"/>
                  </a:lnTo>
                  <a:lnTo>
                    <a:pt x="64957" y="396240"/>
                  </a:lnTo>
                  <a:lnTo>
                    <a:pt x="17271" y="310388"/>
                  </a:lnTo>
                  <a:lnTo>
                    <a:pt x="11302" y="308737"/>
                  </a:lnTo>
                  <a:close/>
                </a:path>
                <a:path w="149860" h="455295">
                  <a:moveTo>
                    <a:pt x="64957" y="396240"/>
                  </a:moveTo>
                  <a:lnTo>
                    <a:pt x="64896" y="434340"/>
                  </a:lnTo>
                  <a:lnTo>
                    <a:pt x="84708" y="434340"/>
                  </a:lnTo>
                  <a:lnTo>
                    <a:pt x="84708" y="429514"/>
                  </a:lnTo>
                  <a:lnTo>
                    <a:pt x="66167" y="429514"/>
                  </a:lnTo>
                  <a:lnTo>
                    <a:pt x="74802" y="413965"/>
                  </a:lnTo>
                  <a:lnTo>
                    <a:pt x="64957" y="396240"/>
                  </a:lnTo>
                  <a:close/>
                </a:path>
                <a:path w="149860" h="455295">
                  <a:moveTo>
                    <a:pt x="107310" y="396240"/>
                  </a:moveTo>
                  <a:lnTo>
                    <a:pt x="84708" y="396240"/>
                  </a:lnTo>
                  <a:lnTo>
                    <a:pt x="84708" y="434340"/>
                  </a:lnTo>
                  <a:lnTo>
                    <a:pt x="86155" y="434340"/>
                  </a:lnTo>
                  <a:lnTo>
                    <a:pt x="107310" y="396240"/>
                  </a:lnTo>
                  <a:close/>
                </a:path>
                <a:path w="149860" h="455295">
                  <a:moveTo>
                    <a:pt x="74802" y="413965"/>
                  </a:moveTo>
                  <a:lnTo>
                    <a:pt x="66167" y="429514"/>
                  </a:lnTo>
                  <a:lnTo>
                    <a:pt x="83438" y="429514"/>
                  </a:lnTo>
                  <a:lnTo>
                    <a:pt x="74802" y="413965"/>
                  </a:lnTo>
                  <a:close/>
                </a:path>
                <a:path w="149860" h="455295">
                  <a:moveTo>
                    <a:pt x="138302" y="308737"/>
                  </a:moveTo>
                  <a:lnTo>
                    <a:pt x="132333" y="310388"/>
                  </a:lnTo>
                  <a:lnTo>
                    <a:pt x="74802" y="413965"/>
                  </a:lnTo>
                  <a:lnTo>
                    <a:pt x="83438" y="429514"/>
                  </a:lnTo>
                  <a:lnTo>
                    <a:pt x="84708" y="429514"/>
                  </a:lnTo>
                  <a:lnTo>
                    <a:pt x="84708" y="396240"/>
                  </a:lnTo>
                  <a:lnTo>
                    <a:pt x="107310" y="396240"/>
                  </a:lnTo>
                  <a:lnTo>
                    <a:pt x="149606" y="320040"/>
                  </a:lnTo>
                  <a:lnTo>
                    <a:pt x="147955" y="314071"/>
                  </a:lnTo>
                  <a:lnTo>
                    <a:pt x="138302" y="308737"/>
                  </a:lnTo>
                  <a:close/>
                </a:path>
                <a:path w="149860" h="455295">
                  <a:moveTo>
                    <a:pt x="84648" y="396240"/>
                  </a:moveTo>
                  <a:lnTo>
                    <a:pt x="64957" y="396240"/>
                  </a:lnTo>
                  <a:lnTo>
                    <a:pt x="74802" y="413965"/>
                  </a:lnTo>
                  <a:lnTo>
                    <a:pt x="84648" y="396240"/>
                  </a:lnTo>
                  <a:close/>
                </a:path>
                <a:path w="149860" h="455295">
                  <a:moveTo>
                    <a:pt x="84708" y="316992"/>
                  </a:moveTo>
                  <a:lnTo>
                    <a:pt x="64896" y="316992"/>
                  </a:lnTo>
                  <a:lnTo>
                    <a:pt x="64896" y="376428"/>
                  </a:lnTo>
                  <a:lnTo>
                    <a:pt x="84708" y="376428"/>
                  </a:lnTo>
                  <a:lnTo>
                    <a:pt x="84708" y="31699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73529" y="1942337"/>
              <a:ext cx="2239010" cy="2165985"/>
            </a:xfrm>
            <a:custGeom>
              <a:avLst/>
              <a:gdLst/>
              <a:ahLst/>
              <a:cxnLst/>
              <a:rect l="l" t="t" r="r" b="b"/>
              <a:pathLst>
                <a:path w="2239010" h="2165985">
                  <a:moveTo>
                    <a:pt x="2052446" y="0"/>
                  </a:moveTo>
                  <a:lnTo>
                    <a:pt x="186308" y="0"/>
                  </a:lnTo>
                  <a:lnTo>
                    <a:pt x="136789" y="6656"/>
                  </a:lnTo>
                  <a:lnTo>
                    <a:pt x="92286" y="25442"/>
                  </a:lnTo>
                  <a:lnTo>
                    <a:pt x="54578" y="54578"/>
                  </a:lnTo>
                  <a:lnTo>
                    <a:pt x="25442" y="92286"/>
                  </a:lnTo>
                  <a:lnTo>
                    <a:pt x="6656" y="136789"/>
                  </a:lnTo>
                  <a:lnTo>
                    <a:pt x="0" y="186309"/>
                  </a:lnTo>
                  <a:lnTo>
                    <a:pt x="0" y="1979295"/>
                  </a:lnTo>
                  <a:lnTo>
                    <a:pt x="6656" y="2028814"/>
                  </a:lnTo>
                  <a:lnTo>
                    <a:pt x="25442" y="2073317"/>
                  </a:lnTo>
                  <a:lnTo>
                    <a:pt x="54578" y="2111025"/>
                  </a:lnTo>
                  <a:lnTo>
                    <a:pt x="92286" y="2140161"/>
                  </a:lnTo>
                  <a:lnTo>
                    <a:pt x="136789" y="2158947"/>
                  </a:lnTo>
                  <a:lnTo>
                    <a:pt x="186308" y="2165604"/>
                  </a:lnTo>
                  <a:lnTo>
                    <a:pt x="2052446" y="2165604"/>
                  </a:lnTo>
                  <a:lnTo>
                    <a:pt x="2101966" y="2158947"/>
                  </a:lnTo>
                  <a:lnTo>
                    <a:pt x="2146469" y="2140161"/>
                  </a:lnTo>
                  <a:lnTo>
                    <a:pt x="2184177" y="2111025"/>
                  </a:lnTo>
                  <a:lnTo>
                    <a:pt x="2213313" y="2073317"/>
                  </a:lnTo>
                  <a:lnTo>
                    <a:pt x="2232099" y="2028814"/>
                  </a:lnTo>
                  <a:lnTo>
                    <a:pt x="2238756" y="1979295"/>
                  </a:lnTo>
                  <a:lnTo>
                    <a:pt x="2238756" y="186309"/>
                  </a:lnTo>
                  <a:lnTo>
                    <a:pt x="2232099" y="136789"/>
                  </a:lnTo>
                  <a:lnTo>
                    <a:pt x="2213313" y="92286"/>
                  </a:lnTo>
                  <a:lnTo>
                    <a:pt x="2184177" y="54578"/>
                  </a:lnTo>
                  <a:lnTo>
                    <a:pt x="2146469" y="25442"/>
                  </a:lnTo>
                  <a:lnTo>
                    <a:pt x="2101966" y="6656"/>
                  </a:lnTo>
                  <a:lnTo>
                    <a:pt x="2052446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73529" y="1942337"/>
              <a:ext cx="2239010" cy="2165985"/>
            </a:xfrm>
            <a:custGeom>
              <a:avLst/>
              <a:gdLst/>
              <a:ahLst/>
              <a:cxnLst/>
              <a:rect l="l" t="t" r="r" b="b"/>
              <a:pathLst>
                <a:path w="2239010" h="2165985">
                  <a:moveTo>
                    <a:pt x="0" y="186309"/>
                  </a:moveTo>
                  <a:lnTo>
                    <a:pt x="6656" y="136789"/>
                  </a:lnTo>
                  <a:lnTo>
                    <a:pt x="25442" y="92286"/>
                  </a:lnTo>
                  <a:lnTo>
                    <a:pt x="54578" y="54578"/>
                  </a:lnTo>
                  <a:lnTo>
                    <a:pt x="92286" y="25442"/>
                  </a:lnTo>
                  <a:lnTo>
                    <a:pt x="136789" y="6656"/>
                  </a:lnTo>
                  <a:lnTo>
                    <a:pt x="186308" y="0"/>
                  </a:lnTo>
                  <a:lnTo>
                    <a:pt x="2052446" y="0"/>
                  </a:lnTo>
                  <a:lnTo>
                    <a:pt x="2101966" y="6656"/>
                  </a:lnTo>
                  <a:lnTo>
                    <a:pt x="2146469" y="25442"/>
                  </a:lnTo>
                  <a:lnTo>
                    <a:pt x="2184177" y="54578"/>
                  </a:lnTo>
                  <a:lnTo>
                    <a:pt x="2213313" y="92286"/>
                  </a:lnTo>
                  <a:lnTo>
                    <a:pt x="2232099" y="136789"/>
                  </a:lnTo>
                  <a:lnTo>
                    <a:pt x="2238756" y="186309"/>
                  </a:lnTo>
                  <a:lnTo>
                    <a:pt x="2238756" y="1979295"/>
                  </a:lnTo>
                  <a:lnTo>
                    <a:pt x="2232099" y="2028814"/>
                  </a:lnTo>
                  <a:lnTo>
                    <a:pt x="2213313" y="2073317"/>
                  </a:lnTo>
                  <a:lnTo>
                    <a:pt x="2184177" y="2111025"/>
                  </a:lnTo>
                  <a:lnTo>
                    <a:pt x="2146469" y="2140161"/>
                  </a:lnTo>
                  <a:lnTo>
                    <a:pt x="2101966" y="2158947"/>
                  </a:lnTo>
                  <a:lnTo>
                    <a:pt x="2052446" y="2165604"/>
                  </a:lnTo>
                  <a:lnTo>
                    <a:pt x="186308" y="2165604"/>
                  </a:lnTo>
                  <a:lnTo>
                    <a:pt x="136789" y="2158947"/>
                  </a:lnTo>
                  <a:lnTo>
                    <a:pt x="92286" y="2140161"/>
                  </a:lnTo>
                  <a:lnTo>
                    <a:pt x="54578" y="2111025"/>
                  </a:lnTo>
                  <a:lnTo>
                    <a:pt x="25442" y="2073317"/>
                  </a:lnTo>
                  <a:lnTo>
                    <a:pt x="6656" y="2028814"/>
                  </a:lnTo>
                  <a:lnTo>
                    <a:pt x="0" y="1979295"/>
                  </a:lnTo>
                  <a:lnTo>
                    <a:pt x="0" y="186309"/>
                  </a:lnTo>
                  <a:close/>
                </a:path>
              </a:pathLst>
            </a:custGeom>
            <a:ln w="19812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783460" y="2022094"/>
            <a:ext cx="8331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commit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216401" y="2022094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7E7E7E"/>
                </a:solidFill>
                <a:latin typeface="Calibri"/>
                <a:cs typeface="Calibri"/>
              </a:rPr>
              <a:t>date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74570" y="3627246"/>
            <a:ext cx="837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message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1573530" y="2465832"/>
          <a:ext cx="2314575" cy="1132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610">
                <a:tc>
                  <a:txBody>
                    <a:bodyPr/>
                    <a:lstStyle/>
                    <a:p>
                      <a:pPr marL="322580">
                        <a:lnSpc>
                          <a:spcPts val="215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tree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585858"/>
                      </a:solidFill>
                      <a:prstDash val="solid"/>
                    </a:lnR>
                    <a:lnT w="28575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ts val="212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dae84..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T w="28575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213995">
                        <a:lnSpc>
                          <a:spcPts val="1914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parent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585858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ts val="209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1602a..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208279">
                        <a:lnSpc>
                          <a:spcPts val="182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author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585858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ctr">
                        <a:lnSpc>
                          <a:spcPts val="2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bismarck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83820">
                        <a:lnSpc>
                          <a:spcPts val="1914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committer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585858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ctr">
                        <a:lnSpc>
                          <a:spcPts val="193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bismarck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object 43"/>
          <p:cNvSpPr/>
          <p:nvPr/>
        </p:nvSpPr>
        <p:spPr>
          <a:xfrm>
            <a:off x="3048761" y="1942338"/>
            <a:ext cx="0" cy="534670"/>
          </a:xfrm>
          <a:custGeom>
            <a:avLst/>
            <a:gdLst/>
            <a:ahLst/>
            <a:cxnLst/>
            <a:rect l="l" t="t" r="r" b="b"/>
            <a:pathLst>
              <a:path h="534669">
                <a:moveTo>
                  <a:pt x="0" y="0"/>
                </a:moveTo>
                <a:lnTo>
                  <a:pt x="0" y="534415"/>
                </a:lnTo>
              </a:path>
            </a:pathLst>
          </a:custGeom>
          <a:ln w="19812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2601722" y="2827916"/>
            <a:ext cx="3758565" cy="2141220"/>
            <a:chOff x="2601722" y="2827916"/>
            <a:chExt cx="3758565" cy="2141220"/>
          </a:xfrm>
        </p:grpSpPr>
        <p:sp>
          <p:nvSpPr>
            <p:cNvPr id="45" name="object 45"/>
            <p:cNvSpPr/>
            <p:nvPr/>
          </p:nvSpPr>
          <p:spPr>
            <a:xfrm>
              <a:off x="2601722" y="2827921"/>
              <a:ext cx="2936875" cy="1841500"/>
            </a:xfrm>
            <a:custGeom>
              <a:avLst/>
              <a:gdLst/>
              <a:ahLst/>
              <a:cxnLst/>
              <a:rect l="l" t="t" r="r" b="b"/>
              <a:pathLst>
                <a:path w="2936875" h="1841500">
                  <a:moveTo>
                    <a:pt x="177800" y="1680197"/>
                  </a:moveTo>
                  <a:lnTo>
                    <a:pt x="175260" y="1671434"/>
                  </a:lnTo>
                  <a:lnTo>
                    <a:pt x="168148" y="1667624"/>
                  </a:lnTo>
                  <a:lnTo>
                    <a:pt x="161163" y="1663687"/>
                  </a:lnTo>
                  <a:lnTo>
                    <a:pt x="152400" y="1666354"/>
                  </a:lnTo>
                  <a:lnTo>
                    <a:pt x="103962" y="1754974"/>
                  </a:lnTo>
                  <a:lnTo>
                    <a:pt x="100330" y="1279893"/>
                  </a:lnTo>
                  <a:lnTo>
                    <a:pt x="71374" y="1280147"/>
                  </a:lnTo>
                  <a:lnTo>
                    <a:pt x="75006" y="1755432"/>
                  </a:lnTo>
                  <a:lnTo>
                    <a:pt x="25146" y="1667243"/>
                  </a:lnTo>
                  <a:lnTo>
                    <a:pt x="16383" y="1664830"/>
                  </a:lnTo>
                  <a:lnTo>
                    <a:pt x="2413" y="1672704"/>
                  </a:lnTo>
                  <a:lnTo>
                    <a:pt x="0" y="1681467"/>
                  </a:lnTo>
                  <a:lnTo>
                    <a:pt x="90043" y="1840979"/>
                  </a:lnTo>
                  <a:lnTo>
                    <a:pt x="106260" y="1811261"/>
                  </a:lnTo>
                  <a:lnTo>
                    <a:pt x="177800" y="1680197"/>
                  </a:lnTo>
                  <a:close/>
                </a:path>
                <a:path w="2936875" h="1841500">
                  <a:moveTo>
                    <a:pt x="2936494" y="95110"/>
                  </a:moveTo>
                  <a:lnTo>
                    <a:pt x="1372069" y="95110"/>
                  </a:lnTo>
                  <a:lnTo>
                    <a:pt x="1479296" y="35547"/>
                  </a:lnTo>
                  <a:lnTo>
                    <a:pt x="1485011" y="30670"/>
                  </a:lnTo>
                  <a:lnTo>
                    <a:pt x="1488313" y="24168"/>
                  </a:lnTo>
                  <a:lnTo>
                    <a:pt x="1488935" y="16891"/>
                  </a:lnTo>
                  <a:lnTo>
                    <a:pt x="1486662" y="9639"/>
                  </a:lnTo>
                  <a:lnTo>
                    <a:pt x="1481772" y="3924"/>
                  </a:lnTo>
                  <a:lnTo>
                    <a:pt x="1475270" y="622"/>
                  </a:lnTo>
                  <a:lnTo>
                    <a:pt x="1467993" y="0"/>
                  </a:lnTo>
                  <a:lnTo>
                    <a:pt x="1460754" y="2273"/>
                  </a:lnTo>
                  <a:lnTo>
                    <a:pt x="1259332" y="114160"/>
                  </a:lnTo>
                  <a:lnTo>
                    <a:pt x="1460754" y="226047"/>
                  </a:lnTo>
                  <a:lnTo>
                    <a:pt x="1467993" y="228333"/>
                  </a:lnTo>
                  <a:lnTo>
                    <a:pt x="1475270" y="227698"/>
                  </a:lnTo>
                  <a:lnTo>
                    <a:pt x="1481772" y="224409"/>
                  </a:lnTo>
                  <a:lnTo>
                    <a:pt x="1486662" y="218681"/>
                  </a:lnTo>
                  <a:lnTo>
                    <a:pt x="1488935" y="211442"/>
                  </a:lnTo>
                  <a:lnTo>
                    <a:pt x="1488313" y="204165"/>
                  </a:lnTo>
                  <a:lnTo>
                    <a:pt x="1485011" y="197662"/>
                  </a:lnTo>
                  <a:lnTo>
                    <a:pt x="1479296" y="192773"/>
                  </a:lnTo>
                  <a:lnTo>
                    <a:pt x="1372069" y="133210"/>
                  </a:lnTo>
                  <a:lnTo>
                    <a:pt x="2936494" y="133210"/>
                  </a:lnTo>
                  <a:lnTo>
                    <a:pt x="2936494" y="951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06090" y="4758741"/>
              <a:ext cx="3354070" cy="210820"/>
            </a:xfrm>
            <a:custGeom>
              <a:avLst/>
              <a:gdLst/>
              <a:ahLst/>
              <a:cxnLst/>
              <a:rect l="l" t="t" r="r" b="b"/>
              <a:pathLst>
                <a:path w="3354070" h="210820">
                  <a:moveTo>
                    <a:pt x="3281578" y="105104"/>
                  </a:moveTo>
                  <a:lnTo>
                    <a:pt x="3151505" y="177367"/>
                  </a:lnTo>
                  <a:lnTo>
                    <a:pt x="3146182" y="181883"/>
                  </a:lnTo>
                  <a:lnTo>
                    <a:pt x="3143123" y="187876"/>
                  </a:lnTo>
                  <a:lnTo>
                    <a:pt x="3142539" y="194583"/>
                  </a:lnTo>
                  <a:lnTo>
                    <a:pt x="3144647" y="201243"/>
                  </a:lnTo>
                  <a:lnTo>
                    <a:pt x="3149163" y="206565"/>
                  </a:lnTo>
                  <a:lnTo>
                    <a:pt x="3155156" y="209625"/>
                  </a:lnTo>
                  <a:lnTo>
                    <a:pt x="3161863" y="210208"/>
                  </a:lnTo>
                  <a:lnTo>
                    <a:pt x="3168523" y="208101"/>
                  </a:lnTo>
                  <a:lnTo>
                    <a:pt x="3322286" y="122630"/>
                  </a:lnTo>
                  <a:lnTo>
                    <a:pt x="3317748" y="122630"/>
                  </a:lnTo>
                  <a:lnTo>
                    <a:pt x="3317748" y="120471"/>
                  </a:lnTo>
                  <a:lnTo>
                    <a:pt x="3309239" y="120471"/>
                  </a:lnTo>
                  <a:lnTo>
                    <a:pt x="3281578" y="105104"/>
                  </a:lnTo>
                  <a:close/>
                </a:path>
                <a:path w="3354070" h="210820">
                  <a:moveTo>
                    <a:pt x="3250031" y="87578"/>
                  </a:moveTo>
                  <a:lnTo>
                    <a:pt x="0" y="87578"/>
                  </a:lnTo>
                  <a:lnTo>
                    <a:pt x="0" y="122630"/>
                  </a:lnTo>
                  <a:lnTo>
                    <a:pt x="3250031" y="122630"/>
                  </a:lnTo>
                  <a:lnTo>
                    <a:pt x="3281578" y="105104"/>
                  </a:lnTo>
                  <a:lnTo>
                    <a:pt x="3250031" y="87578"/>
                  </a:lnTo>
                  <a:close/>
                </a:path>
                <a:path w="3354070" h="210820">
                  <a:moveTo>
                    <a:pt x="3322286" y="87578"/>
                  </a:moveTo>
                  <a:lnTo>
                    <a:pt x="3317748" y="87578"/>
                  </a:lnTo>
                  <a:lnTo>
                    <a:pt x="3317748" y="122630"/>
                  </a:lnTo>
                  <a:lnTo>
                    <a:pt x="3322286" y="122630"/>
                  </a:lnTo>
                  <a:lnTo>
                    <a:pt x="3353816" y="105104"/>
                  </a:lnTo>
                  <a:lnTo>
                    <a:pt x="3322286" y="87578"/>
                  </a:lnTo>
                  <a:close/>
                </a:path>
                <a:path w="3354070" h="210820">
                  <a:moveTo>
                    <a:pt x="3309239" y="89737"/>
                  </a:moveTo>
                  <a:lnTo>
                    <a:pt x="3281578" y="105104"/>
                  </a:lnTo>
                  <a:lnTo>
                    <a:pt x="3309239" y="120471"/>
                  </a:lnTo>
                  <a:lnTo>
                    <a:pt x="3309239" y="89737"/>
                  </a:lnTo>
                  <a:close/>
                </a:path>
                <a:path w="3354070" h="210820">
                  <a:moveTo>
                    <a:pt x="3317748" y="89737"/>
                  </a:moveTo>
                  <a:lnTo>
                    <a:pt x="3309239" y="89737"/>
                  </a:lnTo>
                  <a:lnTo>
                    <a:pt x="3309239" y="120471"/>
                  </a:lnTo>
                  <a:lnTo>
                    <a:pt x="3317748" y="120471"/>
                  </a:lnTo>
                  <a:lnTo>
                    <a:pt x="3317748" y="89737"/>
                  </a:lnTo>
                  <a:close/>
                </a:path>
                <a:path w="3354070" h="210820">
                  <a:moveTo>
                    <a:pt x="3161863" y="0"/>
                  </a:moveTo>
                  <a:lnTo>
                    <a:pt x="3155156" y="583"/>
                  </a:lnTo>
                  <a:lnTo>
                    <a:pt x="3149163" y="3643"/>
                  </a:lnTo>
                  <a:lnTo>
                    <a:pt x="3144647" y="8965"/>
                  </a:lnTo>
                  <a:lnTo>
                    <a:pt x="3142539" y="15624"/>
                  </a:lnTo>
                  <a:lnTo>
                    <a:pt x="3143123" y="22332"/>
                  </a:lnTo>
                  <a:lnTo>
                    <a:pt x="3146182" y="28324"/>
                  </a:lnTo>
                  <a:lnTo>
                    <a:pt x="3151505" y="32841"/>
                  </a:lnTo>
                  <a:lnTo>
                    <a:pt x="3281578" y="105104"/>
                  </a:lnTo>
                  <a:lnTo>
                    <a:pt x="3309239" y="89737"/>
                  </a:lnTo>
                  <a:lnTo>
                    <a:pt x="3317748" y="89737"/>
                  </a:lnTo>
                  <a:lnTo>
                    <a:pt x="3317748" y="87578"/>
                  </a:lnTo>
                  <a:lnTo>
                    <a:pt x="3322286" y="87578"/>
                  </a:lnTo>
                  <a:lnTo>
                    <a:pt x="3168523" y="2107"/>
                  </a:lnTo>
                  <a:lnTo>
                    <a:pt x="3161863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180082" y="1604010"/>
            <a:ext cx="1049020" cy="27940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2115"/>
              </a:lnSpc>
            </a:pPr>
            <a:r>
              <a:rPr sz="2000" b="1" spc="-10" dirty="0">
                <a:latin typeface="Calibri"/>
                <a:cs typeface="Calibri"/>
              </a:rPr>
              <a:t>b2a30..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280150" y="1552447"/>
            <a:ext cx="788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93c42..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95"/>
              </a:spcBef>
            </a:pPr>
            <a:r>
              <a:rPr dirty="0"/>
              <a:t>Analisando</a:t>
            </a:r>
            <a:r>
              <a:rPr spc="-55" dirty="0"/>
              <a:t> </a:t>
            </a:r>
            <a:r>
              <a:rPr dirty="0"/>
              <a:t>os</a:t>
            </a:r>
            <a:r>
              <a:rPr spc="-85" dirty="0"/>
              <a:t> </a:t>
            </a:r>
            <a:r>
              <a:rPr dirty="0"/>
              <a:t>Arquivos</a:t>
            </a:r>
            <a:r>
              <a:rPr spc="-55" dirty="0"/>
              <a:t> </a:t>
            </a:r>
            <a:r>
              <a:rPr dirty="0"/>
              <a:t>na</a:t>
            </a:r>
            <a:r>
              <a:rPr spc="-75" dirty="0"/>
              <a:t> </a:t>
            </a:r>
            <a:r>
              <a:rPr dirty="0"/>
              <a:t>Área</a:t>
            </a:r>
            <a:r>
              <a:rPr spc="-85" dirty="0"/>
              <a:t> </a:t>
            </a:r>
            <a:r>
              <a:rPr spc="-10" dirty="0"/>
              <a:t>Transitória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69820" y="2104644"/>
            <a:ext cx="6049010" cy="520065"/>
            <a:chOff x="2369820" y="2104644"/>
            <a:chExt cx="6049010" cy="520065"/>
          </a:xfrm>
        </p:grpSpPr>
        <p:sp>
          <p:nvSpPr>
            <p:cNvPr id="4" name="object 4"/>
            <p:cNvSpPr/>
            <p:nvPr/>
          </p:nvSpPr>
          <p:spPr>
            <a:xfrm>
              <a:off x="2374392" y="2109216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5954522" y="510539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50"/>
                  </a:lnTo>
                  <a:lnTo>
                    <a:pt x="6039611" y="85089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74392" y="2109216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89"/>
                  </a:lnTo>
                  <a:lnTo>
                    <a:pt x="6039611" y="425450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369820" y="4293108"/>
            <a:ext cx="6049010" cy="520065"/>
            <a:chOff x="2369820" y="4293108"/>
            <a:chExt cx="6049010" cy="520065"/>
          </a:xfrm>
        </p:grpSpPr>
        <p:sp>
          <p:nvSpPr>
            <p:cNvPr id="7" name="object 7"/>
            <p:cNvSpPr/>
            <p:nvPr/>
          </p:nvSpPr>
          <p:spPr>
            <a:xfrm>
              <a:off x="2374392" y="4297680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90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40"/>
                  </a:lnTo>
                  <a:lnTo>
                    <a:pt x="5954522" y="510540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50"/>
                  </a:lnTo>
                  <a:lnTo>
                    <a:pt x="6039611" y="85090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74392" y="4297680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90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90"/>
                  </a:lnTo>
                  <a:lnTo>
                    <a:pt x="6039611" y="425450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40"/>
                  </a:lnTo>
                  <a:lnTo>
                    <a:pt x="85089" y="510540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9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78785" y="2131263"/>
            <a:ext cx="5899150" cy="323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status</a:t>
            </a:r>
            <a:endParaRPr sz="2400">
              <a:latin typeface="Courier New"/>
              <a:cs typeface="Courier New"/>
            </a:endParaRPr>
          </a:p>
          <a:p>
            <a:pPr marL="165100" marR="5080">
              <a:lnSpc>
                <a:spcPct val="100000"/>
              </a:lnSpc>
              <a:spcBef>
                <a:spcPts val="2305"/>
              </a:spcBef>
            </a:pP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arquivos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estão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estão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na </a:t>
            </a:r>
            <a:r>
              <a:rPr sz="2400" dirty="0">
                <a:latin typeface="Calibri"/>
                <a:cs typeface="Calibri"/>
              </a:rPr>
              <a:t>área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transitória,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arquivos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estão </a:t>
            </a:r>
            <a:r>
              <a:rPr sz="2400" dirty="0">
                <a:latin typeface="Calibri"/>
                <a:cs typeface="Calibri"/>
              </a:rPr>
              <a:t>sendo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rastreados.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status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spc="-50" dirty="0">
                <a:solidFill>
                  <a:srgbClr val="252525"/>
                </a:solidFill>
                <a:latin typeface="Courier New"/>
                <a:cs typeface="Courier New"/>
              </a:rPr>
              <a:t>s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5"/>
              </a:spcBef>
            </a:pP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arquivos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simplificada.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46353" y="2382011"/>
            <a:ext cx="864869" cy="1162685"/>
            <a:chOff x="746353" y="2382011"/>
            <a:chExt cx="864869" cy="1162685"/>
          </a:xfrm>
        </p:grpSpPr>
        <p:sp>
          <p:nvSpPr>
            <p:cNvPr id="11" name="object 11"/>
            <p:cNvSpPr/>
            <p:nvPr/>
          </p:nvSpPr>
          <p:spPr>
            <a:xfrm>
              <a:off x="902970" y="2401061"/>
              <a:ext cx="688975" cy="688975"/>
            </a:xfrm>
            <a:custGeom>
              <a:avLst/>
              <a:gdLst/>
              <a:ahLst/>
              <a:cxnLst/>
              <a:rect l="l" t="t" r="r" b="b"/>
              <a:pathLst>
                <a:path w="688975" h="688975">
                  <a:moveTo>
                    <a:pt x="344424" y="0"/>
                  </a:moveTo>
                  <a:lnTo>
                    <a:pt x="297687" y="3143"/>
                  </a:lnTo>
                  <a:lnTo>
                    <a:pt x="252862" y="12301"/>
                  </a:lnTo>
                  <a:lnTo>
                    <a:pt x="210358" y="27062"/>
                  </a:lnTo>
                  <a:lnTo>
                    <a:pt x="170586" y="47018"/>
                  </a:lnTo>
                  <a:lnTo>
                    <a:pt x="133956" y="71757"/>
                  </a:lnTo>
                  <a:lnTo>
                    <a:pt x="100879" y="100869"/>
                  </a:lnTo>
                  <a:lnTo>
                    <a:pt x="71764" y="133945"/>
                  </a:lnTo>
                  <a:lnTo>
                    <a:pt x="47023" y="170575"/>
                  </a:lnTo>
                  <a:lnTo>
                    <a:pt x="27066" y="210347"/>
                  </a:lnTo>
                  <a:lnTo>
                    <a:pt x="12303" y="252853"/>
                  </a:lnTo>
                  <a:lnTo>
                    <a:pt x="3144" y="297682"/>
                  </a:lnTo>
                  <a:lnTo>
                    <a:pt x="0" y="344424"/>
                  </a:lnTo>
                  <a:lnTo>
                    <a:pt x="3144" y="391165"/>
                  </a:lnTo>
                  <a:lnTo>
                    <a:pt x="12303" y="435994"/>
                  </a:lnTo>
                  <a:lnTo>
                    <a:pt x="27066" y="478500"/>
                  </a:lnTo>
                  <a:lnTo>
                    <a:pt x="47023" y="518272"/>
                  </a:lnTo>
                  <a:lnTo>
                    <a:pt x="71764" y="554902"/>
                  </a:lnTo>
                  <a:lnTo>
                    <a:pt x="100879" y="587978"/>
                  </a:lnTo>
                  <a:lnTo>
                    <a:pt x="133956" y="617090"/>
                  </a:lnTo>
                  <a:lnTo>
                    <a:pt x="170586" y="641829"/>
                  </a:lnTo>
                  <a:lnTo>
                    <a:pt x="210358" y="661785"/>
                  </a:lnTo>
                  <a:lnTo>
                    <a:pt x="252862" y="676546"/>
                  </a:lnTo>
                  <a:lnTo>
                    <a:pt x="297687" y="685704"/>
                  </a:lnTo>
                  <a:lnTo>
                    <a:pt x="344424" y="688848"/>
                  </a:lnTo>
                  <a:lnTo>
                    <a:pt x="391165" y="685704"/>
                  </a:lnTo>
                  <a:lnTo>
                    <a:pt x="435994" y="676546"/>
                  </a:lnTo>
                  <a:lnTo>
                    <a:pt x="478500" y="661785"/>
                  </a:lnTo>
                  <a:lnTo>
                    <a:pt x="518272" y="641829"/>
                  </a:lnTo>
                  <a:lnTo>
                    <a:pt x="554902" y="617090"/>
                  </a:lnTo>
                  <a:lnTo>
                    <a:pt x="587978" y="587978"/>
                  </a:lnTo>
                  <a:lnTo>
                    <a:pt x="617090" y="554902"/>
                  </a:lnTo>
                  <a:lnTo>
                    <a:pt x="641829" y="518272"/>
                  </a:lnTo>
                  <a:lnTo>
                    <a:pt x="661785" y="478500"/>
                  </a:lnTo>
                  <a:lnTo>
                    <a:pt x="676546" y="435994"/>
                  </a:lnTo>
                  <a:lnTo>
                    <a:pt x="685704" y="391165"/>
                  </a:lnTo>
                  <a:lnTo>
                    <a:pt x="688848" y="344424"/>
                  </a:lnTo>
                  <a:lnTo>
                    <a:pt x="685704" y="297682"/>
                  </a:lnTo>
                  <a:lnTo>
                    <a:pt x="676546" y="252853"/>
                  </a:lnTo>
                  <a:lnTo>
                    <a:pt x="661785" y="210347"/>
                  </a:lnTo>
                  <a:lnTo>
                    <a:pt x="641829" y="170575"/>
                  </a:lnTo>
                  <a:lnTo>
                    <a:pt x="617090" y="133945"/>
                  </a:lnTo>
                  <a:lnTo>
                    <a:pt x="587978" y="100869"/>
                  </a:lnTo>
                  <a:lnTo>
                    <a:pt x="554902" y="71757"/>
                  </a:lnTo>
                  <a:lnTo>
                    <a:pt x="518272" y="47018"/>
                  </a:lnTo>
                  <a:lnTo>
                    <a:pt x="478500" y="27062"/>
                  </a:lnTo>
                  <a:lnTo>
                    <a:pt x="435994" y="12301"/>
                  </a:lnTo>
                  <a:lnTo>
                    <a:pt x="391165" y="3143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2970" y="2401061"/>
              <a:ext cx="688975" cy="688975"/>
            </a:xfrm>
            <a:custGeom>
              <a:avLst/>
              <a:gdLst/>
              <a:ahLst/>
              <a:cxnLst/>
              <a:rect l="l" t="t" r="r" b="b"/>
              <a:pathLst>
                <a:path w="688975" h="688975">
                  <a:moveTo>
                    <a:pt x="0" y="344424"/>
                  </a:moveTo>
                  <a:lnTo>
                    <a:pt x="3144" y="297682"/>
                  </a:lnTo>
                  <a:lnTo>
                    <a:pt x="12303" y="252853"/>
                  </a:lnTo>
                  <a:lnTo>
                    <a:pt x="27066" y="210347"/>
                  </a:lnTo>
                  <a:lnTo>
                    <a:pt x="47023" y="170575"/>
                  </a:lnTo>
                  <a:lnTo>
                    <a:pt x="71764" y="133945"/>
                  </a:lnTo>
                  <a:lnTo>
                    <a:pt x="100879" y="100869"/>
                  </a:lnTo>
                  <a:lnTo>
                    <a:pt x="133956" y="71757"/>
                  </a:lnTo>
                  <a:lnTo>
                    <a:pt x="170586" y="47018"/>
                  </a:lnTo>
                  <a:lnTo>
                    <a:pt x="210358" y="27062"/>
                  </a:lnTo>
                  <a:lnTo>
                    <a:pt x="252862" y="12301"/>
                  </a:lnTo>
                  <a:lnTo>
                    <a:pt x="297687" y="3143"/>
                  </a:lnTo>
                  <a:lnTo>
                    <a:pt x="344424" y="0"/>
                  </a:lnTo>
                  <a:lnTo>
                    <a:pt x="391165" y="3143"/>
                  </a:lnTo>
                  <a:lnTo>
                    <a:pt x="435994" y="12301"/>
                  </a:lnTo>
                  <a:lnTo>
                    <a:pt x="478500" y="27062"/>
                  </a:lnTo>
                  <a:lnTo>
                    <a:pt x="518272" y="47018"/>
                  </a:lnTo>
                  <a:lnTo>
                    <a:pt x="554902" y="71757"/>
                  </a:lnTo>
                  <a:lnTo>
                    <a:pt x="587978" y="100869"/>
                  </a:lnTo>
                  <a:lnTo>
                    <a:pt x="617090" y="133945"/>
                  </a:lnTo>
                  <a:lnTo>
                    <a:pt x="641829" y="170575"/>
                  </a:lnTo>
                  <a:lnTo>
                    <a:pt x="661785" y="210347"/>
                  </a:lnTo>
                  <a:lnTo>
                    <a:pt x="676546" y="252853"/>
                  </a:lnTo>
                  <a:lnTo>
                    <a:pt x="685704" y="297682"/>
                  </a:lnTo>
                  <a:lnTo>
                    <a:pt x="688848" y="344424"/>
                  </a:lnTo>
                  <a:lnTo>
                    <a:pt x="685704" y="391165"/>
                  </a:lnTo>
                  <a:lnTo>
                    <a:pt x="676546" y="435994"/>
                  </a:lnTo>
                  <a:lnTo>
                    <a:pt x="661785" y="478500"/>
                  </a:lnTo>
                  <a:lnTo>
                    <a:pt x="641829" y="518272"/>
                  </a:lnTo>
                  <a:lnTo>
                    <a:pt x="617090" y="554902"/>
                  </a:lnTo>
                  <a:lnTo>
                    <a:pt x="587978" y="587978"/>
                  </a:lnTo>
                  <a:lnTo>
                    <a:pt x="554902" y="617090"/>
                  </a:lnTo>
                  <a:lnTo>
                    <a:pt x="518272" y="641829"/>
                  </a:lnTo>
                  <a:lnTo>
                    <a:pt x="478500" y="661785"/>
                  </a:lnTo>
                  <a:lnTo>
                    <a:pt x="435994" y="676546"/>
                  </a:lnTo>
                  <a:lnTo>
                    <a:pt x="391165" y="685704"/>
                  </a:lnTo>
                  <a:lnTo>
                    <a:pt x="344424" y="688848"/>
                  </a:lnTo>
                  <a:lnTo>
                    <a:pt x="297687" y="685704"/>
                  </a:lnTo>
                  <a:lnTo>
                    <a:pt x="252862" y="676546"/>
                  </a:lnTo>
                  <a:lnTo>
                    <a:pt x="210358" y="661785"/>
                  </a:lnTo>
                  <a:lnTo>
                    <a:pt x="170586" y="641829"/>
                  </a:lnTo>
                  <a:lnTo>
                    <a:pt x="133956" y="617090"/>
                  </a:lnTo>
                  <a:lnTo>
                    <a:pt x="100879" y="587978"/>
                  </a:lnTo>
                  <a:lnTo>
                    <a:pt x="71764" y="554902"/>
                  </a:lnTo>
                  <a:lnTo>
                    <a:pt x="47023" y="518272"/>
                  </a:lnTo>
                  <a:lnTo>
                    <a:pt x="27066" y="478500"/>
                  </a:lnTo>
                  <a:lnTo>
                    <a:pt x="12303" y="435994"/>
                  </a:lnTo>
                  <a:lnTo>
                    <a:pt x="3144" y="391165"/>
                  </a:lnTo>
                  <a:lnTo>
                    <a:pt x="0" y="344424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0389" y="2790473"/>
              <a:ext cx="403860" cy="403860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195434" y="0"/>
                  </a:moveTo>
                  <a:lnTo>
                    <a:pt x="149384" y="6828"/>
                  </a:lnTo>
                  <a:lnTo>
                    <a:pt x="106095" y="23944"/>
                  </a:lnTo>
                  <a:lnTo>
                    <a:pt x="69022" y="49593"/>
                  </a:lnTo>
                  <a:lnTo>
                    <a:pt x="39020" y="82293"/>
                  </a:lnTo>
                  <a:lnTo>
                    <a:pt x="16946" y="120562"/>
                  </a:lnTo>
                  <a:lnTo>
                    <a:pt x="3653" y="162920"/>
                  </a:lnTo>
                  <a:lnTo>
                    <a:pt x="0" y="207883"/>
                  </a:lnTo>
                  <a:lnTo>
                    <a:pt x="6839" y="253970"/>
                  </a:lnTo>
                  <a:lnTo>
                    <a:pt x="23969" y="297247"/>
                  </a:lnTo>
                  <a:lnTo>
                    <a:pt x="49626" y="334305"/>
                  </a:lnTo>
                  <a:lnTo>
                    <a:pt x="82327" y="364291"/>
                  </a:lnTo>
                  <a:lnTo>
                    <a:pt x="120590" y="386354"/>
                  </a:lnTo>
                  <a:lnTo>
                    <a:pt x="162931" y="399639"/>
                  </a:lnTo>
                  <a:lnTo>
                    <a:pt x="207868" y="403293"/>
                  </a:lnTo>
                  <a:lnTo>
                    <a:pt x="253918" y="396464"/>
                  </a:lnTo>
                  <a:lnTo>
                    <a:pt x="297207" y="379349"/>
                  </a:lnTo>
                  <a:lnTo>
                    <a:pt x="334281" y="353703"/>
                  </a:lnTo>
                  <a:lnTo>
                    <a:pt x="364284" y="321010"/>
                  </a:lnTo>
                  <a:lnTo>
                    <a:pt x="386363" y="282754"/>
                  </a:lnTo>
                  <a:lnTo>
                    <a:pt x="399662" y="240419"/>
                  </a:lnTo>
                  <a:lnTo>
                    <a:pt x="403326" y="195490"/>
                  </a:lnTo>
                  <a:lnTo>
                    <a:pt x="396501" y="149449"/>
                  </a:lnTo>
                  <a:lnTo>
                    <a:pt x="379357" y="106126"/>
                  </a:lnTo>
                  <a:lnTo>
                    <a:pt x="353690" y="69034"/>
                  </a:lnTo>
                  <a:lnTo>
                    <a:pt x="320982" y="39025"/>
                  </a:lnTo>
                  <a:lnTo>
                    <a:pt x="282715" y="16949"/>
                  </a:lnTo>
                  <a:lnTo>
                    <a:pt x="240372" y="3657"/>
                  </a:lnTo>
                  <a:lnTo>
                    <a:pt x="195434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4453" y="2790473"/>
              <a:ext cx="509270" cy="716280"/>
            </a:xfrm>
            <a:custGeom>
              <a:avLst/>
              <a:gdLst/>
              <a:ahLst/>
              <a:cxnLst/>
              <a:rect l="l" t="t" r="r" b="b"/>
              <a:pathLst>
                <a:path w="509269" h="716279">
                  <a:moveTo>
                    <a:pt x="112775" y="253970"/>
                  </a:moveTo>
                  <a:lnTo>
                    <a:pt x="105936" y="207883"/>
                  </a:lnTo>
                  <a:lnTo>
                    <a:pt x="109590" y="162920"/>
                  </a:lnTo>
                  <a:lnTo>
                    <a:pt x="122882" y="120562"/>
                  </a:lnTo>
                  <a:lnTo>
                    <a:pt x="144956" y="82293"/>
                  </a:lnTo>
                  <a:lnTo>
                    <a:pt x="174958" y="49593"/>
                  </a:lnTo>
                  <a:lnTo>
                    <a:pt x="212031" y="23944"/>
                  </a:lnTo>
                  <a:lnTo>
                    <a:pt x="255320" y="6828"/>
                  </a:lnTo>
                  <a:lnTo>
                    <a:pt x="301370" y="0"/>
                  </a:lnTo>
                  <a:lnTo>
                    <a:pt x="346308" y="3657"/>
                  </a:lnTo>
                  <a:lnTo>
                    <a:pt x="388651" y="16949"/>
                  </a:lnTo>
                  <a:lnTo>
                    <a:pt x="426918" y="39025"/>
                  </a:lnTo>
                  <a:lnTo>
                    <a:pt x="459626" y="69034"/>
                  </a:lnTo>
                  <a:lnTo>
                    <a:pt x="485293" y="106126"/>
                  </a:lnTo>
                  <a:lnTo>
                    <a:pt x="502437" y="149449"/>
                  </a:lnTo>
                  <a:lnTo>
                    <a:pt x="509262" y="195490"/>
                  </a:lnTo>
                  <a:lnTo>
                    <a:pt x="505598" y="240419"/>
                  </a:lnTo>
                  <a:lnTo>
                    <a:pt x="492300" y="282754"/>
                  </a:lnTo>
                  <a:lnTo>
                    <a:pt x="470221" y="321010"/>
                  </a:lnTo>
                  <a:lnTo>
                    <a:pt x="440217" y="353703"/>
                  </a:lnTo>
                  <a:lnTo>
                    <a:pt x="403143" y="379349"/>
                  </a:lnTo>
                  <a:lnTo>
                    <a:pt x="359854" y="396464"/>
                  </a:lnTo>
                  <a:lnTo>
                    <a:pt x="313804" y="403293"/>
                  </a:lnTo>
                  <a:lnTo>
                    <a:pt x="268867" y="399639"/>
                  </a:lnTo>
                  <a:lnTo>
                    <a:pt x="226526" y="386354"/>
                  </a:lnTo>
                  <a:lnTo>
                    <a:pt x="188263" y="364291"/>
                  </a:lnTo>
                  <a:lnTo>
                    <a:pt x="155562" y="334305"/>
                  </a:lnTo>
                  <a:lnTo>
                    <a:pt x="129905" y="297247"/>
                  </a:lnTo>
                  <a:lnTo>
                    <a:pt x="112775" y="253970"/>
                  </a:lnTo>
                  <a:close/>
                </a:path>
                <a:path w="509269" h="716279">
                  <a:moveTo>
                    <a:pt x="206794" y="376398"/>
                  </a:moveTo>
                  <a:lnTo>
                    <a:pt x="0" y="715742"/>
                  </a:lnTo>
                </a:path>
              </a:pathLst>
            </a:custGeom>
            <a:ln w="762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93085">
              <a:lnSpc>
                <a:spcPct val="100000"/>
              </a:lnSpc>
              <a:spcBef>
                <a:spcPts val="95"/>
              </a:spcBef>
            </a:pPr>
            <a:r>
              <a:rPr i="1" spc="-50" dirty="0">
                <a:latin typeface="Calibri Light"/>
                <a:cs typeface="Calibri Light"/>
              </a:rPr>
              <a:t>Tagging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69820" y="2104644"/>
            <a:ext cx="6049010" cy="520065"/>
            <a:chOff x="2369820" y="2104644"/>
            <a:chExt cx="6049010" cy="520065"/>
          </a:xfrm>
        </p:grpSpPr>
        <p:sp>
          <p:nvSpPr>
            <p:cNvPr id="4" name="object 4"/>
            <p:cNvSpPr/>
            <p:nvPr/>
          </p:nvSpPr>
          <p:spPr>
            <a:xfrm>
              <a:off x="2374392" y="2109216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5954522" y="510539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50"/>
                  </a:lnTo>
                  <a:lnTo>
                    <a:pt x="6039611" y="85089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74392" y="2109216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89"/>
                  </a:lnTo>
                  <a:lnTo>
                    <a:pt x="6039611" y="425450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369820" y="3557015"/>
            <a:ext cx="6049010" cy="520065"/>
            <a:chOff x="2369820" y="3557015"/>
            <a:chExt cx="6049010" cy="520065"/>
          </a:xfrm>
        </p:grpSpPr>
        <p:sp>
          <p:nvSpPr>
            <p:cNvPr id="7" name="object 7"/>
            <p:cNvSpPr/>
            <p:nvPr/>
          </p:nvSpPr>
          <p:spPr>
            <a:xfrm>
              <a:off x="2374392" y="3561587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5954522" y="510539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50"/>
                  </a:lnTo>
                  <a:lnTo>
                    <a:pt x="6039611" y="85089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74392" y="3561587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89"/>
                  </a:lnTo>
                  <a:lnTo>
                    <a:pt x="6039611" y="425450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78785" y="2131263"/>
            <a:ext cx="3312160" cy="250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tag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5"/>
              </a:spcBef>
            </a:pP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tags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existentes.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tag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–l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&lt;tag&gt;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5"/>
              </a:spcBef>
            </a:pPr>
            <a:r>
              <a:rPr sz="2400" dirty="0">
                <a:latin typeface="Calibri"/>
                <a:cs typeface="Calibri"/>
              </a:rPr>
              <a:t>Procura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tag</a:t>
            </a:r>
            <a:r>
              <a:rPr sz="2400" i="1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&lt;tag&gt;.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9412" y="5221223"/>
            <a:ext cx="7785100" cy="5537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30"/>
              </a:spcBef>
            </a:pPr>
            <a:r>
              <a:rPr sz="20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0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000" b="1" spc="-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52525"/>
                </a:solidFill>
                <a:latin typeface="Courier New"/>
                <a:cs typeface="Courier New"/>
              </a:rPr>
              <a:t>tag</a:t>
            </a:r>
            <a:r>
              <a:rPr sz="2000" b="1" spc="-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52525"/>
                </a:solidFill>
                <a:latin typeface="Courier New"/>
                <a:cs typeface="Courier New"/>
              </a:rPr>
              <a:t>–l</a:t>
            </a:r>
            <a:r>
              <a:rPr sz="2000" b="1" spc="-10" dirty="0">
                <a:solidFill>
                  <a:srgbClr val="252525"/>
                </a:solidFill>
                <a:latin typeface="Courier New"/>
                <a:cs typeface="Courier New"/>
              </a:rPr>
              <a:t> ‘v.0.*’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3001" y="2609462"/>
            <a:ext cx="1197610" cy="933450"/>
            <a:chOff x="493001" y="2609462"/>
            <a:chExt cx="1197610" cy="933450"/>
          </a:xfrm>
        </p:grpSpPr>
        <p:sp>
          <p:nvSpPr>
            <p:cNvPr id="12" name="object 12"/>
            <p:cNvSpPr/>
            <p:nvPr/>
          </p:nvSpPr>
          <p:spPr>
            <a:xfrm>
              <a:off x="985994" y="2615812"/>
              <a:ext cx="697865" cy="541020"/>
            </a:xfrm>
            <a:custGeom>
              <a:avLst/>
              <a:gdLst/>
              <a:ahLst/>
              <a:cxnLst/>
              <a:rect l="l" t="t" r="r" b="b"/>
              <a:pathLst>
                <a:path w="697864" h="541019">
                  <a:moveTo>
                    <a:pt x="167554" y="0"/>
                  </a:moveTo>
                  <a:lnTo>
                    <a:pt x="128183" y="1740"/>
                  </a:lnTo>
                  <a:lnTo>
                    <a:pt x="89239" y="16666"/>
                  </a:lnTo>
                  <a:lnTo>
                    <a:pt x="53684" y="43644"/>
                  </a:lnTo>
                  <a:lnTo>
                    <a:pt x="24481" y="81540"/>
                  </a:lnTo>
                  <a:lnTo>
                    <a:pt x="5923" y="125638"/>
                  </a:lnTo>
                  <a:lnTo>
                    <a:pt x="0" y="169883"/>
                  </a:lnTo>
                  <a:lnTo>
                    <a:pt x="6236" y="211128"/>
                  </a:lnTo>
                  <a:lnTo>
                    <a:pt x="24159" y="246229"/>
                  </a:lnTo>
                  <a:lnTo>
                    <a:pt x="53297" y="272040"/>
                  </a:lnTo>
                  <a:lnTo>
                    <a:pt x="493174" y="528199"/>
                  </a:lnTo>
                  <a:lnTo>
                    <a:pt x="530020" y="540826"/>
                  </a:lnTo>
                  <a:lnTo>
                    <a:pt x="569395" y="539092"/>
                  </a:lnTo>
                  <a:lnTo>
                    <a:pt x="608343" y="524148"/>
                  </a:lnTo>
                  <a:lnTo>
                    <a:pt x="643908" y="497146"/>
                  </a:lnTo>
                  <a:lnTo>
                    <a:pt x="673133" y="459238"/>
                  </a:lnTo>
                  <a:lnTo>
                    <a:pt x="691715" y="415151"/>
                  </a:lnTo>
                  <a:lnTo>
                    <a:pt x="697641" y="370931"/>
                  </a:lnTo>
                  <a:lnTo>
                    <a:pt x="691394" y="329704"/>
                  </a:lnTo>
                  <a:lnTo>
                    <a:pt x="673454" y="294597"/>
                  </a:lnTo>
                  <a:lnTo>
                    <a:pt x="644304" y="268738"/>
                  </a:lnTo>
                  <a:lnTo>
                    <a:pt x="204389" y="12579"/>
                  </a:lnTo>
                  <a:lnTo>
                    <a:pt x="16755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5994" y="2615812"/>
              <a:ext cx="697865" cy="541020"/>
            </a:xfrm>
            <a:custGeom>
              <a:avLst/>
              <a:gdLst/>
              <a:ahLst/>
              <a:cxnLst/>
              <a:rect l="l" t="t" r="r" b="b"/>
              <a:pathLst>
                <a:path w="697864" h="541019">
                  <a:moveTo>
                    <a:pt x="204389" y="12579"/>
                  </a:moveTo>
                  <a:lnTo>
                    <a:pt x="644304" y="268738"/>
                  </a:lnTo>
                  <a:lnTo>
                    <a:pt x="673454" y="294597"/>
                  </a:lnTo>
                  <a:lnTo>
                    <a:pt x="691394" y="329704"/>
                  </a:lnTo>
                  <a:lnTo>
                    <a:pt x="697641" y="370931"/>
                  </a:lnTo>
                  <a:lnTo>
                    <a:pt x="691715" y="415151"/>
                  </a:lnTo>
                  <a:lnTo>
                    <a:pt x="673133" y="459238"/>
                  </a:lnTo>
                  <a:lnTo>
                    <a:pt x="643908" y="497146"/>
                  </a:lnTo>
                  <a:lnTo>
                    <a:pt x="608343" y="524148"/>
                  </a:lnTo>
                  <a:lnTo>
                    <a:pt x="569395" y="539092"/>
                  </a:lnTo>
                  <a:lnTo>
                    <a:pt x="530020" y="540826"/>
                  </a:lnTo>
                  <a:lnTo>
                    <a:pt x="493174" y="528199"/>
                  </a:lnTo>
                  <a:lnTo>
                    <a:pt x="53297" y="272040"/>
                  </a:lnTo>
                  <a:lnTo>
                    <a:pt x="24159" y="246229"/>
                  </a:lnTo>
                  <a:lnTo>
                    <a:pt x="6236" y="211128"/>
                  </a:lnTo>
                  <a:lnTo>
                    <a:pt x="0" y="169883"/>
                  </a:lnTo>
                  <a:lnTo>
                    <a:pt x="5923" y="125638"/>
                  </a:lnTo>
                  <a:lnTo>
                    <a:pt x="24481" y="81540"/>
                  </a:lnTo>
                  <a:lnTo>
                    <a:pt x="53684" y="43644"/>
                  </a:lnTo>
                  <a:lnTo>
                    <a:pt x="89239" y="16666"/>
                  </a:lnTo>
                  <a:lnTo>
                    <a:pt x="128183" y="1740"/>
                  </a:lnTo>
                  <a:lnTo>
                    <a:pt x="167554" y="0"/>
                  </a:lnTo>
                  <a:lnTo>
                    <a:pt x="204389" y="12579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2526" y="2636345"/>
              <a:ext cx="1081405" cy="439420"/>
            </a:xfrm>
            <a:custGeom>
              <a:avLst/>
              <a:gdLst/>
              <a:ahLst/>
              <a:cxnLst/>
              <a:rect l="l" t="t" r="r" b="b"/>
              <a:pathLst>
                <a:path w="1081405" h="439419">
                  <a:moveTo>
                    <a:pt x="633755" y="134286"/>
                  </a:moveTo>
                  <a:lnTo>
                    <a:pt x="1034681" y="367712"/>
                  </a:lnTo>
                </a:path>
                <a:path w="1081405" h="439419">
                  <a:moveTo>
                    <a:pt x="592213" y="205533"/>
                  </a:moveTo>
                  <a:lnTo>
                    <a:pt x="993152" y="439086"/>
                  </a:lnTo>
                </a:path>
                <a:path w="1081405" h="439419">
                  <a:moveTo>
                    <a:pt x="680085" y="54657"/>
                  </a:moveTo>
                  <a:lnTo>
                    <a:pt x="1081036" y="288210"/>
                  </a:lnTo>
                </a:path>
                <a:path w="1081405" h="439419">
                  <a:moveTo>
                    <a:pt x="0" y="1190"/>
                  </a:moveTo>
                  <a:lnTo>
                    <a:pt x="44760" y="30785"/>
                  </a:lnTo>
                  <a:lnTo>
                    <a:pt x="93251" y="51091"/>
                  </a:lnTo>
                  <a:lnTo>
                    <a:pt x="141946" y="61689"/>
                  </a:lnTo>
                  <a:lnTo>
                    <a:pt x="187316" y="62159"/>
                  </a:lnTo>
                  <a:lnTo>
                    <a:pt x="225835" y="52081"/>
                  </a:lnTo>
                  <a:lnTo>
                    <a:pt x="253974" y="31035"/>
                  </a:lnTo>
                  <a:lnTo>
                    <a:pt x="282114" y="10042"/>
                  </a:lnTo>
                  <a:lnTo>
                    <a:pt x="320632" y="0"/>
                  </a:lnTo>
                  <a:lnTo>
                    <a:pt x="366002" y="491"/>
                  </a:lnTo>
                  <a:lnTo>
                    <a:pt x="414697" y="11100"/>
                  </a:lnTo>
                  <a:lnTo>
                    <a:pt x="463188" y="31411"/>
                  </a:lnTo>
                  <a:lnTo>
                    <a:pt x="507949" y="61007"/>
                  </a:lnTo>
                </a:path>
              </a:pathLst>
            </a:custGeom>
            <a:ln w="19050">
              <a:solidFill>
                <a:srgbClr val="333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91863" y="2788822"/>
              <a:ext cx="403860" cy="403860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195434" y="0"/>
                  </a:moveTo>
                  <a:lnTo>
                    <a:pt x="149384" y="6828"/>
                  </a:lnTo>
                  <a:lnTo>
                    <a:pt x="106095" y="23991"/>
                  </a:lnTo>
                  <a:lnTo>
                    <a:pt x="69022" y="49671"/>
                  </a:lnTo>
                  <a:lnTo>
                    <a:pt x="39020" y="82386"/>
                  </a:lnTo>
                  <a:lnTo>
                    <a:pt x="16946" y="120656"/>
                  </a:lnTo>
                  <a:lnTo>
                    <a:pt x="3653" y="162998"/>
                  </a:lnTo>
                  <a:lnTo>
                    <a:pt x="0" y="207930"/>
                  </a:lnTo>
                  <a:lnTo>
                    <a:pt x="6839" y="253970"/>
                  </a:lnTo>
                  <a:lnTo>
                    <a:pt x="23969" y="297253"/>
                  </a:lnTo>
                  <a:lnTo>
                    <a:pt x="49628" y="334327"/>
                  </a:lnTo>
                  <a:lnTo>
                    <a:pt x="82332" y="364331"/>
                  </a:lnTo>
                  <a:lnTo>
                    <a:pt x="120597" y="386407"/>
                  </a:lnTo>
                  <a:lnTo>
                    <a:pt x="162941" y="399694"/>
                  </a:lnTo>
                  <a:lnTo>
                    <a:pt x="207880" y="403333"/>
                  </a:lnTo>
                  <a:lnTo>
                    <a:pt x="253930" y="396464"/>
                  </a:lnTo>
                  <a:lnTo>
                    <a:pt x="297221" y="379349"/>
                  </a:lnTo>
                  <a:lnTo>
                    <a:pt x="334298" y="353703"/>
                  </a:lnTo>
                  <a:lnTo>
                    <a:pt x="364302" y="321010"/>
                  </a:lnTo>
                  <a:lnTo>
                    <a:pt x="386375" y="282754"/>
                  </a:lnTo>
                  <a:lnTo>
                    <a:pt x="399659" y="240419"/>
                  </a:lnTo>
                  <a:lnTo>
                    <a:pt x="403295" y="195490"/>
                  </a:lnTo>
                  <a:lnTo>
                    <a:pt x="396424" y="149449"/>
                  </a:lnTo>
                  <a:lnTo>
                    <a:pt x="379313" y="106126"/>
                  </a:lnTo>
                  <a:lnTo>
                    <a:pt x="353668" y="69034"/>
                  </a:lnTo>
                  <a:lnTo>
                    <a:pt x="320973" y="39025"/>
                  </a:lnTo>
                  <a:lnTo>
                    <a:pt x="282713" y="16949"/>
                  </a:lnTo>
                  <a:lnTo>
                    <a:pt x="240372" y="3657"/>
                  </a:lnTo>
                  <a:lnTo>
                    <a:pt x="195434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5939" y="2788822"/>
              <a:ext cx="509270" cy="716280"/>
            </a:xfrm>
            <a:custGeom>
              <a:avLst/>
              <a:gdLst/>
              <a:ahLst/>
              <a:cxnLst/>
              <a:rect l="l" t="t" r="r" b="b"/>
              <a:pathLst>
                <a:path w="509269" h="716279">
                  <a:moveTo>
                    <a:pt x="112763" y="253970"/>
                  </a:moveTo>
                  <a:lnTo>
                    <a:pt x="105923" y="207930"/>
                  </a:lnTo>
                  <a:lnTo>
                    <a:pt x="109577" y="162998"/>
                  </a:lnTo>
                  <a:lnTo>
                    <a:pt x="122869" y="120656"/>
                  </a:lnTo>
                  <a:lnTo>
                    <a:pt x="144944" y="82386"/>
                  </a:lnTo>
                  <a:lnTo>
                    <a:pt x="174945" y="49671"/>
                  </a:lnTo>
                  <a:lnTo>
                    <a:pt x="212019" y="23991"/>
                  </a:lnTo>
                  <a:lnTo>
                    <a:pt x="255308" y="6828"/>
                  </a:lnTo>
                  <a:lnTo>
                    <a:pt x="301358" y="0"/>
                  </a:lnTo>
                  <a:lnTo>
                    <a:pt x="346296" y="3657"/>
                  </a:lnTo>
                  <a:lnTo>
                    <a:pt x="388637" y="16949"/>
                  </a:lnTo>
                  <a:lnTo>
                    <a:pt x="426897" y="39025"/>
                  </a:lnTo>
                  <a:lnTo>
                    <a:pt x="459591" y="69034"/>
                  </a:lnTo>
                  <a:lnTo>
                    <a:pt x="485237" y="106126"/>
                  </a:lnTo>
                  <a:lnTo>
                    <a:pt x="502348" y="149449"/>
                  </a:lnTo>
                  <a:lnTo>
                    <a:pt x="509218" y="195490"/>
                  </a:lnTo>
                  <a:lnTo>
                    <a:pt x="505583" y="240419"/>
                  </a:lnTo>
                  <a:lnTo>
                    <a:pt x="492299" y="282754"/>
                  </a:lnTo>
                  <a:lnTo>
                    <a:pt x="470226" y="321010"/>
                  </a:lnTo>
                  <a:lnTo>
                    <a:pt x="440222" y="353703"/>
                  </a:lnTo>
                  <a:lnTo>
                    <a:pt x="403145" y="379349"/>
                  </a:lnTo>
                  <a:lnTo>
                    <a:pt x="359854" y="396464"/>
                  </a:lnTo>
                  <a:lnTo>
                    <a:pt x="313804" y="403333"/>
                  </a:lnTo>
                  <a:lnTo>
                    <a:pt x="268865" y="399694"/>
                  </a:lnTo>
                  <a:lnTo>
                    <a:pt x="226521" y="386407"/>
                  </a:lnTo>
                  <a:lnTo>
                    <a:pt x="188255" y="364331"/>
                  </a:lnTo>
                  <a:lnTo>
                    <a:pt x="155552" y="334327"/>
                  </a:lnTo>
                  <a:lnTo>
                    <a:pt x="129893" y="297253"/>
                  </a:lnTo>
                  <a:lnTo>
                    <a:pt x="112763" y="253970"/>
                  </a:lnTo>
                  <a:close/>
                </a:path>
                <a:path w="509269" h="716279">
                  <a:moveTo>
                    <a:pt x="206781" y="376398"/>
                  </a:moveTo>
                  <a:lnTo>
                    <a:pt x="0" y="715742"/>
                  </a:lnTo>
                </a:path>
              </a:pathLst>
            </a:custGeom>
            <a:ln w="762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4805" y="6375908"/>
            <a:ext cx="282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93085">
              <a:lnSpc>
                <a:spcPct val="100000"/>
              </a:lnSpc>
              <a:spcBef>
                <a:spcPts val="95"/>
              </a:spcBef>
            </a:pPr>
            <a:r>
              <a:rPr i="1" spc="-50" dirty="0">
                <a:latin typeface="Calibri Light"/>
                <a:cs typeface="Calibri Light"/>
              </a:rPr>
              <a:t>Tagging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11708" y="2544627"/>
            <a:ext cx="1064260" cy="911860"/>
            <a:chOff x="711708" y="2544627"/>
            <a:chExt cx="1064260" cy="911860"/>
          </a:xfrm>
        </p:grpSpPr>
        <p:sp>
          <p:nvSpPr>
            <p:cNvPr id="5" name="object 5"/>
            <p:cNvSpPr/>
            <p:nvPr/>
          </p:nvSpPr>
          <p:spPr>
            <a:xfrm>
              <a:off x="730758" y="3062477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4" h="375285">
                  <a:moveTo>
                    <a:pt x="187451" y="0"/>
                  </a:moveTo>
                  <a:lnTo>
                    <a:pt x="137618" y="6697"/>
                  </a:lnTo>
                  <a:lnTo>
                    <a:pt x="92839" y="25597"/>
                  </a:lnTo>
                  <a:lnTo>
                    <a:pt x="54902" y="54911"/>
                  </a:lnTo>
                  <a:lnTo>
                    <a:pt x="25591" y="92851"/>
                  </a:lnTo>
                  <a:lnTo>
                    <a:pt x="6695" y="137627"/>
                  </a:lnTo>
                  <a:lnTo>
                    <a:pt x="0" y="187451"/>
                  </a:lnTo>
                  <a:lnTo>
                    <a:pt x="6695" y="237276"/>
                  </a:lnTo>
                  <a:lnTo>
                    <a:pt x="25591" y="282052"/>
                  </a:lnTo>
                  <a:lnTo>
                    <a:pt x="54902" y="319992"/>
                  </a:lnTo>
                  <a:lnTo>
                    <a:pt x="92839" y="349306"/>
                  </a:lnTo>
                  <a:lnTo>
                    <a:pt x="137618" y="368206"/>
                  </a:lnTo>
                  <a:lnTo>
                    <a:pt x="187451" y="374904"/>
                  </a:lnTo>
                  <a:lnTo>
                    <a:pt x="237285" y="368206"/>
                  </a:lnTo>
                  <a:lnTo>
                    <a:pt x="282064" y="349306"/>
                  </a:lnTo>
                  <a:lnTo>
                    <a:pt x="320001" y="319992"/>
                  </a:lnTo>
                  <a:lnTo>
                    <a:pt x="349312" y="282052"/>
                  </a:lnTo>
                  <a:lnTo>
                    <a:pt x="368208" y="237276"/>
                  </a:lnTo>
                  <a:lnTo>
                    <a:pt x="374904" y="187451"/>
                  </a:lnTo>
                  <a:lnTo>
                    <a:pt x="368208" y="137627"/>
                  </a:lnTo>
                  <a:lnTo>
                    <a:pt x="349312" y="92851"/>
                  </a:lnTo>
                  <a:lnTo>
                    <a:pt x="320001" y="54911"/>
                  </a:lnTo>
                  <a:lnTo>
                    <a:pt x="282064" y="25597"/>
                  </a:lnTo>
                  <a:lnTo>
                    <a:pt x="237285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0758" y="3062477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4" h="375285">
                  <a:moveTo>
                    <a:pt x="0" y="187451"/>
                  </a:moveTo>
                  <a:lnTo>
                    <a:pt x="6695" y="137627"/>
                  </a:lnTo>
                  <a:lnTo>
                    <a:pt x="25591" y="92851"/>
                  </a:lnTo>
                  <a:lnTo>
                    <a:pt x="54902" y="54911"/>
                  </a:lnTo>
                  <a:lnTo>
                    <a:pt x="92839" y="25597"/>
                  </a:lnTo>
                  <a:lnTo>
                    <a:pt x="137618" y="6697"/>
                  </a:lnTo>
                  <a:lnTo>
                    <a:pt x="187451" y="0"/>
                  </a:lnTo>
                  <a:lnTo>
                    <a:pt x="237285" y="6697"/>
                  </a:lnTo>
                  <a:lnTo>
                    <a:pt x="282064" y="25597"/>
                  </a:lnTo>
                  <a:lnTo>
                    <a:pt x="320001" y="54911"/>
                  </a:lnTo>
                  <a:lnTo>
                    <a:pt x="349312" y="92851"/>
                  </a:lnTo>
                  <a:lnTo>
                    <a:pt x="368208" y="137627"/>
                  </a:lnTo>
                  <a:lnTo>
                    <a:pt x="374904" y="187451"/>
                  </a:lnTo>
                  <a:lnTo>
                    <a:pt x="368208" y="237276"/>
                  </a:lnTo>
                  <a:lnTo>
                    <a:pt x="349312" y="282052"/>
                  </a:lnTo>
                  <a:lnTo>
                    <a:pt x="320001" y="319992"/>
                  </a:lnTo>
                  <a:lnTo>
                    <a:pt x="282064" y="349306"/>
                  </a:lnTo>
                  <a:lnTo>
                    <a:pt x="237285" y="368206"/>
                  </a:lnTo>
                  <a:lnTo>
                    <a:pt x="187451" y="374904"/>
                  </a:lnTo>
                  <a:lnTo>
                    <a:pt x="137618" y="368206"/>
                  </a:lnTo>
                  <a:lnTo>
                    <a:pt x="92839" y="349306"/>
                  </a:lnTo>
                  <a:lnTo>
                    <a:pt x="54902" y="319992"/>
                  </a:lnTo>
                  <a:lnTo>
                    <a:pt x="25591" y="282052"/>
                  </a:lnTo>
                  <a:lnTo>
                    <a:pt x="6695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34231" y="2550977"/>
              <a:ext cx="735330" cy="439420"/>
            </a:xfrm>
            <a:custGeom>
              <a:avLst/>
              <a:gdLst/>
              <a:ahLst/>
              <a:cxnLst/>
              <a:rect l="l" t="t" r="r" b="b"/>
              <a:pathLst>
                <a:path w="735330" h="439419">
                  <a:moveTo>
                    <a:pt x="127150" y="0"/>
                  </a:moveTo>
                  <a:lnTo>
                    <a:pt x="89319" y="11008"/>
                  </a:lnTo>
                  <a:lnTo>
                    <a:pt x="55034" y="34726"/>
                  </a:lnTo>
                  <a:lnTo>
                    <a:pt x="26908" y="69357"/>
                  </a:lnTo>
                  <a:lnTo>
                    <a:pt x="7549" y="113101"/>
                  </a:lnTo>
                  <a:lnTo>
                    <a:pt x="0" y="160406"/>
                  </a:lnTo>
                  <a:lnTo>
                    <a:pt x="4755" y="204815"/>
                  </a:lnTo>
                  <a:lnTo>
                    <a:pt x="20610" y="243403"/>
                  </a:lnTo>
                  <a:lnTo>
                    <a:pt x="46357" y="273243"/>
                  </a:lnTo>
                  <a:lnTo>
                    <a:pt x="80790" y="291409"/>
                  </a:lnTo>
                  <a:lnTo>
                    <a:pt x="569016" y="435681"/>
                  </a:lnTo>
                  <a:lnTo>
                    <a:pt x="607761" y="439168"/>
                  </a:lnTo>
                  <a:lnTo>
                    <a:pt x="645592" y="428128"/>
                  </a:lnTo>
                  <a:lnTo>
                    <a:pt x="679887" y="404372"/>
                  </a:lnTo>
                  <a:lnTo>
                    <a:pt x="708025" y="369710"/>
                  </a:lnTo>
                  <a:lnTo>
                    <a:pt x="727385" y="325953"/>
                  </a:lnTo>
                  <a:lnTo>
                    <a:pt x="734931" y="278710"/>
                  </a:lnTo>
                  <a:lnTo>
                    <a:pt x="730175" y="234338"/>
                  </a:lnTo>
                  <a:lnTo>
                    <a:pt x="714319" y="195769"/>
                  </a:lnTo>
                  <a:lnTo>
                    <a:pt x="688562" y="165937"/>
                  </a:lnTo>
                  <a:lnTo>
                    <a:pt x="654106" y="147772"/>
                  </a:lnTo>
                  <a:lnTo>
                    <a:pt x="165918" y="3500"/>
                  </a:lnTo>
                  <a:lnTo>
                    <a:pt x="12715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4231" y="2550977"/>
              <a:ext cx="735330" cy="439420"/>
            </a:xfrm>
            <a:custGeom>
              <a:avLst/>
              <a:gdLst/>
              <a:ahLst/>
              <a:cxnLst/>
              <a:rect l="l" t="t" r="r" b="b"/>
              <a:pathLst>
                <a:path w="735330" h="439419">
                  <a:moveTo>
                    <a:pt x="165918" y="3500"/>
                  </a:moveTo>
                  <a:lnTo>
                    <a:pt x="654106" y="147772"/>
                  </a:lnTo>
                  <a:lnTo>
                    <a:pt x="688562" y="165937"/>
                  </a:lnTo>
                  <a:lnTo>
                    <a:pt x="714319" y="195769"/>
                  </a:lnTo>
                  <a:lnTo>
                    <a:pt x="730175" y="234338"/>
                  </a:lnTo>
                  <a:lnTo>
                    <a:pt x="734931" y="278710"/>
                  </a:lnTo>
                  <a:lnTo>
                    <a:pt x="727385" y="325953"/>
                  </a:lnTo>
                  <a:lnTo>
                    <a:pt x="708025" y="369710"/>
                  </a:lnTo>
                  <a:lnTo>
                    <a:pt x="679887" y="404372"/>
                  </a:lnTo>
                  <a:lnTo>
                    <a:pt x="645592" y="428128"/>
                  </a:lnTo>
                  <a:lnTo>
                    <a:pt x="607761" y="439168"/>
                  </a:lnTo>
                  <a:lnTo>
                    <a:pt x="569016" y="435681"/>
                  </a:lnTo>
                  <a:lnTo>
                    <a:pt x="80790" y="291409"/>
                  </a:lnTo>
                  <a:lnTo>
                    <a:pt x="46357" y="273243"/>
                  </a:lnTo>
                  <a:lnTo>
                    <a:pt x="20610" y="243403"/>
                  </a:lnTo>
                  <a:lnTo>
                    <a:pt x="4755" y="204815"/>
                  </a:lnTo>
                  <a:lnTo>
                    <a:pt x="0" y="160406"/>
                  </a:lnTo>
                  <a:lnTo>
                    <a:pt x="7549" y="113101"/>
                  </a:lnTo>
                  <a:lnTo>
                    <a:pt x="26908" y="69357"/>
                  </a:lnTo>
                  <a:lnTo>
                    <a:pt x="55034" y="34726"/>
                  </a:lnTo>
                  <a:lnTo>
                    <a:pt x="89319" y="11008"/>
                  </a:lnTo>
                  <a:lnTo>
                    <a:pt x="127150" y="0"/>
                  </a:lnTo>
                  <a:lnTo>
                    <a:pt x="165918" y="350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7973" y="2617088"/>
              <a:ext cx="494665" cy="299085"/>
            </a:xfrm>
            <a:custGeom>
              <a:avLst/>
              <a:gdLst/>
              <a:ahLst/>
              <a:cxnLst/>
              <a:rect l="l" t="t" r="r" b="b"/>
              <a:pathLst>
                <a:path w="494664" h="299085">
                  <a:moveTo>
                    <a:pt x="23406" y="88391"/>
                  </a:moveTo>
                  <a:lnTo>
                    <a:pt x="468388" y="219963"/>
                  </a:lnTo>
                </a:path>
                <a:path w="494664" h="299085">
                  <a:moveTo>
                    <a:pt x="0" y="167512"/>
                  </a:moveTo>
                  <a:lnTo>
                    <a:pt x="445020" y="299085"/>
                  </a:lnTo>
                </a:path>
                <a:path w="494664" h="299085">
                  <a:moveTo>
                    <a:pt x="49517" y="0"/>
                  </a:moveTo>
                  <a:lnTo>
                    <a:pt x="494550" y="131572"/>
                  </a:lnTo>
                </a:path>
              </a:pathLst>
            </a:custGeom>
            <a:ln w="19050">
              <a:solidFill>
                <a:srgbClr val="333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3759" y="2664713"/>
              <a:ext cx="274320" cy="584835"/>
            </a:xfrm>
            <a:custGeom>
              <a:avLst/>
              <a:gdLst/>
              <a:ahLst/>
              <a:cxnLst/>
              <a:rect l="l" t="t" r="r" b="b"/>
              <a:pathLst>
                <a:path w="274319" h="584835">
                  <a:moveTo>
                    <a:pt x="182092" y="584835"/>
                  </a:moveTo>
                  <a:lnTo>
                    <a:pt x="215920" y="573178"/>
                  </a:lnTo>
                  <a:lnTo>
                    <a:pt x="245429" y="542448"/>
                  </a:lnTo>
                  <a:lnTo>
                    <a:pt x="266301" y="499002"/>
                  </a:lnTo>
                  <a:lnTo>
                    <a:pt x="274218" y="449199"/>
                  </a:lnTo>
                  <a:lnTo>
                    <a:pt x="266540" y="409050"/>
                  </a:lnTo>
                  <a:lnTo>
                    <a:pt x="245699" y="372157"/>
                  </a:lnTo>
                  <a:lnTo>
                    <a:pt x="214987" y="341775"/>
                  </a:lnTo>
                  <a:lnTo>
                    <a:pt x="177693" y="321158"/>
                  </a:lnTo>
                  <a:lnTo>
                    <a:pt x="137109" y="313563"/>
                  </a:lnTo>
                  <a:lnTo>
                    <a:pt x="96524" y="304773"/>
                  </a:lnTo>
                  <a:lnTo>
                    <a:pt x="59231" y="280920"/>
                  </a:lnTo>
                  <a:lnTo>
                    <a:pt x="28518" y="245778"/>
                  </a:lnTo>
                  <a:lnTo>
                    <a:pt x="7678" y="203119"/>
                  </a:lnTo>
                  <a:lnTo>
                    <a:pt x="0" y="156718"/>
                  </a:lnTo>
                  <a:lnTo>
                    <a:pt x="6688" y="110329"/>
                  </a:lnTo>
                  <a:lnTo>
                    <a:pt x="24840" y="67702"/>
                  </a:lnTo>
                  <a:lnTo>
                    <a:pt x="51591" y="32597"/>
                  </a:lnTo>
                  <a:lnTo>
                    <a:pt x="84072" y="8776"/>
                  </a:lnTo>
                  <a:lnTo>
                    <a:pt x="119418" y="0"/>
                  </a:lnTo>
                </a:path>
              </a:pathLst>
            </a:custGeom>
            <a:ln w="19811">
              <a:solidFill>
                <a:srgbClr val="333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369820" y="2104644"/>
            <a:ext cx="6049010" cy="520065"/>
            <a:chOff x="2369820" y="2104644"/>
            <a:chExt cx="6049010" cy="520065"/>
          </a:xfrm>
        </p:grpSpPr>
        <p:sp>
          <p:nvSpPr>
            <p:cNvPr id="12" name="object 12"/>
            <p:cNvSpPr/>
            <p:nvPr/>
          </p:nvSpPr>
          <p:spPr>
            <a:xfrm>
              <a:off x="2374392" y="2109216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5954522" y="510539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50"/>
                  </a:lnTo>
                  <a:lnTo>
                    <a:pt x="6039611" y="85089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74392" y="2109216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89"/>
                  </a:lnTo>
                  <a:lnTo>
                    <a:pt x="6039611" y="425450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369820" y="3686555"/>
            <a:ext cx="6049010" cy="520065"/>
            <a:chOff x="2369820" y="3686555"/>
            <a:chExt cx="6049010" cy="520065"/>
          </a:xfrm>
        </p:grpSpPr>
        <p:sp>
          <p:nvSpPr>
            <p:cNvPr id="15" name="object 15"/>
            <p:cNvSpPr/>
            <p:nvPr/>
          </p:nvSpPr>
          <p:spPr>
            <a:xfrm>
              <a:off x="2374392" y="3691127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90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40"/>
                  </a:lnTo>
                  <a:lnTo>
                    <a:pt x="5954522" y="510540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50"/>
                  </a:lnTo>
                  <a:lnTo>
                    <a:pt x="6039611" y="85090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74392" y="3691127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90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90"/>
                  </a:lnTo>
                  <a:lnTo>
                    <a:pt x="6039611" y="425450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40"/>
                  </a:lnTo>
                  <a:lnTo>
                    <a:pt x="85089" y="510540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9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78785" y="2131263"/>
            <a:ext cx="6082665" cy="1974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tag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&lt;tag&gt;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[&lt;commit&gt;]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1855"/>
              </a:spcBef>
            </a:pPr>
            <a:r>
              <a:rPr sz="2400" dirty="0">
                <a:latin typeface="Calibri"/>
                <a:cs typeface="Calibri"/>
              </a:rPr>
              <a:t>Cria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tag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&lt;tag&gt;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último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2400" i="1" dirty="0">
                <a:latin typeface="Calibri"/>
                <a:cs typeface="Calibri"/>
              </a:rPr>
              <a:t>commit</a:t>
            </a:r>
            <a:r>
              <a:rPr sz="2400" i="1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&lt;commit&gt;.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64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tag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–a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&lt;tag&gt;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31439" y="4257802"/>
            <a:ext cx="5911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Cria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tag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&lt;tag&gt;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completa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último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commit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editor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inserir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mensagem.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369820" y="5187696"/>
            <a:ext cx="6049010" cy="520065"/>
            <a:chOff x="2369820" y="5187696"/>
            <a:chExt cx="6049010" cy="520065"/>
          </a:xfrm>
        </p:grpSpPr>
        <p:sp>
          <p:nvSpPr>
            <p:cNvPr id="20" name="object 20"/>
            <p:cNvSpPr/>
            <p:nvPr/>
          </p:nvSpPr>
          <p:spPr>
            <a:xfrm>
              <a:off x="2374392" y="5192268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49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5954522" y="510539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49"/>
                  </a:lnTo>
                  <a:lnTo>
                    <a:pt x="6039611" y="85089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74392" y="5192268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89"/>
                  </a:lnTo>
                  <a:lnTo>
                    <a:pt x="6039611" y="425449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49"/>
                  </a:lnTo>
                  <a:lnTo>
                    <a:pt x="0" y="8508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478785" y="5214873"/>
            <a:ext cx="6065520" cy="978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tag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–a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&lt;tag&gt;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m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&lt;msg&gt;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1739"/>
              </a:spcBef>
            </a:pPr>
            <a:r>
              <a:rPr sz="2400" dirty="0">
                <a:latin typeface="Calibri"/>
                <a:cs typeface="Calibri"/>
              </a:rPr>
              <a:t>Cria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tag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&lt;tag&gt;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último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commit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31439" y="6167729"/>
            <a:ext cx="3151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com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mensagem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&lt;msg&gt;.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7031" y="4355084"/>
            <a:ext cx="533400" cy="645160"/>
            <a:chOff x="637031" y="4355084"/>
            <a:chExt cx="533400" cy="645160"/>
          </a:xfrm>
        </p:grpSpPr>
        <p:sp>
          <p:nvSpPr>
            <p:cNvPr id="25" name="object 25"/>
            <p:cNvSpPr/>
            <p:nvPr/>
          </p:nvSpPr>
          <p:spPr>
            <a:xfrm>
              <a:off x="816863" y="4358132"/>
              <a:ext cx="350520" cy="287655"/>
            </a:xfrm>
            <a:custGeom>
              <a:avLst/>
              <a:gdLst/>
              <a:ahLst/>
              <a:cxnLst/>
              <a:rect l="l" t="t" r="r" b="b"/>
              <a:pathLst>
                <a:path w="350519" h="287654">
                  <a:moveTo>
                    <a:pt x="350520" y="0"/>
                  </a:moveTo>
                  <a:lnTo>
                    <a:pt x="274320" y="0"/>
                  </a:lnTo>
                  <a:lnTo>
                    <a:pt x="0" y="287274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6081" y="4607814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186690" y="0"/>
                  </a:moveTo>
                  <a:lnTo>
                    <a:pt x="137058" y="6667"/>
                  </a:lnTo>
                  <a:lnTo>
                    <a:pt x="92461" y="25484"/>
                  </a:lnTo>
                  <a:lnTo>
                    <a:pt x="54678" y="54673"/>
                  </a:lnTo>
                  <a:lnTo>
                    <a:pt x="25487" y="92456"/>
                  </a:lnTo>
                  <a:lnTo>
                    <a:pt x="6668" y="137054"/>
                  </a:lnTo>
                  <a:lnTo>
                    <a:pt x="0" y="186690"/>
                  </a:lnTo>
                  <a:lnTo>
                    <a:pt x="6668" y="236325"/>
                  </a:lnTo>
                  <a:lnTo>
                    <a:pt x="25487" y="280924"/>
                  </a:lnTo>
                  <a:lnTo>
                    <a:pt x="54678" y="318706"/>
                  </a:lnTo>
                  <a:lnTo>
                    <a:pt x="92461" y="347895"/>
                  </a:lnTo>
                  <a:lnTo>
                    <a:pt x="137058" y="366712"/>
                  </a:lnTo>
                  <a:lnTo>
                    <a:pt x="186690" y="373380"/>
                  </a:lnTo>
                  <a:lnTo>
                    <a:pt x="236321" y="366712"/>
                  </a:lnTo>
                  <a:lnTo>
                    <a:pt x="280918" y="347895"/>
                  </a:lnTo>
                  <a:lnTo>
                    <a:pt x="318701" y="318706"/>
                  </a:lnTo>
                  <a:lnTo>
                    <a:pt x="347892" y="280924"/>
                  </a:lnTo>
                  <a:lnTo>
                    <a:pt x="366711" y="236325"/>
                  </a:lnTo>
                  <a:lnTo>
                    <a:pt x="373380" y="186690"/>
                  </a:lnTo>
                  <a:lnTo>
                    <a:pt x="366711" y="137054"/>
                  </a:lnTo>
                  <a:lnTo>
                    <a:pt x="347892" y="92456"/>
                  </a:lnTo>
                  <a:lnTo>
                    <a:pt x="318701" y="54673"/>
                  </a:lnTo>
                  <a:lnTo>
                    <a:pt x="280918" y="25484"/>
                  </a:lnTo>
                  <a:lnTo>
                    <a:pt x="236321" y="666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6081" y="4607814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0" y="186690"/>
                  </a:moveTo>
                  <a:lnTo>
                    <a:pt x="6668" y="137054"/>
                  </a:lnTo>
                  <a:lnTo>
                    <a:pt x="25487" y="92456"/>
                  </a:lnTo>
                  <a:lnTo>
                    <a:pt x="54678" y="54673"/>
                  </a:lnTo>
                  <a:lnTo>
                    <a:pt x="92461" y="25484"/>
                  </a:lnTo>
                  <a:lnTo>
                    <a:pt x="137058" y="6667"/>
                  </a:lnTo>
                  <a:lnTo>
                    <a:pt x="186690" y="0"/>
                  </a:lnTo>
                  <a:lnTo>
                    <a:pt x="236321" y="6667"/>
                  </a:lnTo>
                  <a:lnTo>
                    <a:pt x="280918" y="25484"/>
                  </a:lnTo>
                  <a:lnTo>
                    <a:pt x="318701" y="54673"/>
                  </a:lnTo>
                  <a:lnTo>
                    <a:pt x="347892" y="92456"/>
                  </a:lnTo>
                  <a:lnTo>
                    <a:pt x="366711" y="137054"/>
                  </a:lnTo>
                  <a:lnTo>
                    <a:pt x="373380" y="186690"/>
                  </a:lnTo>
                  <a:lnTo>
                    <a:pt x="366711" y="236325"/>
                  </a:lnTo>
                  <a:lnTo>
                    <a:pt x="347892" y="280924"/>
                  </a:lnTo>
                  <a:lnTo>
                    <a:pt x="318701" y="318706"/>
                  </a:lnTo>
                  <a:lnTo>
                    <a:pt x="280918" y="347895"/>
                  </a:lnTo>
                  <a:lnTo>
                    <a:pt x="236321" y="366712"/>
                  </a:lnTo>
                  <a:lnTo>
                    <a:pt x="186690" y="373380"/>
                  </a:lnTo>
                  <a:lnTo>
                    <a:pt x="137058" y="366712"/>
                  </a:lnTo>
                  <a:lnTo>
                    <a:pt x="92461" y="347895"/>
                  </a:lnTo>
                  <a:lnTo>
                    <a:pt x="54678" y="318706"/>
                  </a:lnTo>
                  <a:lnTo>
                    <a:pt x="25487" y="280924"/>
                  </a:lnTo>
                  <a:lnTo>
                    <a:pt x="6668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243583" y="4300728"/>
            <a:ext cx="914400" cy="306705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8585">
              <a:lnSpc>
                <a:spcPts val="2285"/>
              </a:lnSpc>
            </a:pP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v.0.1.0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59355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Versionamento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69820" y="2104644"/>
            <a:ext cx="6049010" cy="520065"/>
            <a:chOff x="2369820" y="2104644"/>
            <a:chExt cx="6049010" cy="520065"/>
          </a:xfrm>
        </p:grpSpPr>
        <p:sp>
          <p:nvSpPr>
            <p:cNvPr id="4" name="object 4"/>
            <p:cNvSpPr/>
            <p:nvPr/>
          </p:nvSpPr>
          <p:spPr>
            <a:xfrm>
              <a:off x="2374392" y="2109216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5954522" y="510539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50"/>
                  </a:lnTo>
                  <a:lnTo>
                    <a:pt x="6039611" y="85089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74392" y="2109216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89"/>
                  </a:lnTo>
                  <a:lnTo>
                    <a:pt x="6039611" y="425450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78785" y="2131263"/>
            <a:ext cx="44075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v[major].[minor].[patch]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6173" y="2860370"/>
            <a:ext cx="8031480" cy="3254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935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[patch]: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correção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bugs.</a:t>
            </a:r>
            <a:endParaRPr sz="2400">
              <a:latin typeface="Calibri"/>
              <a:cs typeface="Calibri"/>
            </a:endParaRPr>
          </a:p>
          <a:p>
            <a:pPr marL="2104390" marR="224790" indent="-915035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Calibri"/>
                <a:cs typeface="Calibri"/>
              </a:rPr>
              <a:t>[minor]: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incrementos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10" dirty="0">
                <a:latin typeface="Calibri"/>
                <a:cs typeface="Calibri"/>
              </a:rPr>
              <a:t> funcionalidades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compatíveis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versões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anteriores.</a:t>
            </a:r>
            <a:endParaRPr sz="2400">
              <a:latin typeface="Calibri"/>
              <a:cs typeface="Calibri"/>
            </a:endParaRPr>
          </a:p>
          <a:p>
            <a:pPr marL="1189355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[major]: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incrementos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funcionalidades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incompatíveis</a:t>
            </a:r>
            <a:endParaRPr sz="2400">
              <a:latin typeface="Calibri"/>
              <a:cs typeface="Calibri"/>
            </a:endParaRPr>
          </a:p>
          <a:p>
            <a:pPr marL="210439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com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versões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anteriores.</a:t>
            </a:r>
            <a:endParaRPr sz="2400">
              <a:latin typeface="Calibri"/>
              <a:cs typeface="Calibri"/>
            </a:endParaRPr>
          </a:p>
          <a:p>
            <a:pPr marL="1189355">
              <a:lnSpc>
                <a:spcPct val="100000"/>
              </a:lnSpc>
            </a:pPr>
            <a:r>
              <a:rPr sz="2400" b="1" spc="-25" dirty="0">
                <a:latin typeface="Calibri"/>
                <a:cs typeface="Calibri"/>
              </a:rPr>
              <a:t>Versões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teste: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alpha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(a),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(b)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2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Ex: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v0.1.9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v0.1.10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v0.2.0a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v0.2.0b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v0.2.0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9961" y="2287016"/>
            <a:ext cx="222250" cy="232410"/>
          </a:xfrm>
          <a:custGeom>
            <a:avLst/>
            <a:gdLst/>
            <a:ahLst/>
            <a:cxnLst/>
            <a:rect l="l" t="t" r="r" b="b"/>
            <a:pathLst>
              <a:path w="222250" h="232410">
                <a:moveTo>
                  <a:pt x="221957" y="0"/>
                </a:moveTo>
                <a:lnTo>
                  <a:pt x="145884" y="0"/>
                </a:lnTo>
                <a:lnTo>
                  <a:pt x="0" y="23241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7991" y="2229611"/>
            <a:ext cx="913130" cy="306705"/>
          </a:xfrm>
          <a:prstGeom prst="rect">
            <a:avLst/>
          </a:prstGeom>
          <a:solidFill>
            <a:srgbClr val="FFC000"/>
          </a:solidFill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280"/>
              </a:lnSpc>
            </a:pP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v.0.1.0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5155" y="2601467"/>
            <a:ext cx="411480" cy="413384"/>
            <a:chOff x="105155" y="2601467"/>
            <a:chExt cx="411480" cy="413384"/>
          </a:xfrm>
        </p:grpSpPr>
        <p:sp>
          <p:nvSpPr>
            <p:cNvPr id="11" name="object 11"/>
            <p:cNvSpPr/>
            <p:nvPr/>
          </p:nvSpPr>
          <p:spPr>
            <a:xfrm>
              <a:off x="124205" y="2620517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80" h="375285">
                  <a:moveTo>
                    <a:pt x="186690" y="0"/>
                  </a:moveTo>
                  <a:lnTo>
                    <a:pt x="137058" y="6697"/>
                  </a:lnTo>
                  <a:lnTo>
                    <a:pt x="92461" y="25597"/>
                  </a:lnTo>
                  <a:lnTo>
                    <a:pt x="54678" y="54911"/>
                  </a:lnTo>
                  <a:lnTo>
                    <a:pt x="25487" y="92851"/>
                  </a:lnTo>
                  <a:lnTo>
                    <a:pt x="6668" y="137627"/>
                  </a:lnTo>
                  <a:lnTo>
                    <a:pt x="0" y="187452"/>
                  </a:lnTo>
                  <a:lnTo>
                    <a:pt x="6668" y="237276"/>
                  </a:lnTo>
                  <a:lnTo>
                    <a:pt x="25487" y="282052"/>
                  </a:lnTo>
                  <a:lnTo>
                    <a:pt x="54678" y="319992"/>
                  </a:lnTo>
                  <a:lnTo>
                    <a:pt x="92461" y="349306"/>
                  </a:lnTo>
                  <a:lnTo>
                    <a:pt x="137058" y="368206"/>
                  </a:lnTo>
                  <a:lnTo>
                    <a:pt x="186690" y="374904"/>
                  </a:lnTo>
                  <a:lnTo>
                    <a:pt x="236321" y="368206"/>
                  </a:lnTo>
                  <a:lnTo>
                    <a:pt x="280918" y="349306"/>
                  </a:lnTo>
                  <a:lnTo>
                    <a:pt x="318701" y="319992"/>
                  </a:lnTo>
                  <a:lnTo>
                    <a:pt x="347892" y="282052"/>
                  </a:lnTo>
                  <a:lnTo>
                    <a:pt x="366711" y="237276"/>
                  </a:lnTo>
                  <a:lnTo>
                    <a:pt x="373380" y="187452"/>
                  </a:lnTo>
                  <a:lnTo>
                    <a:pt x="366711" y="137627"/>
                  </a:lnTo>
                  <a:lnTo>
                    <a:pt x="347892" y="92851"/>
                  </a:lnTo>
                  <a:lnTo>
                    <a:pt x="318701" y="54911"/>
                  </a:lnTo>
                  <a:lnTo>
                    <a:pt x="280918" y="25597"/>
                  </a:lnTo>
                  <a:lnTo>
                    <a:pt x="236321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4205" y="2620517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80" h="375285">
                  <a:moveTo>
                    <a:pt x="0" y="187452"/>
                  </a:moveTo>
                  <a:lnTo>
                    <a:pt x="6668" y="137627"/>
                  </a:lnTo>
                  <a:lnTo>
                    <a:pt x="25487" y="92851"/>
                  </a:lnTo>
                  <a:lnTo>
                    <a:pt x="54678" y="54911"/>
                  </a:lnTo>
                  <a:lnTo>
                    <a:pt x="92461" y="25597"/>
                  </a:lnTo>
                  <a:lnTo>
                    <a:pt x="137058" y="6697"/>
                  </a:lnTo>
                  <a:lnTo>
                    <a:pt x="186690" y="0"/>
                  </a:lnTo>
                  <a:lnTo>
                    <a:pt x="236321" y="6697"/>
                  </a:lnTo>
                  <a:lnTo>
                    <a:pt x="280918" y="25597"/>
                  </a:lnTo>
                  <a:lnTo>
                    <a:pt x="318701" y="54911"/>
                  </a:lnTo>
                  <a:lnTo>
                    <a:pt x="347892" y="92851"/>
                  </a:lnTo>
                  <a:lnTo>
                    <a:pt x="366711" y="137627"/>
                  </a:lnTo>
                  <a:lnTo>
                    <a:pt x="373380" y="187452"/>
                  </a:lnTo>
                  <a:lnTo>
                    <a:pt x="366711" y="237276"/>
                  </a:lnTo>
                  <a:lnTo>
                    <a:pt x="347892" y="282052"/>
                  </a:lnTo>
                  <a:lnTo>
                    <a:pt x="318701" y="319992"/>
                  </a:lnTo>
                  <a:lnTo>
                    <a:pt x="280918" y="349306"/>
                  </a:lnTo>
                  <a:lnTo>
                    <a:pt x="236321" y="368206"/>
                  </a:lnTo>
                  <a:lnTo>
                    <a:pt x="186690" y="374904"/>
                  </a:lnTo>
                  <a:lnTo>
                    <a:pt x="137058" y="368206"/>
                  </a:lnTo>
                  <a:lnTo>
                    <a:pt x="92461" y="349306"/>
                  </a:lnTo>
                  <a:lnTo>
                    <a:pt x="54678" y="319992"/>
                  </a:lnTo>
                  <a:lnTo>
                    <a:pt x="25487" y="282052"/>
                  </a:lnTo>
                  <a:lnTo>
                    <a:pt x="6668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81835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Referência</a:t>
            </a:r>
            <a:r>
              <a:rPr spc="-75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i="1" spc="-10" dirty="0">
                <a:latin typeface="Calibri Light"/>
                <a:cs typeface="Calibri Light"/>
              </a:rPr>
              <a:t>Commit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759661"/>
            <a:ext cx="7865745" cy="4126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35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&lt;sha1&gt;</a:t>
            </a:r>
            <a:endParaRPr sz="2800">
              <a:latin typeface="Calibri"/>
              <a:cs typeface="Calibri"/>
            </a:endParaRPr>
          </a:p>
          <a:p>
            <a:pPr marL="469900" marR="5080">
              <a:lnSpc>
                <a:spcPts val="2300"/>
              </a:lnSpc>
              <a:spcBef>
                <a:spcPts val="535"/>
              </a:spcBef>
            </a:pPr>
            <a:r>
              <a:rPr sz="2400" i="1" dirty="0">
                <a:latin typeface="Calibri"/>
                <a:cs typeface="Calibri"/>
              </a:rPr>
              <a:t>Hash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SHA-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referente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Pode-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usar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primeiros caracteres.</a:t>
            </a:r>
            <a:endParaRPr sz="2400">
              <a:latin typeface="Calibri"/>
              <a:cs typeface="Calibri"/>
            </a:endParaRPr>
          </a:p>
          <a:p>
            <a:pPr marL="673735">
              <a:lnSpc>
                <a:spcPts val="2820"/>
              </a:lnSpc>
              <a:tabLst>
                <a:tab pos="1175385" algn="l"/>
              </a:tabLst>
            </a:pPr>
            <a:r>
              <a:rPr sz="2400" spc="-25" dirty="0">
                <a:latin typeface="Calibri"/>
                <a:cs typeface="Calibri"/>
              </a:rPr>
              <a:t>Ex:</a:t>
            </a:r>
            <a:r>
              <a:rPr sz="2400" dirty="0">
                <a:latin typeface="Calibri"/>
                <a:cs typeface="Calibri"/>
              </a:rPr>
              <a:t>	b230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b230e84a4c90d2f11ba85404e5fba93ce0a...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3325"/>
              </a:lnSpc>
              <a:spcBef>
                <a:spcPts val="1520"/>
              </a:spcBef>
            </a:pPr>
            <a:r>
              <a:rPr sz="2800" b="1" spc="-10" dirty="0">
                <a:latin typeface="Calibri"/>
                <a:cs typeface="Calibri"/>
              </a:rPr>
              <a:t>&lt;tag&gt;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ts val="2810"/>
              </a:lnSpc>
            </a:pPr>
            <a:r>
              <a:rPr sz="2400" i="1" spc="-55" dirty="0">
                <a:latin typeface="Calibri"/>
                <a:cs typeface="Calibri"/>
              </a:rPr>
              <a:t>Tag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referente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commit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673735">
              <a:lnSpc>
                <a:spcPts val="2845"/>
              </a:lnSpc>
            </a:pPr>
            <a:r>
              <a:rPr sz="2400" dirty="0">
                <a:latin typeface="Calibri"/>
                <a:cs typeface="Calibri"/>
              </a:rPr>
              <a:t>Ex: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v0.1.2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3329"/>
              </a:lnSpc>
              <a:spcBef>
                <a:spcPts val="1515"/>
              </a:spcBef>
            </a:pPr>
            <a:r>
              <a:rPr sz="2800" b="1" spc="-10" dirty="0">
                <a:latin typeface="Calibri"/>
                <a:cs typeface="Calibri"/>
              </a:rPr>
              <a:t>&lt;branch&gt;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ts val="2815"/>
              </a:lnSpc>
            </a:pPr>
            <a:r>
              <a:rPr sz="2400" dirty="0">
                <a:latin typeface="Calibri"/>
                <a:cs typeface="Calibri"/>
              </a:rPr>
              <a:t>Último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branch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&lt;branch&gt;.</a:t>
            </a:r>
            <a:endParaRPr sz="2400">
              <a:latin typeface="Calibri"/>
              <a:cs typeface="Calibri"/>
            </a:endParaRPr>
          </a:p>
          <a:p>
            <a:pPr marL="673735">
              <a:lnSpc>
                <a:spcPts val="2845"/>
              </a:lnSpc>
            </a:pPr>
            <a:r>
              <a:rPr sz="2400" dirty="0">
                <a:latin typeface="Calibri"/>
                <a:cs typeface="Calibri"/>
              </a:rPr>
              <a:t>Ex:</a:t>
            </a:r>
            <a:r>
              <a:rPr sz="2400" spc="-10" dirty="0">
                <a:latin typeface="Calibri"/>
                <a:cs typeface="Calibri"/>
              </a:rPr>
              <a:t> master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81835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Referência</a:t>
            </a:r>
            <a:r>
              <a:rPr spc="-75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i="1" spc="-10" dirty="0">
                <a:latin typeface="Calibri Light"/>
                <a:cs typeface="Calibri Light"/>
              </a:rPr>
              <a:t>Commit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56565"/>
            <a:ext cx="5817870" cy="8858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b="1" spc="-10" dirty="0">
                <a:latin typeface="Calibri"/>
                <a:cs typeface="Calibri"/>
              </a:rPr>
              <a:t>&lt;commit&gt;~&lt;n&gt;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5"/>
              </a:spcBef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n-</a:t>
            </a:r>
            <a:r>
              <a:rPr sz="2400" dirty="0">
                <a:latin typeface="Calibri"/>
                <a:cs typeface="Calibri"/>
              </a:rPr>
              <a:t>ésimo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percussor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&lt;commit&gt;.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30476" y="438234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59052" y="4283964"/>
            <a:ext cx="411480" cy="411480"/>
            <a:chOff x="1559052" y="4283964"/>
            <a:chExt cx="411480" cy="411480"/>
          </a:xfrm>
        </p:grpSpPr>
        <p:sp>
          <p:nvSpPr>
            <p:cNvPr id="6" name="object 6"/>
            <p:cNvSpPr/>
            <p:nvPr/>
          </p:nvSpPr>
          <p:spPr>
            <a:xfrm>
              <a:off x="1578102" y="4303014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186690" y="0"/>
                  </a:move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236325" y="366712"/>
                  </a:lnTo>
                  <a:lnTo>
                    <a:pt x="280924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79" y="186690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3" y="25484"/>
                  </a:lnTo>
                  <a:lnTo>
                    <a:pt x="236325" y="666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78102" y="4303014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236325" y="6667"/>
                  </a:lnTo>
                  <a:lnTo>
                    <a:pt x="280923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79" y="186690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4" y="347895"/>
                  </a:lnTo>
                  <a:lnTo>
                    <a:pt x="236325" y="366712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531364" y="4283964"/>
            <a:ext cx="413384" cy="411480"/>
            <a:chOff x="2531364" y="4283964"/>
            <a:chExt cx="413384" cy="411480"/>
          </a:xfrm>
        </p:grpSpPr>
        <p:sp>
          <p:nvSpPr>
            <p:cNvPr id="9" name="object 9"/>
            <p:cNvSpPr/>
            <p:nvPr/>
          </p:nvSpPr>
          <p:spPr>
            <a:xfrm>
              <a:off x="2550414" y="4303014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2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2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4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50414" y="4303014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2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4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2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934970" y="3771138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5">
                <a:moveTo>
                  <a:pt x="428612" y="48290"/>
                </a:moveTo>
                <a:lnTo>
                  <a:pt x="393344" y="56336"/>
                </a:lnTo>
                <a:lnTo>
                  <a:pt x="0" y="409829"/>
                </a:lnTo>
                <a:lnTo>
                  <a:pt x="23368" y="435991"/>
                </a:lnTo>
                <a:lnTo>
                  <a:pt x="416816" y="82506"/>
                </a:lnTo>
                <a:lnTo>
                  <a:pt x="428612" y="48290"/>
                </a:lnTo>
                <a:close/>
              </a:path>
              <a:path w="482600" h="436245">
                <a:moveTo>
                  <a:pt x="478536" y="11049"/>
                </a:moveTo>
                <a:lnTo>
                  <a:pt x="443738" y="11049"/>
                </a:lnTo>
                <a:lnTo>
                  <a:pt x="467232" y="37211"/>
                </a:lnTo>
                <a:lnTo>
                  <a:pt x="416816" y="82506"/>
                </a:lnTo>
                <a:lnTo>
                  <a:pt x="380110" y="188975"/>
                </a:lnTo>
                <a:lnTo>
                  <a:pt x="379245" y="195879"/>
                </a:lnTo>
                <a:lnTo>
                  <a:pt x="381000" y="202390"/>
                </a:lnTo>
                <a:lnTo>
                  <a:pt x="385040" y="207781"/>
                </a:lnTo>
                <a:lnTo>
                  <a:pt x="391032" y="211328"/>
                </a:lnTo>
                <a:lnTo>
                  <a:pt x="397916" y="212246"/>
                </a:lnTo>
                <a:lnTo>
                  <a:pt x="404383" y="210486"/>
                </a:lnTo>
                <a:lnTo>
                  <a:pt x="409731" y="206416"/>
                </a:lnTo>
                <a:lnTo>
                  <a:pt x="413257" y="200406"/>
                </a:lnTo>
                <a:lnTo>
                  <a:pt x="478536" y="11049"/>
                </a:lnTo>
                <a:close/>
              </a:path>
              <a:path w="482600" h="436245">
                <a:moveTo>
                  <a:pt x="450353" y="18414"/>
                </a:moveTo>
                <a:lnTo>
                  <a:pt x="438912" y="18414"/>
                </a:lnTo>
                <a:lnTo>
                  <a:pt x="459358" y="41275"/>
                </a:lnTo>
                <a:lnTo>
                  <a:pt x="428612" y="48290"/>
                </a:lnTo>
                <a:lnTo>
                  <a:pt x="416816" y="82506"/>
                </a:lnTo>
                <a:lnTo>
                  <a:pt x="467232" y="37211"/>
                </a:lnTo>
                <a:lnTo>
                  <a:pt x="450353" y="18414"/>
                </a:lnTo>
                <a:close/>
              </a:path>
              <a:path w="482600" h="436245">
                <a:moveTo>
                  <a:pt x="482345" y="0"/>
                </a:moveTo>
                <a:lnTo>
                  <a:pt x="275717" y="47243"/>
                </a:lnTo>
                <a:lnTo>
                  <a:pt x="269331" y="50109"/>
                </a:lnTo>
                <a:lnTo>
                  <a:pt x="264731" y="55022"/>
                </a:lnTo>
                <a:lnTo>
                  <a:pt x="262322" y="61317"/>
                </a:lnTo>
                <a:lnTo>
                  <a:pt x="262509" y="68325"/>
                </a:lnTo>
                <a:lnTo>
                  <a:pt x="265372" y="74638"/>
                </a:lnTo>
                <a:lnTo>
                  <a:pt x="270271" y="79200"/>
                </a:lnTo>
                <a:lnTo>
                  <a:pt x="276528" y="81595"/>
                </a:lnTo>
                <a:lnTo>
                  <a:pt x="283463" y="81406"/>
                </a:lnTo>
                <a:lnTo>
                  <a:pt x="393344" y="56336"/>
                </a:lnTo>
                <a:lnTo>
                  <a:pt x="443738" y="11049"/>
                </a:lnTo>
                <a:lnTo>
                  <a:pt x="478536" y="11049"/>
                </a:lnTo>
                <a:lnTo>
                  <a:pt x="482345" y="0"/>
                </a:lnTo>
                <a:close/>
              </a:path>
              <a:path w="482600" h="436245">
                <a:moveTo>
                  <a:pt x="443738" y="11049"/>
                </a:moveTo>
                <a:lnTo>
                  <a:pt x="393344" y="56336"/>
                </a:lnTo>
                <a:lnTo>
                  <a:pt x="428612" y="48290"/>
                </a:lnTo>
                <a:lnTo>
                  <a:pt x="438912" y="18414"/>
                </a:lnTo>
                <a:lnTo>
                  <a:pt x="450353" y="18414"/>
                </a:lnTo>
                <a:lnTo>
                  <a:pt x="443738" y="11049"/>
                </a:lnTo>
                <a:close/>
              </a:path>
              <a:path w="482600" h="436245">
                <a:moveTo>
                  <a:pt x="438912" y="18414"/>
                </a:moveTo>
                <a:lnTo>
                  <a:pt x="428612" y="48290"/>
                </a:lnTo>
                <a:lnTo>
                  <a:pt x="459358" y="41275"/>
                </a:lnTo>
                <a:lnTo>
                  <a:pt x="438912" y="1841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505200" y="3404615"/>
            <a:ext cx="411480" cy="413384"/>
            <a:chOff x="3505200" y="3404615"/>
            <a:chExt cx="411480" cy="413384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4250" y="3423665"/>
              <a:ext cx="373379" cy="37490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524250" y="3423665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89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79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3" y="349306"/>
                  </a:lnTo>
                  <a:lnTo>
                    <a:pt x="236325" y="368206"/>
                  </a:lnTo>
                  <a:lnTo>
                    <a:pt x="186689" y="374904"/>
                  </a:lnTo>
                  <a:lnTo>
                    <a:pt x="137054" y="368206"/>
                  </a:lnTo>
                  <a:lnTo>
                    <a:pt x="92455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3978147" y="351214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4494276" y="3378708"/>
            <a:ext cx="411480" cy="411480"/>
            <a:chOff x="4494276" y="3378708"/>
            <a:chExt cx="411480" cy="41148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3326" y="3397758"/>
              <a:ext cx="373379" cy="37337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13326" y="3397758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5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89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79" y="186689"/>
                  </a:lnTo>
                  <a:lnTo>
                    <a:pt x="366712" y="236325"/>
                  </a:lnTo>
                  <a:lnTo>
                    <a:pt x="347895" y="280923"/>
                  </a:lnTo>
                  <a:lnTo>
                    <a:pt x="318706" y="318706"/>
                  </a:lnTo>
                  <a:lnTo>
                    <a:pt x="280923" y="347895"/>
                  </a:lnTo>
                  <a:lnTo>
                    <a:pt x="236325" y="366712"/>
                  </a:lnTo>
                  <a:lnTo>
                    <a:pt x="186689" y="373379"/>
                  </a:lnTo>
                  <a:lnTo>
                    <a:pt x="137054" y="366712"/>
                  </a:lnTo>
                  <a:lnTo>
                    <a:pt x="92455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4954651" y="3783329"/>
            <a:ext cx="481965" cy="436880"/>
          </a:xfrm>
          <a:custGeom>
            <a:avLst/>
            <a:gdLst/>
            <a:ahLst/>
            <a:cxnLst/>
            <a:rect l="l" t="t" r="r" b="b"/>
            <a:pathLst>
              <a:path w="481964" h="436879">
                <a:moveTo>
                  <a:pt x="276548" y="355157"/>
                </a:moveTo>
                <a:lnTo>
                  <a:pt x="270335" y="357552"/>
                </a:lnTo>
                <a:lnTo>
                  <a:pt x="265479" y="362114"/>
                </a:lnTo>
                <a:lnTo>
                  <a:pt x="262636" y="368427"/>
                </a:lnTo>
                <a:lnTo>
                  <a:pt x="262393" y="375344"/>
                </a:lnTo>
                <a:lnTo>
                  <a:pt x="264794" y="381571"/>
                </a:lnTo>
                <a:lnTo>
                  <a:pt x="269386" y="386464"/>
                </a:lnTo>
                <a:lnTo>
                  <a:pt x="275716" y="389382"/>
                </a:lnTo>
                <a:lnTo>
                  <a:pt x="481457" y="436880"/>
                </a:lnTo>
                <a:lnTo>
                  <a:pt x="477636" y="425704"/>
                </a:lnTo>
                <a:lnTo>
                  <a:pt x="443102" y="425704"/>
                </a:lnTo>
                <a:lnTo>
                  <a:pt x="393132" y="380617"/>
                </a:lnTo>
                <a:lnTo>
                  <a:pt x="283463" y="355346"/>
                </a:lnTo>
                <a:lnTo>
                  <a:pt x="276548" y="355157"/>
                </a:lnTo>
                <a:close/>
              </a:path>
              <a:path w="481964" h="436879">
                <a:moveTo>
                  <a:pt x="393132" y="380617"/>
                </a:moveTo>
                <a:lnTo>
                  <a:pt x="443102" y="425704"/>
                </a:lnTo>
                <a:lnTo>
                  <a:pt x="449632" y="418465"/>
                </a:lnTo>
                <a:lnTo>
                  <a:pt x="438276" y="418465"/>
                </a:lnTo>
                <a:lnTo>
                  <a:pt x="428094" y="388673"/>
                </a:lnTo>
                <a:lnTo>
                  <a:pt x="393132" y="380617"/>
                </a:lnTo>
                <a:close/>
              </a:path>
              <a:path w="481964" h="436879">
                <a:moveTo>
                  <a:pt x="397789" y="225248"/>
                </a:moveTo>
                <a:lnTo>
                  <a:pt x="390906" y="226187"/>
                </a:lnTo>
                <a:lnTo>
                  <a:pt x="384915" y="229639"/>
                </a:lnTo>
                <a:lnTo>
                  <a:pt x="380888" y="234950"/>
                </a:lnTo>
                <a:lnTo>
                  <a:pt x="379172" y="241403"/>
                </a:lnTo>
                <a:lnTo>
                  <a:pt x="380111" y="248285"/>
                </a:lnTo>
                <a:lnTo>
                  <a:pt x="416479" y="354690"/>
                </a:lnTo>
                <a:lnTo>
                  <a:pt x="466471" y="399796"/>
                </a:lnTo>
                <a:lnTo>
                  <a:pt x="443102" y="425704"/>
                </a:lnTo>
                <a:lnTo>
                  <a:pt x="477636" y="425704"/>
                </a:lnTo>
                <a:lnTo>
                  <a:pt x="413131" y="236982"/>
                </a:lnTo>
                <a:lnTo>
                  <a:pt x="409604" y="230991"/>
                </a:lnTo>
                <a:lnTo>
                  <a:pt x="404256" y="226964"/>
                </a:lnTo>
                <a:lnTo>
                  <a:pt x="397789" y="225248"/>
                </a:lnTo>
                <a:close/>
              </a:path>
              <a:path w="481964" h="436879">
                <a:moveTo>
                  <a:pt x="428094" y="388673"/>
                </a:moveTo>
                <a:lnTo>
                  <a:pt x="438276" y="418465"/>
                </a:lnTo>
                <a:lnTo>
                  <a:pt x="458724" y="395732"/>
                </a:lnTo>
                <a:lnTo>
                  <a:pt x="428094" y="388673"/>
                </a:lnTo>
                <a:close/>
              </a:path>
              <a:path w="481964" h="436879">
                <a:moveTo>
                  <a:pt x="416479" y="354690"/>
                </a:moveTo>
                <a:lnTo>
                  <a:pt x="428094" y="388673"/>
                </a:lnTo>
                <a:lnTo>
                  <a:pt x="458724" y="395732"/>
                </a:lnTo>
                <a:lnTo>
                  <a:pt x="438276" y="418465"/>
                </a:lnTo>
                <a:lnTo>
                  <a:pt x="449632" y="418465"/>
                </a:lnTo>
                <a:lnTo>
                  <a:pt x="466471" y="399796"/>
                </a:lnTo>
                <a:lnTo>
                  <a:pt x="416479" y="354690"/>
                </a:lnTo>
                <a:close/>
              </a:path>
              <a:path w="481964" h="436879">
                <a:moveTo>
                  <a:pt x="23368" y="0"/>
                </a:moveTo>
                <a:lnTo>
                  <a:pt x="0" y="25908"/>
                </a:lnTo>
                <a:lnTo>
                  <a:pt x="393132" y="380617"/>
                </a:lnTo>
                <a:lnTo>
                  <a:pt x="428094" y="388673"/>
                </a:lnTo>
                <a:lnTo>
                  <a:pt x="416479" y="354690"/>
                </a:lnTo>
                <a:lnTo>
                  <a:pt x="2336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932171" y="4271771"/>
            <a:ext cx="863600" cy="411480"/>
            <a:chOff x="4932171" y="4271771"/>
            <a:chExt cx="863600" cy="411480"/>
          </a:xfrm>
        </p:grpSpPr>
        <p:sp>
          <p:nvSpPr>
            <p:cNvPr id="21" name="object 21"/>
            <p:cNvSpPr/>
            <p:nvPr/>
          </p:nvSpPr>
          <p:spPr>
            <a:xfrm>
              <a:off x="5401817" y="4290821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2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89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2" y="373379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3"/>
                  </a:lnTo>
                  <a:lnTo>
                    <a:pt x="368206" y="236325"/>
                  </a:lnTo>
                  <a:lnTo>
                    <a:pt x="374904" y="186689"/>
                  </a:lnTo>
                  <a:lnTo>
                    <a:pt x="368206" y="137054"/>
                  </a:lnTo>
                  <a:lnTo>
                    <a:pt x="349306" y="92455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01817" y="4290821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89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2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5"/>
                  </a:lnTo>
                  <a:lnTo>
                    <a:pt x="368206" y="137054"/>
                  </a:lnTo>
                  <a:lnTo>
                    <a:pt x="374904" y="186689"/>
                  </a:lnTo>
                  <a:lnTo>
                    <a:pt x="368206" y="236325"/>
                  </a:lnTo>
                  <a:lnTo>
                    <a:pt x="349306" y="280923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2" y="373379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32171" y="4370153"/>
              <a:ext cx="440055" cy="210185"/>
            </a:xfrm>
            <a:custGeom>
              <a:avLst/>
              <a:gdLst/>
              <a:ahLst/>
              <a:cxnLst/>
              <a:rect l="l" t="t" r="r" b="b"/>
              <a:pathLst>
                <a:path w="440054" h="210185">
                  <a:moveTo>
                    <a:pt x="335886" y="123673"/>
                  </a:moveTo>
                  <a:lnTo>
                    <a:pt x="236600" y="177208"/>
                  </a:lnTo>
                  <a:lnTo>
                    <a:pt x="231257" y="181651"/>
                  </a:lnTo>
                  <a:lnTo>
                    <a:pt x="228139" y="187606"/>
                  </a:lnTo>
                  <a:lnTo>
                    <a:pt x="227474" y="194300"/>
                  </a:lnTo>
                  <a:lnTo>
                    <a:pt x="229488" y="200957"/>
                  </a:lnTo>
                  <a:lnTo>
                    <a:pt x="233932" y="206301"/>
                  </a:lnTo>
                  <a:lnTo>
                    <a:pt x="239887" y="209419"/>
                  </a:lnTo>
                  <a:lnTo>
                    <a:pt x="246580" y="210083"/>
                  </a:lnTo>
                  <a:lnTo>
                    <a:pt x="253237" y="208069"/>
                  </a:lnTo>
                  <a:lnTo>
                    <a:pt x="408236" y="124503"/>
                  </a:lnTo>
                  <a:lnTo>
                    <a:pt x="403478" y="124503"/>
                  </a:lnTo>
                  <a:lnTo>
                    <a:pt x="335886" y="123673"/>
                  </a:lnTo>
                  <a:close/>
                </a:path>
                <a:path w="440054" h="210185">
                  <a:moveTo>
                    <a:pt x="367605" y="106571"/>
                  </a:moveTo>
                  <a:lnTo>
                    <a:pt x="335886" y="123673"/>
                  </a:lnTo>
                  <a:lnTo>
                    <a:pt x="403478" y="124503"/>
                  </a:lnTo>
                  <a:lnTo>
                    <a:pt x="403512" y="122217"/>
                  </a:lnTo>
                  <a:lnTo>
                    <a:pt x="394969" y="122217"/>
                  </a:lnTo>
                  <a:lnTo>
                    <a:pt x="367605" y="106571"/>
                  </a:lnTo>
                  <a:close/>
                </a:path>
                <a:path w="440054" h="210185">
                  <a:moveTo>
                    <a:pt x="249172" y="0"/>
                  </a:moveTo>
                  <a:lnTo>
                    <a:pt x="242458" y="488"/>
                  </a:lnTo>
                  <a:lnTo>
                    <a:pt x="236436" y="3452"/>
                  </a:lnTo>
                  <a:lnTo>
                    <a:pt x="231901" y="8679"/>
                  </a:lnTo>
                  <a:lnTo>
                    <a:pt x="229699" y="15341"/>
                  </a:lnTo>
                  <a:lnTo>
                    <a:pt x="230187" y="22062"/>
                  </a:lnTo>
                  <a:lnTo>
                    <a:pt x="233152" y="28092"/>
                  </a:lnTo>
                  <a:lnTo>
                    <a:pt x="238378" y="32682"/>
                  </a:lnTo>
                  <a:lnTo>
                    <a:pt x="336209" y="88619"/>
                  </a:lnTo>
                  <a:lnTo>
                    <a:pt x="403987" y="89451"/>
                  </a:lnTo>
                  <a:lnTo>
                    <a:pt x="403478" y="124503"/>
                  </a:lnTo>
                  <a:lnTo>
                    <a:pt x="408236" y="124503"/>
                  </a:lnTo>
                  <a:lnTo>
                    <a:pt x="439800" y="107485"/>
                  </a:lnTo>
                  <a:lnTo>
                    <a:pt x="255777" y="2202"/>
                  </a:lnTo>
                  <a:lnTo>
                    <a:pt x="249172" y="0"/>
                  </a:lnTo>
                  <a:close/>
                </a:path>
                <a:path w="440054" h="210185">
                  <a:moveTo>
                    <a:pt x="507" y="84498"/>
                  </a:moveTo>
                  <a:lnTo>
                    <a:pt x="0" y="119550"/>
                  </a:lnTo>
                  <a:lnTo>
                    <a:pt x="335886" y="123673"/>
                  </a:lnTo>
                  <a:lnTo>
                    <a:pt x="367605" y="106571"/>
                  </a:lnTo>
                  <a:lnTo>
                    <a:pt x="336209" y="88619"/>
                  </a:lnTo>
                  <a:lnTo>
                    <a:pt x="507" y="84498"/>
                  </a:lnTo>
                  <a:close/>
                </a:path>
                <a:path w="440054" h="210185">
                  <a:moveTo>
                    <a:pt x="395350" y="91610"/>
                  </a:moveTo>
                  <a:lnTo>
                    <a:pt x="367605" y="106571"/>
                  </a:lnTo>
                  <a:lnTo>
                    <a:pt x="394969" y="122217"/>
                  </a:lnTo>
                  <a:lnTo>
                    <a:pt x="395350" y="91610"/>
                  </a:lnTo>
                  <a:close/>
                </a:path>
                <a:path w="440054" h="210185">
                  <a:moveTo>
                    <a:pt x="403955" y="91610"/>
                  </a:moveTo>
                  <a:lnTo>
                    <a:pt x="395350" y="91610"/>
                  </a:lnTo>
                  <a:lnTo>
                    <a:pt x="394969" y="122217"/>
                  </a:lnTo>
                  <a:lnTo>
                    <a:pt x="403512" y="122217"/>
                  </a:lnTo>
                  <a:lnTo>
                    <a:pt x="403955" y="91610"/>
                  </a:lnTo>
                  <a:close/>
                </a:path>
                <a:path w="440054" h="210185">
                  <a:moveTo>
                    <a:pt x="336209" y="88619"/>
                  </a:moveTo>
                  <a:lnTo>
                    <a:pt x="367605" y="106571"/>
                  </a:lnTo>
                  <a:lnTo>
                    <a:pt x="395350" y="91610"/>
                  </a:lnTo>
                  <a:lnTo>
                    <a:pt x="403955" y="91610"/>
                  </a:lnTo>
                  <a:lnTo>
                    <a:pt x="403987" y="89451"/>
                  </a:lnTo>
                  <a:lnTo>
                    <a:pt x="336209" y="88619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5855715" y="43762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6356603" y="4277867"/>
            <a:ext cx="413384" cy="413384"/>
            <a:chOff x="6356603" y="4277867"/>
            <a:chExt cx="413384" cy="413384"/>
          </a:xfrm>
        </p:grpSpPr>
        <p:sp>
          <p:nvSpPr>
            <p:cNvPr id="26" name="object 26"/>
            <p:cNvSpPr/>
            <p:nvPr/>
          </p:nvSpPr>
          <p:spPr>
            <a:xfrm>
              <a:off x="6375653" y="4296917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4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75653" y="4296917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4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3004311" y="4277867"/>
            <a:ext cx="885190" cy="413384"/>
            <a:chOff x="3004311" y="4277867"/>
            <a:chExt cx="885190" cy="413384"/>
          </a:xfrm>
        </p:grpSpPr>
        <p:sp>
          <p:nvSpPr>
            <p:cNvPr id="29" name="object 29"/>
            <p:cNvSpPr/>
            <p:nvPr/>
          </p:nvSpPr>
          <p:spPr>
            <a:xfrm>
              <a:off x="3004311" y="4376249"/>
              <a:ext cx="440055" cy="210185"/>
            </a:xfrm>
            <a:custGeom>
              <a:avLst/>
              <a:gdLst/>
              <a:ahLst/>
              <a:cxnLst/>
              <a:rect l="l" t="t" r="r" b="b"/>
              <a:pathLst>
                <a:path w="440054" h="210185">
                  <a:moveTo>
                    <a:pt x="335886" y="123673"/>
                  </a:moveTo>
                  <a:lnTo>
                    <a:pt x="236600" y="177208"/>
                  </a:lnTo>
                  <a:lnTo>
                    <a:pt x="231257" y="181651"/>
                  </a:lnTo>
                  <a:lnTo>
                    <a:pt x="228139" y="187606"/>
                  </a:lnTo>
                  <a:lnTo>
                    <a:pt x="227474" y="194300"/>
                  </a:lnTo>
                  <a:lnTo>
                    <a:pt x="229488" y="200957"/>
                  </a:lnTo>
                  <a:lnTo>
                    <a:pt x="233932" y="206301"/>
                  </a:lnTo>
                  <a:lnTo>
                    <a:pt x="239887" y="209419"/>
                  </a:lnTo>
                  <a:lnTo>
                    <a:pt x="246580" y="210083"/>
                  </a:lnTo>
                  <a:lnTo>
                    <a:pt x="253237" y="208069"/>
                  </a:lnTo>
                  <a:lnTo>
                    <a:pt x="408236" y="124503"/>
                  </a:lnTo>
                  <a:lnTo>
                    <a:pt x="403478" y="124503"/>
                  </a:lnTo>
                  <a:lnTo>
                    <a:pt x="335886" y="123673"/>
                  </a:lnTo>
                  <a:close/>
                </a:path>
                <a:path w="440054" h="210185">
                  <a:moveTo>
                    <a:pt x="367605" y="106571"/>
                  </a:moveTo>
                  <a:lnTo>
                    <a:pt x="335886" y="123673"/>
                  </a:lnTo>
                  <a:lnTo>
                    <a:pt x="403478" y="124503"/>
                  </a:lnTo>
                  <a:lnTo>
                    <a:pt x="403512" y="122217"/>
                  </a:lnTo>
                  <a:lnTo>
                    <a:pt x="394970" y="122217"/>
                  </a:lnTo>
                  <a:lnTo>
                    <a:pt x="367605" y="106571"/>
                  </a:lnTo>
                  <a:close/>
                </a:path>
                <a:path w="440054" h="210185">
                  <a:moveTo>
                    <a:pt x="249172" y="0"/>
                  </a:moveTo>
                  <a:lnTo>
                    <a:pt x="242458" y="488"/>
                  </a:lnTo>
                  <a:lnTo>
                    <a:pt x="236436" y="3452"/>
                  </a:lnTo>
                  <a:lnTo>
                    <a:pt x="231901" y="8679"/>
                  </a:lnTo>
                  <a:lnTo>
                    <a:pt x="229699" y="15341"/>
                  </a:lnTo>
                  <a:lnTo>
                    <a:pt x="230187" y="22062"/>
                  </a:lnTo>
                  <a:lnTo>
                    <a:pt x="233152" y="28092"/>
                  </a:lnTo>
                  <a:lnTo>
                    <a:pt x="238379" y="32682"/>
                  </a:lnTo>
                  <a:lnTo>
                    <a:pt x="336209" y="88619"/>
                  </a:lnTo>
                  <a:lnTo>
                    <a:pt x="403987" y="89451"/>
                  </a:lnTo>
                  <a:lnTo>
                    <a:pt x="403478" y="124503"/>
                  </a:lnTo>
                  <a:lnTo>
                    <a:pt x="408236" y="124503"/>
                  </a:lnTo>
                  <a:lnTo>
                    <a:pt x="439800" y="107485"/>
                  </a:lnTo>
                  <a:lnTo>
                    <a:pt x="255777" y="2202"/>
                  </a:lnTo>
                  <a:lnTo>
                    <a:pt x="249172" y="0"/>
                  </a:lnTo>
                  <a:close/>
                </a:path>
                <a:path w="440054" h="210185">
                  <a:moveTo>
                    <a:pt x="507" y="84498"/>
                  </a:moveTo>
                  <a:lnTo>
                    <a:pt x="0" y="119550"/>
                  </a:lnTo>
                  <a:lnTo>
                    <a:pt x="335886" y="123673"/>
                  </a:lnTo>
                  <a:lnTo>
                    <a:pt x="367605" y="106571"/>
                  </a:lnTo>
                  <a:lnTo>
                    <a:pt x="336209" y="88619"/>
                  </a:lnTo>
                  <a:lnTo>
                    <a:pt x="507" y="84498"/>
                  </a:lnTo>
                  <a:close/>
                </a:path>
                <a:path w="440054" h="210185">
                  <a:moveTo>
                    <a:pt x="395350" y="91610"/>
                  </a:moveTo>
                  <a:lnTo>
                    <a:pt x="367605" y="106571"/>
                  </a:lnTo>
                  <a:lnTo>
                    <a:pt x="394970" y="122217"/>
                  </a:lnTo>
                  <a:lnTo>
                    <a:pt x="395350" y="91610"/>
                  </a:lnTo>
                  <a:close/>
                </a:path>
                <a:path w="440054" h="210185">
                  <a:moveTo>
                    <a:pt x="403955" y="91610"/>
                  </a:moveTo>
                  <a:lnTo>
                    <a:pt x="395350" y="91610"/>
                  </a:lnTo>
                  <a:lnTo>
                    <a:pt x="394970" y="122217"/>
                  </a:lnTo>
                  <a:lnTo>
                    <a:pt x="403512" y="122217"/>
                  </a:lnTo>
                  <a:lnTo>
                    <a:pt x="403955" y="91610"/>
                  </a:lnTo>
                  <a:close/>
                </a:path>
                <a:path w="440054" h="210185">
                  <a:moveTo>
                    <a:pt x="336209" y="88619"/>
                  </a:moveTo>
                  <a:lnTo>
                    <a:pt x="367605" y="106571"/>
                  </a:lnTo>
                  <a:lnTo>
                    <a:pt x="395350" y="91610"/>
                  </a:lnTo>
                  <a:lnTo>
                    <a:pt x="403955" y="91610"/>
                  </a:lnTo>
                  <a:lnTo>
                    <a:pt x="403987" y="89451"/>
                  </a:lnTo>
                  <a:lnTo>
                    <a:pt x="336209" y="88619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95293" y="4296917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95293" y="4296917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3964432" y="43762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4451603" y="4277867"/>
            <a:ext cx="411480" cy="413384"/>
            <a:chOff x="4451603" y="4277867"/>
            <a:chExt cx="411480" cy="413384"/>
          </a:xfrm>
        </p:grpSpPr>
        <p:sp>
          <p:nvSpPr>
            <p:cNvPr id="34" name="object 34"/>
            <p:cNvSpPr/>
            <p:nvPr/>
          </p:nvSpPr>
          <p:spPr>
            <a:xfrm>
              <a:off x="4470653" y="4296917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1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3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1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70653" y="4296917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6632193" y="3964940"/>
            <a:ext cx="200025" cy="244475"/>
          </a:xfrm>
          <a:custGeom>
            <a:avLst/>
            <a:gdLst/>
            <a:ahLst/>
            <a:cxnLst/>
            <a:rect l="l" t="t" r="r" b="b"/>
            <a:pathLst>
              <a:path w="200025" h="244475">
                <a:moveTo>
                  <a:pt x="199898" y="0"/>
                </a:moveTo>
                <a:lnTo>
                  <a:pt x="113029" y="0"/>
                </a:lnTo>
                <a:lnTo>
                  <a:pt x="0" y="24434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918959" y="3907535"/>
            <a:ext cx="1042669" cy="306705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7160">
              <a:lnSpc>
                <a:spcPts val="2290"/>
              </a:lnSpc>
            </a:pP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v0.1.2a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57928" y="5216652"/>
            <a:ext cx="1691639" cy="3905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55"/>
              </a:spcBef>
            </a:pPr>
            <a:r>
              <a:rPr sz="2000" b="1" spc="-10" dirty="0">
                <a:solidFill>
                  <a:srgbClr val="252525"/>
                </a:solidFill>
                <a:latin typeface="Courier New"/>
                <a:cs typeface="Courier New"/>
              </a:rPr>
              <a:t>v0.1.2a~1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496959" y="4812029"/>
            <a:ext cx="210185" cy="405130"/>
          </a:xfrm>
          <a:custGeom>
            <a:avLst/>
            <a:gdLst/>
            <a:ahLst/>
            <a:cxnLst/>
            <a:rect l="l" t="t" r="r" b="b"/>
            <a:pathLst>
              <a:path w="210185" h="405129">
                <a:moveTo>
                  <a:pt x="103709" y="72196"/>
                </a:moveTo>
                <a:lnTo>
                  <a:pt x="86555" y="103891"/>
                </a:lnTo>
                <a:lnTo>
                  <a:pt x="89771" y="405130"/>
                </a:lnTo>
                <a:lnTo>
                  <a:pt x="124823" y="404749"/>
                </a:lnTo>
                <a:lnTo>
                  <a:pt x="121608" y="103614"/>
                </a:lnTo>
                <a:lnTo>
                  <a:pt x="103709" y="72196"/>
                </a:lnTo>
                <a:close/>
              </a:path>
              <a:path w="210185" h="405129">
                <a:moveTo>
                  <a:pt x="102979" y="0"/>
                </a:moveTo>
                <a:lnTo>
                  <a:pt x="2014" y="186436"/>
                </a:lnTo>
                <a:lnTo>
                  <a:pt x="0" y="193093"/>
                </a:lnTo>
                <a:lnTo>
                  <a:pt x="664" y="199786"/>
                </a:lnTo>
                <a:lnTo>
                  <a:pt x="3782" y="205741"/>
                </a:lnTo>
                <a:lnTo>
                  <a:pt x="9126" y="210185"/>
                </a:lnTo>
                <a:lnTo>
                  <a:pt x="15765" y="212199"/>
                </a:lnTo>
                <a:lnTo>
                  <a:pt x="22429" y="211534"/>
                </a:lnTo>
                <a:lnTo>
                  <a:pt x="28378" y="208416"/>
                </a:lnTo>
                <a:lnTo>
                  <a:pt x="32875" y="203073"/>
                </a:lnTo>
                <a:lnTo>
                  <a:pt x="86555" y="103891"/>
                </a:lnTo>
                <a:lnTo>
                  <a:pt x="85834" y="36322"/>
                </a:lnTo>
                <a:lnTo>
                  <a:pt x="120886" y="35941"/>
                </a:lnTo>
                <a:lnTo>
                  <a:pt x="123453" y="35941"/>
                </a:lnTo>
                <a:lnTo>
                  <a:pt x="102979" y="0"/>
                </a:lnTo>
                <a:close/>
              </a:path>
              <a:path w="210185" h="405129">
                <a:moveTo>
                  <a:pt x="123453" y="35941"/>
                </a:moveTo>
                <a:lnTo>
                  <a:pt x="120886" y="35941"/>
                </a:lnTo>
                <a:lnTo>
                  <a:pt x="121608" y="103614"/>
                </a:lnTo>
                <a:lnTo>
                  <a:pt x="177401" y="201549"/>
                </a:lnTo>
                <a:lnTo>
                  <a:pt x="181990" y="206777"/>
                </a:lnTo>
                <a:lnTo>
                  <a:pt x="188021" y="209756"/>
                </a:lnTo>
                <a:lnTo>
                  <a:pt x="194742" y="210282"/>
                </a:lnTo>
                <a:lnTo>
                  <a:pt x="201404" y="208153"/>
                </a:lnTo>
                <a:lnTo>
                  <a:pt x="206630" y="203563"/>
                </a:lnTo>
                <a:lnTo>
                  <a:pt x="209595" y="197532"/>
                </a:lnTo>
                <a:lnTo>
                  <a:pt x="210083" y="190811"/>
                </a:lnTo>
                <a:lnTo>
                  <a:pt x="207881" y="184150"/>
                </a:lnTo>
                <a:lnTo>
                  <a:pt x="123453" y="35941"/>
                </a:lnTo>
                <a:close/>
              </a:path>
              <a:path w="210185" h="405129">
                <a:moveTo>
                  <a:pt x="120886" y="35941"/>
                </a:moveTo>
                <a:lnTo>
                  <a:pt x="85834" y="36322"/>
                </a:lnTo>
                <a:lnTo>
                  <a:pt x="86555" y="103891"/>
                </a:lnTo>
                <a:lnTo>
                  <a:pt x="103709" y="72196"/>
                </a:lnTo>
                <a:lnTo>
                  <a:pt x="88120" y="44831"/>
                </a:lnTo>
                <a:lnTo>
                  <a:pt x="118727" y="44450"/>
                </a:lnTo>
                <a:lnTo>
                  <a:pt x="120976" y="44450"/>
                </a:lnTo>
                <a:lnTo>
                  <a:pt x="120886" y="35941"/>
                </a:lnTo>
                <a:close/>
              </a:path>
              <a:path w="210185" h="405129">
                <a:moveTo>
                  <a:pt x="120976" y="44450"/>
                </a:moveTo>
                <a:lnTo>
                  <a:pt x="118727" y="44450"/>
                </a:lnTo>
                <a:lnTo>
                  <a:pt x="103709" y="72196"/>
                </a:lnTo>
                <a:lnTo>
                  <a:pt x="121608" y="103614"/>
                </a:lnTo>
                <a:lnTo>
                  <a:pt x="120976" y="44450"/>
                </a:lnTo>
                <a:close/>
              </a:path>
              <a:path w="210185" h="405129">
                <a:moveTo>
                  <a:pt x="118727" y="44450"/>
                </a:moveTo>
                <a:lnTo>
                  <a:pt x="88120" y="44831"/>
                </a:lnTo>
                <a:lnTo>
                  <a:pt x="103709" y="72196"/>
                </a:lnTo>
                <a:lnTo>
                  <a:pt x="118727" y="4445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67155" y="5213603"/>
            <a:ext cx="1774189" cy="3905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60"/>
              </a:spcBef>
            </a:pPr>
            <a:r>
              <a:rPr sz="2000" b="1" spc="-10" dirty="0">
                <a:solidFill>
                  <a:srgbClr val="252525"/>
                </a:solidFill>
                <a:latin typeface="Courier New"/>
                <a:cs typeface="Courier New"/>
              </a:rPr>
              <a:t>v0.1.2a~5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653097" y="4812029"/>
            <a:ext cx="210185" cy="403225"/>
          </a:xfrm>
          <a:custGeom>
            <a:avLst/>
            <a:gdLst/>
            <a:ahLst/>
            <a:cxnLst/>
            <a:rect l="l" t="t" r="r" b="b"/>
            <a:pathLst>
              <a:path w="210185" h="403225">
                <a:moveTo>
                  <a:pt x="106897" y="72123"/>
                </a:moveTo>
                <a:lnTo>
                  <a:pt x="88819" y="103511"/>
                </a:lnTo>
                <a:lnTo>
                  <a:pt x="84262" y="402590"/>
                </a:lnTo>
                <a:lnTo>
                  <a:pt x="119314" y="403225"/>
                </a:lnTo>
                <a:lnTo>
                  <a:pt x="123874" y="103826"/>
                </a:lnTo>
                <a:lnTo>
                  <a:pt x="106897" y="72123"/>
                </a:lnTo>
                <a:close/>
              </a:path>
              <a:path w="210185" h="403225">
                <a:moveTo>
                  <a:pt x="127183" y="35814"/>
                </a:moveTo>
                <a:lnTo>
                  <a:pt x="89850" y="35814"/>
                </a:lnTo>
                <a:lnTo>
                  <a:pt x="124902" y="36322"/>
                </a:lnTo>
                <a:lnTo>
                  <a:pt x="123874" y="103826"/>
                </a:lnTo>
                <a:lnTo>
                  <a:pt x="177226" y="203454"/>
                </a:lnTo>
                <a:lnTo>
                  <a:pt x="181649" y="208797"/>
                </a:lnTo>
                <a:lnTo>
                  <a:pt x="187561" y="211915"/>
                </a:lnTo>
                <a:lnTo>
                  <a:pt x="194210" y="212580"/>
                </a:lnTo>
                <a:lnTo>
                  <a:pt x="200848" y="210566"/>
                </a:lnTo>
                <a:lnTo>
                  <a:pt x="206265" y="206142"/>
                </a:lnTo>
                <a:lnTo>
                  <a:pt x="209421" y="200231"/>
                </a:lnTo>
                <a:lnTo>
                  <a:pt x="210099" y="193581"/>
                </a:lnTo>
                <a:lnTo>
                  <a:pt x="208087" y="186944"/>
                </a:lnTo>
                <a:lnTo>
                  <a:pt x="127183" y="35814"/>
                </a:lnTo>
                <a:close/>
              </a:path>
              <a:path w="210185" h="403225">
                <a:moveTo>
                  <a:pt x="108011" y="0"/>
                </a:moveTo>
                <a:lnTo>
                  <a:pt x="2220" y="183769"/>
                </a:lnTo>
                <a:lnTo>
                  <a:pt x="0" y="190357"/>
                </a:lnTo>
                <a:lnTo>
                  <a:pt x="458" y="197040"/>
                </a:lnTo>
                <a:lnTo>
                  <a:pt x="3417" y="203057"/>
                </a:lnTo>
                <a:lnTo>
                  <a:pt x="8697" y="207645"/>
                </a:lnTo>
                <a:lnTo>
                  <a:pt x="15285" y="209847"/>
                </a:lnTo>
                <a:lnTo>
                  <a:pt x="21969" y="209359"/>
                </a:lnTo>
                <a:lnTo>
                  <a:pt x="27985" y="206394"/>
                </a:lnTo>
                <a:lnTo>
                  <a:pt x="32573" y="201168"/>
                </a:lnTo>
                <a:lnTo>
                  <a:pt x="88819" y="103511"/>
                </a:lnTo>
                <a:lnTo>
                  <a:pt x="89850" y="35814"/>
                </a:lnTo>
                <a:lnTo>
                  <a:pt x="127183" y="35814"/>
                </a:lnTo>
                <a:lnTo>
                  <a:pt x="108011" y="0"/>
                </a:lnTo>
                <a:close/>
              </a:path>
              <a:path w="210185" h="403225">
                <a:moveTo>
                  <a:pt x="124780" y="44323"/>
                </a:moveTo>
                <a:lnTo>
                  <a:pt x="92009" y="44323"/>
                </a:lnTo>
                <a:lnTo>
                  <a:pt x="122616" y="44831"/>
                </a:lnTo>
                <a:lnTo>
                  <a:pt x="106897" y="72123"/>
                </a:lnTo>
                <a:lnTo>
                  <a:pt x="123874" y="103826"/>
                </a:lnTo>
                <a:lnTo>
                  <a:pt x="124780" y="44323"/>
                </a:lnTo>
                <a:close/>
              </a:path>
              <a:path w="210185" h="403225">
                <a:moveTo>
                  <a:pt x="89850" y="35814"/>
                </a:moveTo>
                <a:lnTo>
                  <a:pt x="88819" y="103511"/>
                </a:lnTo>
                <a:lnTo>
                  <a:pt x="106897" y="72123"/>
                </a:lnTo>
                <a:lnTo>
                  <a:pt x="92009" y="44323"/>
                </a:lnTo>
                <a:lnTo>
                  <a:pt x="124780" y="44323"/>
                </a:lnTo>
                <a:lnTo>
                  <a:pt x="124902" y="36322"/>
                </a:lnTo>
                <a:lnTo>
                  <a:pt x="89850" y="35814"/>
                </a:lnTo>
                <a:close/>
              </a:path>
              <a:path w="210185" h="403225">
                <a:moveTo>
                  <a:pt x="92009" y="44323"/>
                </a:moveTo>
                <a:lnTo>
                  <a:pt x="106897" y="72123"/>
                </a:lnTo>
                <a:lnTo>
                  <a:pt x="122616" y="44831"/>
                </a:lnTo>
                <a:lnTo>
                  <a:pt x="92009" y="44323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4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81835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Referência</a:t>
            </a:r>
            <a:r>
              <a:rPr spc="-75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i="1" spc="-10" dirty="0">
                <a:latin typeface="Calibri Light"/>
                <a:cs typeface="Calibri Light"/>
              </a:rPr>
              <a:t>Commit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56565"/>
            <a:ext cx="6452235" cy="8858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b="1" dirty="0">
                <a:latin typeface="Calibri"/>
                <a:cs typeface="Calibri"/>
              </a:rPr>
              <a:t>&lt;commit&gt;^1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ou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&lt;commit&gt;^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ou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&lt;commit&gt;~1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5"/>
              </a:spcBef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primeiro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percussor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&lt;commit&gt;.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30476" y="438234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59052" y="4283964"/>
            <a:ext cx="411480" cy="411480"/>
            <a:chOff x="1559052" y="4283964"/>
            <a:chExt cx="411480" cy="411480"/>
          </a:xfrm>
        </p:grpSpPr>
        <p:sp>
          <p:nvSpPr>
            <p:cNvPr id="6" name="object 6"/>
            <p:cNvSpPr/>
            <p:nvPr/>
          </p:nvSpPr>
          <p:spPr>
            <a:xfrm>
              <a:off x="1578102" y="4303014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186690" y="0"/>
                  </a:move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236325" y="366712"/>
                  </a:lnTo>
                  <a:lnTo>
                    <a:pt x="280924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79" y="186690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3" y="25484"/>
                  </a:lnTo>
                  <a:lnTo>
                    <a:pt x="236325" y="666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78102" y="4303014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236325" y="6667"/>
                  </a:lnTo>
                  <a:lnTo>
                    <a:pt x="280923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79" y="186690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4" y="347895"/>
                  </a:lnTo>
                  <a:lnTo>
                    <a:pt x="236325" y="366712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531364" y="4283964"/>
            <a:ext cx="413384" cy="411480"/>
            <a:chOff x="2531364" y="4283964"/>
            <a:chExt cx="413384" cy="411480"/>
          </a:xfrm>
        </p:grpSpPr>
        <p:sp>
          <p:nvSpPr>
            <p:cNvPr id="9" name="object 9"/>
            <p:cNvSpPr/>
            <p:nvPr/>
          </p:nvSpPr>
          <p:spPr>
            <a:xfrm>
              <a:off x="2550414" y="4303014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2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2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4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50414" y="4303014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2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4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2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934970" y="3771138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5">
                <a:moveTo>
                  <a:pt x="428612" y="48290"/>
                </a:moveTo>
                <a:lnTo>
                  <a:pt x="393344" y="56336"/>
                </a:lnTo>
                <a:lnTo>
                  <a:pt x="0" y="409829"/>
                </a:lnTo>
                <a:lnTo>
                  <a:pt x="23368" y="435991"/>
                </a:lnTo>
                <a:lnTo>
                  <a:pt x="416816" y="82506"/>
                </a:lnTo>
                <a:lnTo>
                  <a:pt x="428612" y="48290"/>
                </a:lnTo>
                <a:close/>
              </a:path>
              <a:path w="482600" h="436245">
                <a:moveTo>
                  <a:pt x="478536" y="11049"/>
                </a:moveTo>
                <a:lnTo>
                  <a:pt x="443738" y="11049"/>
                </a:lnTo>
                <a:lnTo>
                  <a:pt x="467232" y="37211"/>
                </a:lnTo>
                <a:lnTo>
                  <a:pt x="416816" y="82506"/>
                </a:lnTo>
                <a:lnTo>
                  <a:pt x="380110" y="188975"/>
                </a:lnTo>
                <a:lnTo>
                  <a:pt x="379245" y="195879"/>
                </a:lnTo>
                <a:lnTo>
                  <a:pt x="381000" y="202390"/>
                </a:lnTo>
                <a:lnTo>
                  <a:pt x="385040" y="207781"/>
                </a:lnTo>
                <a:lnTo>
                  <a:pt x="391032" y="211328"/>
                </a:lnTo>
                <a:lnTo>
                  <a:pt x="397916" y="212246"/>
                </a:lnTo>
                <a:lnTo>
                  <a:pt x="404383" y="210486"/>
                </a:lnTo>
                <a:lnTo>
                  <a:pt x="409731" y="206416"/>
                </a:lnTo>
                <a:lnTo>
                  <a:pt x="413257" y="200406"/>
                </a:lnTo>
                <a:lnTo>
                  <a:pt x="478536" y="11049"/>
                </a:lnTo>
                <a:close/>
              </a:path>
              <a:path w="482600" h="436245">
                <a:moveTo>
                  <a:pt x="450353" y="18414"/>
                </a:moveTo>
                <a:lnTo>
                  <a:pt x="438912" y="18414"/>
                </a:lnTo>
                <a:lnTo>
                  <a:pt x="459358" y="41275"/>
                </a:lnTo>
                <a:lnTo>
                  <a:pt x="428612" y="48290"/>
                </a:lnTo>
                <a:lnTo>
                  <a:pt x="416816" y="82506"/>
                </a:lnTo>
                <a:lnTo>
                  <a:pt x="467232" y="37211"/>
                </a:lnTo>
                <a:lnTo>
                  <a:pt x="450353" y="18414"/>
                </a:lnTo>
                <a:close/>
              </a:path>
              <a:path w="482600" h="436245">
                <a:moveTo>
                  <a:pt x="482345" y="0"/>
                </a:moveTo>
                <a:lnTo>
                  <a:pt x="275717" y="47243"/>
                </a:lnTo>
                <a:lnTo>
                  <a:pt x="269331" y="50109"/>
                </a:lnTo>
                <a:lnTo>
                  <a:pt x="264731" y="55022"/>
                </a:lnTo>
                <a:lnTo>
                  <a:pt x="262322" y="61317"/>
                </a:lnTo>
                <a:lnTo>
                  <a:pt x="262509" y="68325"/>
                </a:lnTo>
                <a:lnTo>
                  <a:pt x="265372" y="74638"/>
                </a:lnTo>
                <a:lnTo>
                  <a:pt x="270271" y="79200"/>
                </a:lnTo>
                <a:lnTo>
                  <a:pt x="276528" y="81595"/>
                </a:lnTo>
                <a:lnTo>
                  <a:pt x="283463" y="81406"/>
                </a:lnTo>
                <a:lnTo>
                  <a:pt x="393344" y="56336"/>
                </a:lnTo>
                <a:lnTo>
                  <a:pt x="443738" y="11049"/>
                </a:lnTo>
                <a:lnTo>
                  <a:pt x="478536" y="11049"/>
                </a:lnTo>
                <a:lnTo>
                  <a:pt x="482345" y="0"/>
                </a:lnTo>
                <a:close/>
              </a:path>
              <a:path w="482600" h="436245">
                <a:moveTo>
                  <a:pt x="443738" y="11049"/>
                </a:moveTo>
                <a:lnTo>
                  <a:pt x="393344" y="56336"/>
                </a:lnTo>
                <a:lnTo>
                  <a:pt x="428612" y="48290"/>
                </a:lnTo>
                <a:lnTo>
                  <a:pt x="438912" y="18414"/>
                </a:lnTo>
                <a:lnTo>
                  <a:pt x="450353" y="18414"/>
                </a:lnTo>
                <a:lnTo>
                  <a:pt x="443738" y="11049"/>
                </a:lnTo>
                <a:close/>
              </a:path>
              <a:path w="482600" h="436245">
                <a:moveTo>
                  <a:pt x="438912" y="18414"/>
                </a:moveTo>
                <a:lnTo>
                  <a:pt x="428612" y="48290"/>
                </a:lnTo>
                <a:lnTo>
                  <a:pt x="459358" y="41275"/>
                </a:lnTo>
                <a:lnTo>
                  <a:pt x="438912" y="1841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505200" y="3404615"/>
            <a:ext cx="411480" cy="413384"/>
            <a:chOff x="3505200" y="3404615"/>
            <a:chExt cx="411480" cy="413384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4250" y="3423665"/>
              <a:ext cx="373379" cy="37490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524250" y="3423665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89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79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3" y="349306"/>
                  </a:lnTo>
                  <a:lnTo>
                    <a:pt x="236325" y="368206"/>
                  </a:lnTo>
                  <a:lnTo>
                    <a:pt x="186689" y="374904"/>
                  </a:lnTo>
                  <a:lnTo>
                    <a:pt x="137054" y="368206"/>
                  </a:lnTo>
                  <a:lnTo>
                    <a:pt x="92455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3978147" y="351214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4494276" y="3378708"/>
            <a:ext cx="411480" cy="411480"/>
            <a:chOff x="4494276" y="3378708"/>
            <a:chExt cx="411480" cy="41148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3326" y="3397758"/>
              <a:ext cx="373379" cy="37337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13326" y="3397758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5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89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79" y="186689"/>
                  </a:lnTo>
                  <a:lnTo>
                    <a:pt x="366712" y="236325"/>
                  </a:lnTo>
                  <a:lnTo>
                    <a:pt x="347895" y="280923"/>
                  </a:lnTo>
                  <a:lnTo>
                    <a:pt x="318706" y="318706"/>
                  </a:lnTo>
                  <a:lnTo>
                    <a:pt x="280923" y="347895"/>
                  </a:lnTo>
                  <a:lnTo>
                    <a:pt x="236325" y="366712"/>
                  </a:lnTo>
                  <a:lnTo>
                    <a:pt x="186689" y="373379"/>
                  </a:lnTo>
                  <a:lnTo>
                    <a:pt x="137054" y="366712"/>
                  </a:lnTo>
                  <a:lnTo>
                    <a:pt x="92455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4954651" y="3783329"/>
            <a:ext cx="481965" cy="436880"/>
          </a:xfrm>
          <a:custGeom>
            <a:avLst/>
            <a:gdLst/>
            <a:ahLst/>
            <a:cxnLst/>
            <a:rect l="l" t="t" r="r" b="b"/>
            <a:pathLst>
              <a:path w="481964" h="436879">
                <a:moveTo>
                  <a:pt x="276548" y="355157"/>
                </a:moveTo>
                <a:lnTo>
                  <a:pt x="270335" y="357552"/>
                </a:lnTo>
                <a:lnTo>
                  <a:pt x="265479" y="362114"/>
                </a:lnTo>
                <a:lnTo>
                  <a:pt x="262636" y="368427"/>
                </a:lnTo>
                <a:lnTo>
                  <a:pt x="262393" y="375344"/>
                </a:lnTo>
                <a:lnTo>
                  <a:pt x="264794" y="381571"/>
                </a:lnTo>
                <a:lnTo>
                  <a:pt x="269386" y="386464"/>
                </a:lnTo>
                <a:lnTo>
                  <a:pt x="275716" y="389382"/>
                </a:lnTo>
                <a:lnTo>
                  <a:pt x="481457" y="436880"/>
                </a:lnTo>
                <a:lnTo>
                  <a:pt x="477636" y="425704"/>
                </a:lnTo>
                <a:lnTo>
                  <a:pt x="443102" y="425704"/>
                </a:lnTo>
                <a:lnTo>
                  <a:pt x="393132" y="380617"/>
                </a:lnTo>
                <a:lnTo>
                  <a:pt x="283463" y="355346"/>
                </a:lnTo>
                <a:lnTo>
                  <a:pt x="276548" y="355157"/>
                </a:lnTo>
                <a:close/>
              </a:path>
              <a:path w="481964" h="436879">
                <a:moveTo>
                  <a:pt x="393132" y="380617"/>
                </a:moveTo>
                <a:lnTo>
                  <a:pt x="443102" y="425704"/>
                </a:lnTo>
                <a:lnTo>
                  <a:pt x="449632" y="418465"/>
                </a:lnTo>
                <a:lnTo>
                  <a:pt x="438276" y="418465"/>
                </a:lnTo>
                <a:lnTo>
                  <a:pt x="428094" y="388673"/>
                </a:lnTo>
                <a:lnTo>
                  <a:pt x="393132" y="380617"/>
                </a:lnTo>
                <a:close/>
              </a:path>
              <a:path w="481964" h="436879">
                <a:moveTo>
                  <a:pt x="397789" y="225248"/>
                </a:moveTo>
                <a:lnTo>
                  <a:pt x="390906" y="226187"/>
                </a:lnTo>
                <a:lnTo>
                  <a:pt x="384915" y="229639"/>
                </a:lnTo>
                <a:lnTo>
                  <a:pt x="380888" y="234950"/>
                </a:lnTo>
                <a:lnTo>
                  <a:pt x="379172" y="241403"/>
                </a:lnTo>
                <a:lnTo>
                  <a:pt x="380111" y="248285"/>
                </a:lnTo>
                <a:lnTo>
                  <a:pt x="416479" y="354690"/>
                </a:lnTo>
                <a:lnTo>
                  <a:pt x="466471" y="399796"/>
                </a:lnTo>
                <a:lnTo>
                  <a:pt x="443102" y="425704"/>
                </a:lnTo>
                <a:lnTo>
                  <a:pt x="477636" y="425704"/>
                </a:lnTo>
                <a:lnTo>
                  <a:pt x="413131" y="236982"/>
                </a:lnTo>
                <a:lnTo>
                  <a:pt x="409604" y="230991"/>
                </a:lnTo>
                <a:lnTo>
                  <a:pt x="404256" y="226964"/>
                </a:lnTo>
                <a:lnTo>
                  <a:pt x="397789" y="225248"/>
                </a:lnTo>
                <a:close/>
              </a:path>
              <a:path w="481964" h="436879">
                <a:moveTo>
                  <a:pt x="428094" y="388673"/>
                </a:moveTo>
                <a:lnTo>
                  <a:pt x="438276" y="418465"/>
                </a:lnTo>
                <a:lnTo>
                  <a:pt x="458724" y="395732"/>
                </a:lnTo>
                <a:lnTo>
                  <a:pt x="428094" y="388673"/>
                </a:lnTo>
                <a:close/>
              </a:path>
              <a:path w="481964" h="436879">
                <a:moveTo>
                  <a:pt x="416479" y="354690"/>
                </a:moveTo>
                <a:lnTo>
                  <a:pt x="428094" y="388673"/>
                </a:lnTo>
                <a:lnTo>
                  <a:pt x="458724" y="395732"/>
                </a:lnTo>
                <a:lnTo>
                  <a:pt x="438276" y="418465"/>
                </a:lnTo>
                <a:lnTo>
                  <a:pt x="449632" y="418465"/>
                </a:lnTo>
                <a:lnTo>
                  <a:pt x="466471" y="399796"/>
                </a:lnTo>
                <a:lnTo>
                  <a:pt x="416479" y="354690"/>
                </a:lnTo>
                <a:close/>
              </a:path>
              <a:path w="481964" h="436879">
                <a:moveTo>
                  <a:pt x="23368" y="0"/>
                </a:moveTo>
                <a:lnTo>
                  <a:pt x="0" y="25908"/>
                </a:lnTo>
                <a:lnTo>
                  <a:pt x="393132" y="380617"/>
                </a:lnTo>
                <a:lnTo>
                  <a:pt x="428094" y="388673"/>
                </a:lnTo>
                <a:lnTo>
                  <a:pt x="416479" y="354690"/>
                </a:lnTo>
                <a:lnTo>
                  <a:pt x="2336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932171" y="4271771"/>
            <a:ext cx="863600" cy="411480"/>
            <a:chOff x="4932171" y="4271771"/>
            <a:chExt cx="863600" cy="411480"/>
          </a:xfrm>
        </p:grpSpPr>
        <p:sp>
          <p:nvSpPr>
            <p:cNvPr id="21" name="object 21"/>
            <p:cNvSpPr/>
            <p:nvPr/>
          </p:nvSpPr>
          <p:spPr>
            <a:xfrm>
              <a:off x="5401817" y="4290821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2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89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2" y="373379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3"/>
                  </a:lnTo>
                  <a:lnTo>
                    <a:pt x="368206" y="236325"/>
                  </a:lnTo>
                  <a:lnTo>
                    <a:pt x="374904" y="186689"/>
                  </a:lnTo>
                  <a:lnTo>
                    <a:pt x="368206" y="137054"/>
                  </a:lnTo>
                  <a:lnTo>
                    <a:pt x="349306" y="92455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01817" y="4290821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89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2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5"/>
                  </a:lnTo>
                  <a:lnTo>
                    <a:pt x="368206" y="137054"/>
                  </a:lnTo>
                  <a:lnTo>
                    <a:pt x="374904" y="186689"/>
                  </a:lnTo>
                  <a:lnTo>
                    <a:pt x="368206" y="236325"/>
                  </a:lnTo>
                  <a:lnTo>
                    <a:pt x="349306" y="280923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2" y="373379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32171" y="4370153"/>
              <a:ext cx="440055" cy="210185"/>
            </a:xfrm>
            <a:custGeom>
              <a:avLst/>
              <a:gdLst/>
              <a:ahLst/>
              <a:cxnLst/>
              <a:rect l="l" t="t" r="r" b="b"/>
              <a:pathLst>
                <a:path w="440054" h="210185">
                  <a:moveTo>
                    <a:pt x="335886" y="123673"/>
                  </a:moveTo>
                  <a:lnTo>
                    <a:pt x="236600" y="177208"/>
                  </a:lnTo>
                  <a:lnTo>
                    <a:pt x="231257" y="181651"/>
                  </a:lnTo>
                  <a:lnTo>
                    <a:pt x="228139" y="187606"/>
                  </a:lnTo>
                  <a:lnTo>
                    <a:pt x="227474" y="194300"/>
                  </a:lnTo>
                  <a:lnTo>
                    <a:pt x="229488" y="200957"/>
                  </a:lnTo>
                  <a:lnTo>
                    <a:pt x="233932" y="206301"/>
                  </a:lnTo>
                  <a:lnTo>
                    <a:pt x="239887" y="209419"/>
                  </a:lnTo>
                  <a:lnTo>
                    <a:pt x="246580" y="210083"/>
                  </a:lnTo>
                  <a:lnTo>
                    <a:pt x="253237" y="208069"/>
                  </a:lnTo>
                  <a:lnTo>
                    <a:pt x="408236" y="124503"/>
                  </a:lnTo>
                  <a:lnTo>
                    <a:pt x="403478" y="124503"/>
                  </a:lnTo>
                  <a:lnTo>
                    <a:pt x="335886" y="123673"/>
                  </a:lnTo>
                  <a:close/>
                </a:path>
                <a:path w="440054" h="210185">
                  <a:moveTo>
                    <a:pt x="367605" y="106571"/>
                  </a:moveTo>
                  <a:lnTo>
                    <a:pt x="335886" y="123673"/>
                  </a:lnTo>
                  <a:lnTo>
                    <a:pt x="403478" y="124503"/>
                  </a:lnTo>
                  <a:lnTo>
                    <a:pt x="403512" y="122217"/>
                  </a:lnTo>
                  <a:lnTo>
                    <a:pt x="394969" y="122217"/>
                  </a:lnTo>
                  <a:lnTo>
                    <a:pt x="367605" y="106571"/>
                  </a:lnTo>
                  <a:close/>
                </a:path>
                <a:path w="440054" h="210185">
                  <a:moveTo>
                    <a:pt x="249172" y="0"/>
                  </a:moveTo>
                  <a:lnTo>
                    <a:pt x="242458" y="488"/>
                  </a:lnTo>
                  <a:lnTo>
                    <a:pt x="236436" y="3452"/>
                  </a:lnTo>
                  <a:lnTo>
                    <a:pt x="231901" y="8679"/>
                  </a:lnTo>
                  <a:lnTo>
                    <a:pt x="229699" y="15341"/>
                  </a:lnTo>
                  <a:lnTo>
                    <a:pt x="230187" y="22062"/>
                  </a:lnTo>
                  <a:lnTo>
                    <a:pt x="233152" y="28092"/>
                  </a:lnTo>
                  <a:lnTo>
                    <a:pt x="238378" y="32682"/>
                  </a:lnTo>
                  <a:lnTo>
                    <a:pt x="336209" y="88619"/>
                  </a:lnTo>
                  <a:lnTo>
                    <a:pt x="403987" y="89451"/>
                  </a:lnTo>
                  <a:lnTo>
                    <a:pt x="403478" y="124503"/>
                  </a:lnTo>
                  <a:lnTo>
                    <a:pt x="408236" y="124503"/>
                  </a:lnTo>
                  <a:lnTo>
                    <a:pt x="439800" y="107485"/>
                  </a:lnTo>
                  <a:lnTo>
                    <a:pt x="255777" y="2202"/>
                  </a:lnTo>
                  <a:lnTo>
                    <a:pt x="249172" y="0"/>
                  </a:lnTo>
                  <a:close/>
                </a:path>
                <a:path w="440054" h="210185">
                  <a:moveTo>
                    <a:pt x="507" y="84498"/>
                  </a:moveTo>
                  <a:lnTo>
                    <a:pt x="0" y="119550"/>
                  </a:lnTo>
                  <a:lnTo>
                    <a:pt x="335886" y="123673"/>
                  </a:lnTo>
                  <a:lnTo>
                    <a:pt x="367605" y="106571"/>
                  </a:lnTo>
                  <a:lnTo>
                    <a:pt x="336209" y="88619"/>
                  </a:lnTo>
                  <a:lnTo>
                    <a:pt x="507" y="84498"/>
                  </a:lnTo>
                  <a:close/>
                </a:path>
                <a:path w="440054" h="210185">
                  <a:moveTo>
                    <a:pt x="395350" y="91610"/>
                  </a:moveTo>
                  <a:lnTo>
                    <a:pt x="367605" y="106571"/>
                  </a:lnTo>
                  <a:lnTo>
                    <a:pt x="394969" y="122217"/>
                  </a:lnTo>
                  <a:lnTo>
                    <a:pt x="395350" y="91610"/>
                  </a:lnTo>
                  <a:close/>
                </a:path>
                <a:path w="440054" h="210185">
                  <a:moveTo>
                    <a:pt x="403955" y="91610"/>
                  </a:moveTo>
                  <a:lnTo>
                    <a:pt x="395350" y="91610"/>
                  </a:lnTo>
                  <a:lnTo>
                    <a:pt x="394969" y="122217"/>
                  </a:lnTo>
                  <a:lnTo>
                    <a:pt x="403512" y="122217"/>
                  </a:lnTo>
                  <a:lnTo>
                    <a:pt x="403955" y="91610"/>
                  </a:lnTo>
                  <a:close/>
                </a:path>
                <a:path w="440054" h="210185">
                  <a:moveTo>
                    <a:pt x="336209" y="88619"/>
                  </a:moveTo>
                  <a:lnTo>
                    <a:pt x="367605" y="106571"/>
                  </a:lnTo>
                  <a:lnTo>
                    <a:pt x="395350" y="91610"/>
                  </a:lnTo>
                  <a:lnTo>
                    <a:pt x="403955" y="91610"/>
                  </a:lnTo>
                  <a:lnTo>
                    <a:pt x="403987" y="89451"/>
                  </a:lnTo>
                  <a:lnTo>
                    <a:pt x="336209" y="88619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5855715" y="43762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6356603" y="4277867"/>
            <a:ext cx="413384" cy="413384"/>
            <a:chOff x="6356603" y="4277867"/>
            <a:chExt cx="413384" cy="413384"/>
          </a:xfrm>
        </p:grpSpPr>
        <p:sp>
          <p:nvSpPr>
            <p:cNvPr id="26" name="object 26"/>
            <p:cNvSpPr/>
            <p:nvPr/>
          </p:nvSpPr>
          <p:spPr>
            <a:xfrm>
              <a:off x="6375653" y="4296917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4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75653" y="4296917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4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3004311" y="4277867"/>
            <a:ext cx="885190" cy="413384"/>
            <a:chOff x="3004311" y="4277867"/>
            <a:chExt cx="885190" cy="413384"/>
          </a:xfrm>
        </p:grpSpPr>
        <p:sp>
          <p:nvSpPr>
            <p:cNvPr id="29" name="object 29"/>
            <p:cNvSpPr/>
            <p:nvPr/>
          </p:nvSpPr>
          <p:spPr>
            <a:xfrm>
              <a:off x="3004311" y="4376249"/>
              <a:ext cx="440055" cy="210185"/>
            </a:xfrm>
            <a:custGeom>
              <a:avLst/>
              <a:gdLst/>
              <a:ahLst/>
              <a:cxnLst/>
              <a:rect l="l" t="t" r="r" b="b"/>
              <a:pathLst>
                <a:path w="440054" h="210185">
                  <a:moveTo>
                    <a:pt x="335886" y="123673"/>
                  </a:moveTo>
                  <a:lnTo>
                    <a:pt x="236600" y="177208"/>
                  </a:lnTo>
                  <a:lnTo>
                    <a:pt x="231257" y="181651"/>
                  </a:lnTo>
                  <a:lnTo>
                    <a:pt x="228139" y="187606"/>
                  </a:lnTo>
                  <a:lnTo>
                    <a:pt x="227474" y="194300"/>
                  </a:lnTo>
                  <a:lnTo>
                    <a:pt x="229488" y="200957"/>
                  </a:lnTo>
                  <a:lnTo>
                    <a:pt x="233932" y="206301"/>
                  </a:lnTo>
                  <a:lnTo>
                    <a:pt x="239887" y="209419"/>
                  </a:lnTo>
                  <a:lnTo>
                    <a:pt x="246580" y="210083"/>
                  </a:lnTo>
                  <a:lnTo>
                    <a:pt x="253237" y="208069"/>
                  </a:lnTo>
                  <a:lnTo>
                    <a:pt x="408236" y="124503"/>
                  </a:lnTo>
                  <a:lnTo>
                    <a:pt x="403478" y="124503"/>
                  </a:lnTo>
                  <a:lnTo>
                    <a:pt x="335886" y="123673"/>
                  </a:lnTo>
                  <a:close/>
                </a:path>
                <a:path w="440054" h="210185">
                  <a:moveTo>
                    <a:pt x="367605" y="106571"/>
                  </a:moveTo>
                  <a:lnTo>
                    <a:pt x="335886" y="123673"/>
                  </a:lnTo>
                  <a:lnTo>
                    <a:pt x="403478" y="124503"/>
                  </a:lnTo>
                  <a:lnTo>
                    <a:pt x="403512" y="122217"/>
                  </a:lnTo>
                  <a:lnTo>
                    <a:pt x="394970" y="122217"/>
                  </a:lnTo>
                  <a:lnTo>
                    <a:pt x="367605" y="106571"/>
                  </a:lnTo>
                  <a:close/>
                </a:path>
                <a:path w="440054" h="210185">
                  <a:moveTo>
                    <a:pt x="249172" y="0"/>
                  </a:moveTo>
                  <a:lnTo>
                    <a:pt x="242458" y="488"/>
                  </a:lnTo>
                  <a:lnTo>
                    <a:pt x="236436" y="3452"/>
                  </a:lnTo>
                  <a:lnTo>
                    <a:pt x="231901" y="8679"/>
                  </a:lnTo>
                  <a:lnTo>
                    <a:pt x="229699" y="15341"/>
                  </a:lnTo>
                  <a:lnTo>
                    <a:pt x="230187" y="22062"/>
                  </a:lnTo>
                  <a:lnTo>
                    <a:pt x="233152" y="28092"/>
                  </a:lnTo>
                  <a:lnTo>
                    <a:pt x="238379" y="32682"/>
                  </a:lnTo>
                  <a:lnTo>
                    <a:pt x="336209" y="88619"/>
                  </a:lnTo>
                  <a:lnTo>
                    <a:pt x="403987" y="89451"/>
                  </a:lnTo>
                  <a:lnTo>
                    <a:pt x="403478" y="124503"/>
                  </a:lnTo>
                  <a:lnTo>
                    <a:pt x="408236" y="124503"/>
                  </a:lnTo>
                  <a:lnTo>
                    <a:pt x="439800" y="107485"/>
                  </a:lnTo>
                  <a:lnTo>
                    <a:pt x="255777" y="2202"/>
                  </a:lnTo>
                  <a:lnTo>
                    <a:pt x="249172" y="0"/>
                  </a:lnTo>
                  <a:close/>
                </a:path>
                <a:path w="440054" h="210185">
                  <a:moveTo>
                    <a:pt x="507" y="84498"/>
                  </a:moveTo>
                  <a:lnTo>
                    <a:pt x="0" y="119550"/>
                  </a:lnTo>
                  <a:lnTo>
                    <a:pt x="335886" y="123673"/>
                  </a:lnTo>
                  <a:lnTo>
                    <a:pt x="367605" y="106571"/>
                  </a:lnTo>
                  <a:lnTo>
                    <a:pt x="336209" y="88619"/>
                  </a:lnTo>
                  <a:lnTo>
                    <a:pt x="507" y="84498"/>
                  </a:lnTo>
                  <a:close/>
                </a:path>
                <a:path w="440054" h="210185">
                  <a:moveTo>
                    <a:pt x="395350" y="91610"/>
                  </a:moveTo>
                  <a:lnTo>
                    <a:pt x="367605" y="106571"/>
                  </a:lnTo>
                  <a:lnTo>
                    <a:pt x="394970" y="122217"/>
                  </a:lnTo>
                  <a:lnTo>
                    <a:pt x="395350" y="91610"/>
                  </a:lnTo>
                  <a:close/>
                </a:path>
                <a:path w="440054" h="210185">
                  <a:moveTo>
                    <a:pt x="403955" y="91610"/>
                  </a:moveTo>
                  <a:lnTo>
                    <a:pt x="395350" y="91610"/>
                  </a:lnTo>
                  <a:lnTo>
                    <a:pt x="394970" y="122217"/>
                  </a:lnTo>
                  <a:lnTo>
                    <a:pt x="403512" y="122217"/>
                  </a:lnTo>
                  <a:lnTo>
                    <a:pt x="403955" y="91610"/>
                  </a:lnTo>
                  <a:close/>
                </a:path>
                <a:path w="440054" h="210185">
                  <a:moveTo>
                    <a:pt x="336209" y="88619"/>
                  </a:moveTo>
                  <a:lnTo>
                    <a:pt x="367605" y="106571"/>
                  </a:lnTo>
                  <a:lnTo>
                    <a:pt x="395350" y="91610"/>
                  </a:lnTo>
                  <a:lnTo>
                    <a:pt x="403955" y="91610"/>
                  </a:lnTo>
                  <a:lnTo>
                    <a:pt x="403987" y="89451"/>
                  </a:lnTo>
                  <a:lnTo>
                    <a:pt x="336209" y="88619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95293" y="4296917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95293" y="4296917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3964432" y="43762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4451603" y="4277867"/>
            <a:ext cx="411480" cy="413384"/>
            <a:chOff x="4451603" y="4277867"/>
            <a:chExt cx="411480" cy="413384"/>
          </a:xfrm>
        </p:grpSpPr>
        <p:sp>
          <p:nvSpPr>
            <p:cNvPr id="34" name="object 34"/>
            <p:cNvSpPr/>
            <p:nvPr/>
          </p:nvSpPr>
          <p:spPr>
            <a:xfrm>
              <a:off x="4470653" y="4296917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1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3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1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70653" y="4296917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869179" y="5209032"/>
            <a:ext cx="1478280" cy="3905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50"/>
              </a:spcBef>
            </a:pPr>
            <a:r>
              <a:rPr sz="2000" b="1" spc="-10" dirty="0">
                <a:solidFill>
                  <a:srgbClr val="252525"/>
                </a:solidFill>
                <a:latin typeface="Courier New"/>
                <a:cs typeface="Courier New"/>
              </a:rPr>
              <a:t>v0.1.2a^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503977" y="4836414"/>
            <a:ext cx="210820" cy="382905"/>
          </a:xfrm>
          <a:custGeom>
            <a:avLst/>
            <a:gdLst/>
            <a:ahLst/>
            <a:cxnLst/>
            <a:rect l="l" t="t" r="r" b="b"/>
            <a:pathLst>
              <a:path w="210820" h="382904">
                <a:moveTo>
                  <a:pt x="105104" y="72237"/>
                </a:moveTo>
                <a:lnTo>
                  <a:pt x="87578" y="103784"/>
                </a:lnTo>
                <a:lnTo>
                  <a:pt x="87578" y="382905"/>
                </a:lnTo>
                <a:lnTo>
                  <a:pt x="122630" y="382905"/>
                </a:lnTo>
                <a:lnTo>
                  <a:pt x="122630" y="103784"/>
                </a:lnTo>
                <a:lnTo>
                  <a:pt x="105104" y="72237"/>
                </a:lnTo>
                <a:close/>
              </a:path>
              <a:path w="210820" h="382904">
                <a:moveTo>
                  <a:pt x="105104" y="0"/>
                </a:moveTo>
                <a:lnTo>
                  <a:pt x="2107" y="185293"/>
                </a:lnTo>
                <a:lnTo>
                  <a:pt x="0" y="191952"/>
                </a:lnTo>
                <a:lnTo>
                  <a:pt x="583" y="198659"/>
                </a:lnTo>
                <a:lnTo>
                  <a:pt x="3643" y="204652"/>
                </a:lnTo>
                <a:lnTo>
                  <a:pt x="8965" y="209169"/>
                </a:lnTo>
                <a:lnTo>
                  <a:pt x="15624" y="211276"/>
                </a:lnTo>
                <a:lnTo>
                  <a:pt x="22332" y="210693"/>
                </a:lnTo>
                <a:lnTo>
                  <a:pt x="28324" y="207633"/>
                </a:lnTo>
                <a:lnTo>
                  <a:pt x="32841" y="202311"/>
                </a:lnTo>
                <a:lnTo>
                  <a:pt x="87578" y="103784"/>
                </a:lnTo>
                <a:lnTo>
                  <a:pt x="87578" y="36068"/>
                </a:lnTo>
                <a:lnTo>
                  <a:pt x="125153" y="36068"/>
                </a:lnTo>
                <a:lnTo>
                  <a:pt x="105104" y="0"/>
                </a:lnTo>
                <a:close/>
              </a:path>
              <a:path w="210820" h="382904">
                <a:moveTo>
                  <a:pt x="125153" y="36068"/>
                </a:moveTo>
                <a:lnTo>
                  <a:pt x="122630" y="36068"/>
                </a:lnTo>
                <a:lnTo>
                  <a:pt x="122630" y="103784"/>
                </a:lnTo>
                <a:lnTo>
                  <a:pt x="177367" y="202311"/>
                </a:lnTo>
                <a:lnTo>
                  <a:pt x="181883" y="207633"/>
                </a:lnTo>
                <a:lnTo>
                  <a:pt x="187876" y="210693"/>
                </a:lnTo>
                <a:lnTo>
                  <a:pt x="194583" y="211276"/>
                </a:lnTo>
                <a:lnTo>
                  <a:pt x="201243" y="209169"/>
                </a:lnTo>
                <a:lnTo>
                  <a:pt x="206565" y="204652"/>
                </a:lnTo>
                <a:lnTo>
                  <a:pt x="209625" y="198659"/>
                </a:lnTo>
                <a:lnTo>
                  <a:pt x="210208" y="191952"/>
                </a:lnTo>
                <a:lnTo>
                  <a:pt x="208101" y="185293"/>
                </a:lnTo>
                <a:lnTo>
                  <a:pt x="125153" y="36068"/>
                </a:lnTo>
                <a:close/>
              </a:path>
              <a:path w="210820" h="382904">
                <a:moveTo>
                  <a:pt x="122630" y="36068"/>
                </a:moveTo>
                <a:lnTo>
                  <a:pt x="87578" y="36068"/>
                </a:lnTo>
                <a:lnTo>
                  <a:pt x="87578" y="103784"/>
                </a:lnTo>
                <a:lnTo>
                  <a:pt x="105104" y="72237"/>
                </a:lnTo>
                <a:lnTo>
                  <a:pt x="89737" y="44577"/>
                </a:lnTo>
                <a:lnTo>
                  <a:pt x="122630" y="44577"/>
                </a:lnTo>
                <a:lnTo>
                  <a:pt x="122630" y="36068"/>
                </a:lnTo>
                <a:close/>
              </a:path>
              <a:path w="210820" h="382904">
                <a:moveTo>
                  <a:pt x="122630" y="44577"/>
                </a:moveTo>
                <a:lnTo>
                  <a:pt x="120471" y="44577"/>
                </a:lnTo>
                <a:lnTo>
                  <a:pt x="105104" y="72237"/>
                </a:lnTo>
                <a:lnTo>
                  <a:pt x="122630" y="103784"/>
                </a:lnTo>
                <a:lnTo>
                  <a:pt x="122630" y="44577"/>
                </a:lnTo>
                <a:close/>
              </a:path>
              <a:path w="210820" h="382904">
                <a:moveTo>
                  <a:pt x="120471" y="44577"/>
                </a:moveTo>
                <a:lnTo>
                  <a:pt x="89737" y="44577"/>
                </a:lnTo>
                <a:lnTo>
                  <a:pt x="105104" y="72237"/>
                </a:lnTo>
                <a:lnTo>
                  <a:pt x="120471" y="4457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01040" y="5209032"/>
            <a:ext cx="2125980" cy="37973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50"/>
              </a:spcBef>
            </a:pPr>
            <a:r>
              <a:rPr sz="2000" b="1" spc="-10" dirty="0">
                <a:solidFill>
                  <a:srgbClr val="252525"/>
                </a:solidFill>
                <a:latin typeface="Courier New"/>
                <a:cs typeface="Courier New"/>
              </a:rPr>
              <a:t>v0.1.2a^^^^^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60302" y="4831841"/>
            <a:ext cx="210185" cy="377825"/>
          </a:xfrm>
          <a:custGeom>
            <a:avLst/>
            <a:gdLst/>
            <a:ahLst/>
            <a:cxnLst/>
            <a:rect l="l" t="t" r="r" b="b"/>
            <a:pathLst>
              <a:path w="210185" h="377825">
                <a:moveTo>
                  <a:pt x="105948" y="72237"/>
                </a:moveTo>
                <a:lnTo>
                  <a:pt x="88237" y="103579"/>
                </a:lnTo>
                <a:lnTo>
                  <a:pt x="86201" y="377316"/>
                </a:lnTo>
                <a:lnTo>
                  <a:pt x="121253" y="377570"/>
                </a:lnTo>
                <a:lnTo>
                  <a:pt x="123288" y="103990"/>
                </a:lnTo>
                <a:lnTo>
                  <a:pt x="105948" y="72237"/>
                </a:lnTo>
                <a:close/>
              </a:path>
              <a:path w="210185" h="377825">
                <a:moveTo>
                  <a:pt x="126147" y="35940"/>
                </a:moveTo>
                <a:lnTo>
                  <a:pt x="88741" y="35940"/>
                </a:lnTo>
                <a:lnTo>
                  <a:pt x="123793" y="36194"/>
                </a:lnTo>
                <a:lnTo>
                  <a:pt x="123288" y="103990"/>
                </a:lnTo>
                <a:lnTo>
                  <a:pt x="177260" y="202818"/>
                </a:lnTo>
                <a:lnTo>
                  <a:pt x="181776" y="208160"/>
                </a:lnTo>
                <a:lnTo>
                  <a:pt x="187769" y="211264"/>
                </a:lnTo>
                <a:lnTo>
                  <a:pt x="194476" y="211891"/>
                </a:lnTo>
                <a:lnTo>
                  <a:pt x="201136" y="209803"/>
                </a:lnTo>
                <a:lnTo>
                  <a:pt x="206460" y="205360"/>
                </a:lnTo>
                <a:lnTo>
                  <a:pt x="209534" y="199405"/>
                </a:lnTo>
                <a:lnTo>
                  <a:pt x="210155" y="192712"/>
                </a:lnTo>
                <a:lnTo>
                  <a:pt x="208121" y="186054"/>
                </a:lnTo>
                <a:lnTo>
                  <a:pt x="126147" y="35940"/>
                </a:lnTo>
                <a:close/>
              </a:path>
              <a:path w="210185" h="377825">
                <a:moveTo>
                  <a:pt x="106521" y="0"/>
                </a:moveTo>
                <a:lnTo>
                  <a:pt x="2127" y="184530"/>
                </a:lnTo>
                <a:lnTo>
                  <a:pt x="0" y="191190"/>
                </a:lnTo>
                <a:lnTo>
                  <a:pt x="539" y="197897"/>
                </a:lnTo>
                <a:lnTo>
                  <a:pt x="3556" y="203890"/>
                </a:lnTo>
                <a:lnTo>
                  <a:pt x="8858" y="208406"/>
                </a:lnTo>
                <a:lnTo>
                  <a:pt x="15446" y="210589"/>
                </a:lnTo>
                <a:lnTo>
                  <a:pt x="22129" y="210057"/>
                </a:lnTo>
                <a:lnTo>
                  <a:pt x="28146" y="207049"/>
                </a:lnTo>
                <a:lnTo>
                  <a:pt x="32734" y="201802"/>
                </a:lnTo>
                <a:lnTo>
                  <a:pt x="88237" y="103579"/>
                </a:lnTo>
                <a:lnTo>
                  <a:pt x="88741" y="35940"/>
                </a:lnTo>
                <a:lnTo>
                  <a:pt x="126147" y="35940"/>
                </a:lnTo>
                <a:lnTo>
                  <a:pt x="106521" y="0"/>
                </a:lnTo>
                <a:close/>
              </a:path>
              <a:path w="210185" h="377825">
                <a:moveTo>
                  <a:pt x="123731" y="44449"/>
                </a:moveTo>
                <a:lnTo>
                  <a:pt x="90773" y="44449"/>
                </a:lnTo>
                <a:lnTo>
                  <a:pt x="121507" y="44703"/>
                </a:lnTo>
                <a:lnTo>
                  <a:pt x="105948" y="72237"/>
                </a:lnTo>
                <a:lnTo>
                  <a:pt x="123288" y="103990"/>
                </a:lnTo>
                <a:lnTo>
                  <a:pt x="123731" y="44449"/>
                </a:lnTo>
                <a:close/>
              </a:path>
              <a:path w="210185" h="377825">
                <a:moveTo>
                  <a:pt x="88741" y="35940"/>
                </a:moveTo>
                <a:lnTo>
                  <a:pt x="88237" y="103579"/>
                </a:lnTo>
                <a:lnTo>
                  <a:pt x="105948" y="72237"/>
                </a:lnTo>
                <a:lnTo>
                  <a:pt x="90773" y="44449"/>
                </a:lnTo>
                <a:lnTo>
                  <a:pt x="123731" y="44449"/>
                </a:lnTo>
                <a:lnTo>
                  <a:pt x="123793" y="36194"/>
                </a:lnTo>
                <a:lnTo>
                  <a:pt x="88741" y="35940"/>
                </a:lnTo>
                <a:close/>
              </a:path>
              <a:path w="210185" h="377825">
                <a:moveTo>
                  <a:pt x="90773" y="44449"/>
                </a:moveTo>
                <a:lnTo>
                  <a:pt x="105948" y="72237"/>
                </a:lnTo>
                <a:lnTo>
                  <a:pt x="121507" y="44703"/>
                </a:lnTo>
                <a:lnTo>
                  <a:pt x="90773" y="4444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32193" y="3964940"/>
            <a:ext cx="200025" cy="244475"/>
          </a:xfrm>
          <a:custGeom>
            <a:avLst/>
            <a:gdLst/>
            <a:ahLst/>
            <a:cxnLst/>
            <a:rect l="l" t="t" r="r" b="b"/>
            <a:pathLst>
              <a:path w="200025" h="244475">
                <a:moveTo>
                  <a:pt x="199898" y="0"/>
                </a:moveTo>
                <a:lnTo>
                  <a:pt x="113029" y="0"/>
                </a:lnTo>
                <a:lnTo>
                  <a:pt x="0" y="24434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918959" y="3907535"/>
            <a:ext cx="1042669" cy="306705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7160">
              <a:lnSpc>
                <a:spcPts val="2290"/>
              </a:lnSpc>
            </a:pP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v0.1.2a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4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81835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Referência</a:t>
            </a:r>
            <a:r>
              <a:rPr spc="-75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i="1" spc="-10" dirty="0">
                <a:latin typeface="Calibri Light"/>
                <a:cs typeface="Calibri Light"/>
              </a:rPr>
              <a:t>Commit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56565"/>
            <a:ext cx="7491095" cy="12153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b="1" spc="-10" dirty="0">
                <a:latin typeface="Calibri"/>
                <a:cs typeface="Calibri"/>
              </a:rPr>
              <a:t>&lt;commit&gt;^2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ts val="2735"/>
              </a:lnSpc>
              <a:spcBef>
                <a:spcPts val="245"/>
              </a:spcBef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segundo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percussor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&lt;commit&gt;.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Utilizado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em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735"/>
              </a:lnSpc>
            </a:pPr>
            <a:r>
              <a:rPr sz="2400" i="1" dirty="0">
                <a:latin typeface="Calibri"/>
                <a:cs typeface="Calibri"/>
              </a:rPr>
              <a:t>commits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resultantes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merge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30476" y="529674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59052" y="5198364"/>
            <a:ext cx="411480" cy="411480"/>
            <a:chOff x="1559052" y="5198364"/>
            <a:chExt cx="411480" cy="411480"/>
          </a:xfrm>
        </p:grpSpPr>
        <p:sp>
          <p:nvSpPr>
            <p:cNvPr id="6" name="object 6"/>
            <p:cNvSpPr/>
            <p:nvPr/>
          </p:nvSpPr>
          <p:spPr>
            <a:xfrm>
              <a:off x="1578102" y="5217414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186690" y="0"/>
                  </a:move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236325" y="366712"/>
                  </a:lnTo>
                  <a:lnTo>
                    <a:pt x="280924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79" y="186690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3" y="25484"/>
                  </a:lnTo>
                  <a:lnTo>
                    <a:pt x="236325" y="666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78102" y="5217414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236325" y="6667"/>
                  </a:lnTo>
                  <a:lnTo>
                    <a:pt x="280923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79" y="186690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4" y="347895"/>
                  </a:lnTo>
                  <a:lnTo>
                    <a:pt x="236325" y="366712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531364" y="5198364"/>
            <a:ext cx="413384" cy="411480"/>
            <a:chOff x="2531364" y="5198364"/>
            <a:chExt cx="413384" cy="411480"/>
          </a:xfrm>
        </p:grpSpPr>
        <p:sp>
          <p:nvSpPr>
            <p:cNvPr id="9" name="object 9"/>
            <p:cNvSpPr/>
            <p:nvPr/>
          </p:nvSpPr>
          <p:spPr>
            <a:xfrm>
              <a:off x="2550414" y="5217414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2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2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4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50414" y="5217414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2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4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2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934970" y="4685538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5">
                <a:moveTo>
                  <a:pt x="428612" y="48290"/>
                </a:moveTo>
                <a:lnTo>
                  <a:pt x="393344" y="56336"/>
                </a:lnTo>
                <a:lnTo>
                  <a:pt x="0" y="409829"/>
                </a:lnTo>
                <a:lnTo>
                  <a:pt x="23368" y="435991"/>
                </a:lnTo>
                <a:lnTo>
                  <a:pt x="416816" y="82506"/>
                </a:lnTo>
                <a:lnTo>
                  <a:pt x="428612" y="48290"/>
                </a:lnTo>
                <a:close/>
              </a:path>
              <a:path w="482600" h="436245">
                <a:moveTo>
                  <a:pt x="478536" y="11049"/>
                </a:moveTo>
                <a:lnTo>
                  <a:pt x="443738" y="11049"/>
                </a:lnTo>
                <a:lnTo>
                  <a:pt x="467232" y="37211"/>
                </a:lnTo>
                <a:lnTo>
                  <a:pt x="416816" y="82506"/>
                </a:lnTo>
                <a:lnTo>
                  <a:pt x="380110" y="188975"/>
                </a:lnTo>
                <a:lnTo>
                  <a:pt x="379245" y="195879"/>
                </a:lnTo>
                <a:lnTo>
                  <a:pt x="381000" y="202390"/>
                </a:lnTo>
                <a:lnTo>
                  <a:pt x="385040" y="207781"/>
                </a:lnTo>
                <a:lnTo>
                  <a:pt x="391032" y="211328"/>
                </a:lnTo>
                <a:lnTo>
                  <a:pt x="397916" y="212246"/>
                </a:lnTo>
                <a:lnTo>
                  <a:pt x="404383" y="210486"/>
                </a:lnTo>
                <a:lnTo>
                  <a:pt x="409731" y="206416"/>
                </a:lnTo>
                <a:lnTo>
                  <a:pt x="413257" y="200406"/>
                </a:lnTo>
                <a:lnTo>
                  <a:pt x="478536" y="11049"/>
                </a:lnTo>
                <a:close/>
              </a:path>
              <a:path w="482600" h="436245">
                <a:moveTo>
                  <a:pt x="450353" y="18414"/>
                </a:moveTo>
                <a:lnTo>
                  <a:pt x="438912" y="18414"/>
                </a:lnTo>
                <a:lnTo>
                  <a:pt x="459358" y="41275"/>
                </a:lnTo>
                <a:lnTo>
                  <a:pt x="428612" y="48290"/>
                </a:lnTo>
                <a:lnTo>
                  <a:pt x="416816" y="82506"/>
                </a:lnTo>
                <a:lnTo>
                  <a:pt x="467232" y="37211"/>
                </a:lnTo>
                <a:lnTo>
                  <a:pt x="450353" y="18414"/>
                </a:lnTo>
                <a:close/>
              </a:path>
              <a:path w="482600" h="436245">
                <a:moveTo>
                  <a:pt x="482345" y="0"/>
                </a:moveTo>
                <a:lnTo>
                  <a:pt x="275717" y="47243"/>
                </a:lnTo>
                <a:lnTo>
                  <a:pt x="269331" y="50109"/>
                </a:lnTo>
                <a:lnTo>
                  <a:pt x="264731" y="55022"/>
                </a:lnTo>
                <a:lnTo>
                  <a:pt x="262322" y="61317"/>
                </a:lnTo>
                <a:lnTo>
                  <a:pt x="262509" y="68325"/>
                </a:lnTo>
                <a:lnTo>
                  <a:pt x="265372" y="74638"/>
                </a:lnTo>
                <a:lnTo>
                  <a:pt x="270271" y="79200"/>
                </a:lnTo>
                <a:lnTo>
                  <a:pt x="276528" y="81595"/>
                </a:lnTo>
                <a:lnTo>
                  <a:pt x="283463" y="81406"/>
                </a:lnTo>
                <a:lnTo>
                  <a:pt x="393344" y="56336"/>
                </a:lnTo>
                <a:lnTo>
                  <a:pt x="443738" y="11049"/>
                </a:lnTo>
                <a:lnTo>
                  <a:pt x="478536" y="11049"/>
                </a:lnTo>
                <a:lnTo>
                  <a:pt x="482345" y="0"/>
                </a:lnTo>
                <a:close/>
              </a:path>
              <a:path w="482600" h="436245">
                <a:moveTo>
                  <a:pt x="443738" y="11049"/>
                </a:moveTo>
                <a:lnTo>
                  <a:pt x="393344" y="56336"/>
                </a:lnTo>
                <a:lnTo>
                  <a:pt x="428612" y="48290"/>
                </a:lnTo>
                <a:lnTo>
                  <a:pt x="438912" y="18414"/>
                </a:lnTo>
                <a:lnTo>
                  <a:pt x="450353" y="18414"/>
                </a:lnTo>
                <a:lnTo>
                  <a:pt x="443738" y="11049"/>
                </a:lnTo>
                <a:close/>
              </a:path>
              <a:path w="482600" h="436245">
                <a:moveTo>
                  <a:pt x="438912" y="18414"/>
                </a:moveTo>
                <a:lnTo>
                  <a:pt x="428612" y="48290"/>
                </a:lnTo>
                <a:lnTo>
                  <a:pt x="459358" y="41275"/>
                </a:lnTo>
                <a:lnTo>
                  <a:pt x="438912" y="1841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505200" y="4319015"/>
            <a:ext cx="411480" cy="413384"/>
            <a:chOff x="3505200" y="4319015"/>
            <a:chExt cx="411480" cy="413384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4250" y="4338065"/>
              <a:ext cx="373379" cy="37490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524250" y="4338065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89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79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3" y="349306"/>
                  </a:lnTo>
                  <a:lnTo>
                    <a:pt x="236325" y="368206"/>
                  </a:lnTo>
                  <a:lnTo>
                    <a:pt x="186689" y="374903"/>
                  </a:lnTo>
                  <a:lnTo>
                    <a:pt x="137054" y="368206"/>
                  </a:lnTo>
                  <a:lnTo>
                    <a:pt x="92455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3978147" y="442654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4494276" y="4293108"/>
            <a:ext cx="411480" cy="411480"/>
            <a:chOff x="4494276" y="4293108"/>
            <a:chExt cx="411480" cy="41148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3326" y="4312158"/>
              <a:ext cx="373379" cy="37338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13326" y="4312158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89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79" y="186690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3" y="347895"/>
                  </a:lnTo>
                  <a:lnTo>
                    <a:pt x="236325" y="366712"/>
                  </a:lnTo>
                  <a:lnTo>
                    <a:pt x="186689" y="373380"/>
                  </a:lnTo>
                  <a:lnTo>
                    <a:pt x="137054" y="366712"/>
                  </a:lnTo>
                  <a:lnTo>
                    <a:pt x="92455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4954651" y="4697729"/>
            <a:ext cx="481965" cy="436880"/>
          </a:xfrm>
          <a:custGeom>
            <a:avLst/>
            <a:gdLst/>
            <a:ahLst/>
            <a:cxnLst/>
            <a:rect l="l" t="t" r="r" b="b"/>
            <a:pathLst>
              <a:path w="481964" h="436879">
                <a:moveTo>
                  <a:pt x="276548" y="355157"/>
                </a:moveTo>
                <a:lnTo>
                  <a:pt x="270335" y="357552"/>
                </a:lnTo>
                <a:lnTo>
                  <a:pt x="265479" y="362114"/>
                </a:lnTo>
                <a:lnTo>
                  <a:pt x="262636" y="368427"/>
                </a:lnTo>
                <a:lnTo>
                  <a:pt x="262393" y="375362"/>
                </a:lnTo>
                <a:lnTo>
                  <a:pt x="264794" y="381619"/>
                </a:lnTo>
                <a:lnTo>
                  <a:pt x="269386" y="386518"/>
                </a:lnTo>
                <a:lnTo>
                  <a:pt x="275716" y="389382"/>
                </a:lnTo>
                <a:lnTo>
                  <a:pt x="481457" y="436880"/>
                </a:lnTo>
                <a:lnTo>
                  <a:pt x="477636" y="425704"/>
                </a:lnTo>
                <a:lnTo>
                  <a:pt x="443102" y="425704"/>
                </a:lnTo>
                <a:lnTo>
                  <a:pt x="393111" y="380612"/>
                </a:lnTo>
                <a:lnTo>
                  <a:pt x="283463" y="355346"/>
                </a:lnTo>
                <a:lnTo>
                  <a:pt x="276548" y="355157"/>
                </a:lnTo>
                <a:close/>
              </a:path>
              <a:path w="481964" h="436879">
                <a:moveTo>
                  <a:pt x="393111" y="380612"/>
                </a:moveTo>
                <a:lnTo>
                  <a:pt x="443102" y="425704"/>
                </a:lnTo>
                <a:lnTo>
                  <a:pt x="449632" y="418465"/>
                </a:lnTo>
                <a:lnTo>
                  <a:pt x="438276" y="418465"/>
                </a:lnTo>
                <a:lnTo>
                  <a:pt x="428094" y="388673"/>
                </a:lnTo>
                <a:lnTo>
                  <a:pt x="393111" y="380612"/>
                </a:lnTo>
                <a:close/>
              </a:path>
              <a:path w="481964" h="436879">
                <a:moveTo>
                  <a:pt x="397789" y="225248"/>
                </a:moveTo>
                <a:lnTo>
                  <a:pt x="390906" y="226187"/>
                </a:lnTo>
                <a:lnTo>
                  <a:pt x="384915" y="229639"/>
                </a:lnTo>
                <a:lnTo>
                  <a:pt x="380888" y="234950"/>
                </a:lnTo>
                <a:lnTo>
                  <a:pt x="379172" y="241403"/>
                </a:lnTo>
                <a:lnTo>
                  <a:pt x="380111" y="248285"/>
                </a:lnTo>
                <a:lnTo>
                  <a:pt x="416479" y="354690"/>
                </a:lnTo>
                <a:lnTo>
                  <a:pt x="466471" y="399796"/>
                </a:lnTo>
                <a:lnTo>
                  <a:pt x="443102" y="425704"/>
                </a:lnTo>
                <a:lnTo>
                  <a:pt x="477636" y="425704"/>
                </a:lnTo>
                <a:lnTo>
                  <a:pt x="413131" y="236982"/>
                </a:lnTo>
                <a:lnTo>
                  <a:pt x="409604" y="230991"/>
                </a:lnTo>
                <a:lnTo>
                  <a:pt x="404256" y="226964"/>
                </a:lnTo>
                <a:lnTo>
                  <a:pt x="397789" y="225248"/>
                </a:lnTo>
                <a:close/>
              </a:path>
              <a:path w="481964" h="436879">
                <a:moveTo>
                  <a:pt x="428094" y="388673"/>
                </a:moveTo>
                <a:lnTo>
                  <a:pt x="438276" y="418465"/>
                </a:lnTo>
                <a:lnTo>
                  <a:pt x="458724" y="395732"/>
                </a:lnTo>
                <a:lnTo>
                  <a:pt x="428094" y="388673"/>
                </a:lnTo>
                <a:close/>
              </a:path>
              <a:path w="481964" h="436879">
                <a:moveTo>
                  <a:pt x="416479" y="354690"/>
                </a:moveTo>
                <a:lnTo>
                  <a:pt x="428094" y="388673"/>
                </a:lnTo>
                <a:lnTo>
                  <a:pt x="458724" y="395732"/>
                </a:lnTo>
                <a:lnTo>
                  <a:pt x="438276" y="418465"/>
                </a:lnTo>
                <a:lnTo>
                  <a:pt x="449632" y="418465"/>
                </a:lnTo>
                <a:lnTo>
                  <a:pt x="466471" y="399796"/>
                </a:lnTo>
                <a:lnTo>
                  <a:pt x="416479" y="354690"/>
                </a:lnTo>
                <a:close/>
              </a:path>
              <a:path w="481964" h="436879">
                <a:moveTo>
                  <a:pt x="23368" y="0"/>
                </a:moveTo>
                <a:lnTo>
                  <a:pt x="0" y="26035"/>
                </a:lnTo>
                <a:lnTo>
                  <a:pt x="393111" y="380612"/>
                </a:lnTo>
                <a:lnTo>
                  <a:pt x="428094" y="388673"/>
                </a:lnTo>
                <a:lnTo>
                  <a:pt x="416479" y="354690"/>
                </a:lnTo>
                <a:lnTo>
                  <a:pt x="2336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932171" y="5186171"/>
            <a:ext cx="863600" cy="411480"/>
            <a:chOff x="4932171" y="5186171"/>
            <a:chExt cx="863600" cy="411480"/>
          </a:xfrm>
        </p:grpSpPr>
        <p:sp>
          <p:nvSpPr>
            <p:cNvPr id="21" name="object 21"/>
            <p:cNvSpPr/>
            <p:nvPr/>
          </p:nvSpPr>
          <p:spPr>
            <a:xfrm>
              <a:off x="5401817" y="5205221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2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5"/>
                  </a:lnTo>
                  <a:lnTo>
                    <a:pt x="6697" y="137054"/>
                  </a:lnTo>
                  <a:lnTo>
                    <a:pt x="0" y="186689"/>
                  </a:lnTo>
                  <a:lnTo>
                    <a:pt x="6697" y="236325"/>
                  </a:lnTo>
                  <a:lnTo>
                    <a:pt x="25597" y="280923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2" y="373379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3"/>
                  </a:lnTo>
                  <a:lnTo>
                    <a:pt x="368206" y="236325"/>
                  </a:lnTo>
                  <a:lnTo>
                    <a:pt x="374904" y="186689"/>
                  </a:lnTo>
                  <a:lnTo>
                    <a:pt x="368206" y="137054"/>
                  </a:lnTo>
                  <a:lnTo>
                    <a:pt x="349306" y="92455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01817" y="5205221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89"/>
                  </a:moveTo>
                  <a:lnTo>
                    <a:pt x="6697" y="137054"/>
                  </a:lnTo>
                  <a:lnTo>
                    <a:pt x="25597" y="92455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2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5"/>
                  </a:lnTo>
                  <a:lnTo>
                    <a:pt x="368206" y="137054"/>
                  </a:lnTo>
                  <a:lnTo>
                    <a:pt x="374904" y="186689"/>
                  </a:lnTo>
                  <a:lnTo>
                    <a:pt x="368206" y="236325"/>
                  </a:lnTo>
                  <a:lnTo>
                    <a:pt x="349306" y="280923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2" y="373379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3"/>
                  </a:lnTo>
                  <a:lnTo>
                    <a:pt x="669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32171" y="5284553"/>
              <a:ext cx="440055" cy="210185"/>
            </a:xfrm>
            <a:custGeom>
              <a:avLst/>
              <a:gdLst/>
              <a:ahLst/>
              <a:cxnLst/>
              <a:rect l="l" t="t" r="r" b="b"/>
              <a:pathLst>
                <a:path w="440054" h="210185">
                  <a:moveTo>
                    <a:pt x="335886" y="123673"/>
                  </a:moveTo>
                  <a:lnTo>
                    <a:pt x="236600" y="177208"/>
                  </a:lnTo>
                  <a:lnTo>
                    <a:pt x="231257" y="181651"/>
                  </a:lnTo>
                  <a:lnTo>
                    <a:pt x="228139" y="187606"/>
                  </a:lnTo>
                  <a:lnTo>
                    <a:pt x="227474" y="194300"/>
                  </a:lnTo>
                  <a:lnTo>
                    <a:pt x="229488" y="200957"/>
                  </a:lnTo>
                  <a:lnTo>
                    <a:pt x="233932" y="206301"/>
                  </a:lnTo>
                  <a:lnTo>
                    <a:pt x="239887" y="209419"/>
                  </a:lnTo>
                  <a:lnTo>
                    <a:pt x="246580" y="210083"/>
                  </a:lnTo>
                  <a:lnTo>
                    <a:pt x="253237" y="208069"/>
                  </a:lnTo>
                  <a:lnTo>
                    <a:pt x="408236" y="124503"/>
                  </a:lnTo>
                  <a:lnTo>
                    <a:pt x="403478" y="124503"/>
                  </a:lnTo>
                  <a:lnTo>
                    <a:pt x="335886" y="123673"/>
                  </a:lnTo>
                  <a:close/>
                </a:path>
                <a:path w="440054" h="210185">
                  <a:moveTo>
                    <a:pt x="367605" y="106571"/>
                  </a:moveTo>
                  <a:lnTo>
                    <a:pt x="335886" y="123673"/>
                  </a:lnTo>
                  <a:lnTo>
                    <a:pt x="403478" y="124503"/>
                  </a:lnTo>
                  <a:lnTo>
                    <a:pt x="403512" y="122217"/>
                  </a:lnTo>
                  <a:lnTo>
                    <a:pt x="394969" y="122217"/>
                  </a:lnTo>
                  <a:lnTo>
                    <a:pt x="367605" y="106571"/>
                  </a:lnTo>
                  <a:close/>
                </a:path>
                <a:path w="440054" h="210185">
                  <a:moveTo>
                    <a:pt x="249172" y="0"/>
                  </a:moveTo>
                  <a:lnTo>
                    <a:pt x="242458" y="488"/>
                  </a:lnTo>
                  <a:lnTo>
                    <a:pt x="236436" y="3452"/>
                  </a:lnTo>
                  <a:lnTo>
                    <a:pt x="231901" y="8679"/>
                  </a:lnTo>
                  <a:lnTo>
                    <a:pt x="229699" y="15341"/>
                  </a:lnTo>
                  <a:lnTo>
                    <a:pt x="230187" y="22062"/>
                  </a:lnTo>
                  <a:lnTo>
                    <a:pt x="233152" y="28092"/>
                  </a:lnTo>
                  <a:lnTo>
                    <a:pt x="238378" y="32682"/>
                  </a:lnTo>
                  <a:lnTo>
                    <a:pt x="336209" y="88619"/>
                  </a:lnTo>
                  <a:lnTo>
                    <a:pt x="403987" y="89451"/>
                  </a:lnTo>
                  <a:lnTo>
                    <a:pt x="403478" y="124503"/>
                  </a:lnTo>
                  <a:lnTo>
                    <a:pt x="408236" y="124503"/>
                  </a:lnTo>
                  <a:lnTo>
                    <a:pt x="439800" y="107485"/>
                  </a:lnTo>
                  <a:lnTo>
                    <a:pt x="255777" y="2202"/>
                  </a:lnTo>
                  <a:lnTo>
                    <a:pt x="249172" y="0"/>
                  </a:lnTo>
                  <a:close/>
                </a:path>
                <a:path w="440054" h="210185">
                  <a:moveTo>
                    <a:pt x="507" y="84498"/>
                  </a:moveTo>
                  <a:lnTo>
                    <a:pt x="0" y="119550"/>
                  </a:lnTo>
                  <a:lnTo>
                    <a:pt x="335886" y="123673"/>
                  </a:lnTo>
                  <a:lnTo>
                    <a:pt x="367605" y="106571"/>
                  </a:lnTo>
                  <a:lnTo>
                    <a:pt x="336209" y="88619"/>
                  </a:lnTo>
                  <a:lnTo>
                    <a:pt x="507" y="84498"/>
                  </a:lnTo>
                  <a:close/>
                </a:path>
                <a:path w="440054" h="210185">
                  <a:moveTo>
                    <a:pt x="395350" y="91610"/>
                  </a:moveTo>
                  <a:lnTo>
                    <a:pt x="367605" y="106571"/>
                  </a:lnTo>
                  <a:lnTo>
                    <a:pt x="394969" y="122217"/>
                  </a:lnTo>
                  <a:lnTo>
                    <a:pt x="395350" y="91610"/>
                  </a:lnTo>
                  <a:close/>
                </a:path>
                <a:path w="440054" h="210185">
                  <a:moveTo>
                    <a:pt x="403955" y="91610"/>
                  </a:moveTo>
                  <a:lnTo>
                    <a:pt x="395350" y="91610"/>
                  </a:lnTo>
                  <a:lnTo>
                    <a:pt x="394969" y="122217"/>
                  </a:lnTo>
                  <a:lnTo>
                    <a:pt x="403512" y="122217"/>
                  </a:lnTo>
                  <a:lnTo>
                    <a:pt x="403955" y="91610"/>
                  </a:lnTo>
                  <a:close/>
                </a:path>
                <a:path w="440054" h="210185">
                  <a:moveTo>
                    <a:pt x="336209" y="88619"/>
                  </a:moveTo>
                  <a:lnTo>
                    <a:pt x="367605" y="106571"/>
                  </a:lnTo>
                  <a:lnTo>
                    <a:pt x="395350" y="91610"/>
                  </a:lnTo>
                  <a:lnTo>
                    <a:pt x="403955" y="91610"/>
                  </a:lnTo>
                  <a:lnTo>
                    <a:pt x="403987" y="89451"/>
                  </a:lnTo>
                  <a:lnTo>
                    <a:pt x="336209" y="88619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5855715" y="52906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6356603" y="4926584"/>
            <a:ext cx="440690" cy="678815"/>
            <a:chOff x="6356603" y="4926584"/>
            <a:chExt cx="440690" cy="678815"/>
          </a:xfrm>
        </p:grpSpPr>
        <p:sp>
          <p:nvSpPr>
            <p:cNvPr id="26" name="object 26"/>
            <p:cNvSpPr/>
            <p:nvPr/>
          </p:nvSpPr>
          <p:spPr>
            <a:xfrm>
              <a:off x="6375653" y="5211318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4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75653" y="5211318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4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94093" y="4929632"/>
              <a:ext cx="200025" cy="244475"/>
            </a:xfrm>
            <a:custGeom>
              <a:avLst/>
              <a:gdLst/>
              <a:ahLst/>
              <a:cxnLst/>
              <a:rect l="l" t="t" r="r" b="b"/>
              <a:pathLst>
                <a:path w="200025" h="244475">
                  <a:moveTo>
                    <a:pt x="199898" y="0"/>
                  </a:moveTo>
                  <a:lnTo>
                    <a:pt x="113029" y="0"/>
                  </a:lnTo>
                  <a:lnTo>
                    <a:pt x="0" y="24434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3004311" y="5192267"/>
            <a:ext cx="885190" cy="413384"/>
            <a:chOff x="3004311" y="5192267"/>
            <a:chExt cx="885190" cy="413384"/>
          </a:xfrm>
        </p:grpSpPr>
        <p:sp>
          <p:nvSpPr>
            <p:cNvPr id="30" name="object 30"/>
            <p:cNvSpPr/>
            <p:nvPr/>
          </p:nvSpPr>
          <p:spPr>
            <a:xfrm>
              <a:off x="3004311" y="5290649"/>
              <a:ext cx="440055" cy="210185"/>
            </a:xfrm>
            <a:custGeom>
              <a:avLst/>
              <a:gdLst/>
              <a:ahLst/>
              <a:cxnLst/>
              <a:rect l="l" t="t" r="r" b="b"/>
              <a:pathLst>
                <a:path w="440054" h="210185">
                  <a:moveTo>
                    <a:pt x="335886" y="123673"/>
                  </a:moveTo>
                  <a:lnTo>
                    <a:pt x="236600" y="177208"/>
                  </a:lnTo>
                  <a:lnTo>
                    <a:pt x="231257" y="181705"/>
                  </a:lnTo>
                  <a:lnTo>
                    <a:pt x="228139" y="187654"/>
                  </a:lnTo>
                  <a:lnTo>
                    <a:pt x="227474" y="194317"/>
                  </a:lnTo>
                  <a:lnTo>
                    <a:pt x="229488" y="200957"/>
                  </a:lnTo>
                  <a:lnTo>
                    <a:pt x="233932" y="206301"/>
                  </a:lnTo>
                  <a:lnTo>
                    <a:pt x="239887" y="209419"/>
                  </a:lnTo>
                  <a:lnTo>
                    <a:pt x="246580" y="210083"/>
                  </a:lnTo>
                  <a:lnTo>
                    <a:pt x="253237" y="208069"/>
                  </a:lnTo>
                  <a:lnTo>
                    <a:pt x="408236" y="124503"/>
                  </a:lnTo>
                  <a:lnTo>
                    <a:pt x="403478" y="124503"/>
                  </a:lnTo>
                  <a:lnTo>
                    <a:pt x="335886" y="123673"/>
                  </a:lnTo>
                  <a:close/>
                </a:path>
                <a:path w="440054" h="210185">
                  <a:moveTo>
                    <a:pt x="367605" y="106571"/>
                  </a:moveTo>
                  <a:lnTo>
                    <a:pt x="335886" y="123673"/>
                  </a:lnTo>
                  <a:lnTo>
                    <a:pt x="403478" y="124503"/>
                  </a:lnTo>
                  <a:lnTo>
                    <a:pt x="403512" y="122217"/>
                  </a:lnTo>
                  <a:lnTo>
                    <a:pt x="394970" y="122217"/>
                  </a:lnTo>
                  <a:lnTo>
                    <a:pt x="367605" y="106571"/>
                  </a:lnTo>
                  <a:close/>
                </a:path>
                <a:path w="440054" h="210185">
                  <a:moveTo>
                    <a:pt x="249172" y="0"/>
                  </a:moveTo>
                  <a:lnTo>
                    <a:pt x="242458" y="488"/>
                  </a:lnTo>
                  <a:lnTo>
                    <a:pt x="236436" y="3452"/>
                  </a:lnTo>
                  <a:lnTo>
                    <a:pt x="231901" y="8679"/>
                  </a:lnTo>
                  <a:lnTo>
                    <a:pt x="229699" y="15341"/>
                  </a:lnTo>
                  <a:lnTo>
                    <a:pt x="230187" y="22062"/>
                  </a:lnTo>
                  <a:lnTo>
                    <a:pt x="233152" y="28092"/>
                  </a:lnTo>
                  <a:lnTo>
                    <a:pt x="238379" y="32682"/>
                  </a:lnTo>
                  <a:lnTo>
                    <a:pt x="336209" y="88619"/>
                  </a:lnTo>
                  <a:lnTo>
                    <a:pt x="403987" y="89451"/>
                  </a:lnTo>
                  <a:lnTo>
                    <a:pt x="403478" y="124503"/>
                  </a:lnTo>
                  <a:lnTo>
                    <a:pt x="408236" y="124503"/>
                  </a:lnTo>
                  <a:lnTo>
                    <a:pt x="439800" y="107485"/>
                  </a:lnTo>
                  <a:lnTo>
                    <a:pt x="255777" y="2202"/>
                  </a:lnTo>
                  <a:lnTo>
                    <a:pt x="249172" y="0"/>
                  </a:lnTo>
                  <a:close/>
                </a:path>
                <a:path w="440054" h="210185">
                  <a:moveTo>
                    <a:pt x="507" y="84498"/>
                  </a:moveTo>
                  <a:lnTo>
                    <a:pt x="0" y="119550"/>
                  </a:lnTo>
                  <a:lnTo>
                    <a:pt x="335886" y="123673"/>
                  </a:lnTo>
                  <a:lnTo>
                    <a:pt x="367605" y="106571"/>
                  </a:lnTo>
                  <a:lnTo>
                    <a:pt x="336209" y="88619"/>
                  </a:lnTo>
                  <a:lnTo>
                    <a:pt x="507" y="84498"/>
                  </a:lnTo>
                  <a:close/>
                </a:path>
                <a:path w="440054" h="210185">
                  <a:moveTo>
                    <a:pt x="395350" y="91610"/>
                  </a:moveTo>
                  <a:lnTo>
                    <a:pt x="367605" y="106571"/>
                  </a:lnTo>
                  <a:lnTo>
                    <a:pt x="394970" y="122217"/>
                  </a:lnTo>
                  <a:lnTo>
                    <a:pt x="395350" y="91610"/>
                  </a:lnTo>
                  <a:close/>
                </a:path>
                <a:path w="440054" h="210185">
                  <a:moveTo>
                    <a:pt x="403955" y="91610"/>
                  </a:moveTo>
                  <a:lnTo>
                    <a:pt x="395350" y="91610"/>
                  </a:lnTo>
                  <a:lnTo>
                    <a:pt x="394970" y="122217"/>
                  </a:lnTo>
                  <a:lnTo>
                    <a:pt x="403512" y="122217"/>
                  </a:lnTo>
                  <a:lnTo>
                    <a:pt x="403955" y="91610"/>
                  </a:lnTo>
                  <a:close/>
                </a:path>
                <a:path w="440054" h="210185">
                  <a:moveTo>
                    <a:pt x="336209" y="88619"/>
                  </a:moveTo>
                  <a:lnTo>
                    <a:pt x="367605" y="106571"/>
                  </a:lnTo>
                  <a:lnTo>
                    <a:pt x="395350" y="91610"/>
                  </a:lnTo>
                  <a:lnTo>
                    <a:pt x="403955" y="91610"/>
                  </a:lnTo>
                  <a:lnTo>
                    <a:pt x="403987" y="89451"/>
                  </a:lnTo>
                  <a:lnTo>
                    <a:pt x="336209" y="88619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95293" y="5211317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95293" y="5211317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3964432" y="52906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4451603" y="5192267"/>
            <a:ext cx="411480" cy="413384"/>
            <a:chOff x="4451603" y="5192267"/>
            <a:chExt cx="411480" cy="413384"/>
          </a:xfrm>
        </p:grpSpPr>
        <p:sp>
          <p:nvSpPr>
            <p:cNvPr id="35" name="object 35"/>
            <p:cNvSpPr/>
            <p:nvPr/>
          </p:nvSpPr>
          <p:spPr>
            <a:xfrm>
              <a:off x="4470653" y="5211317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1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3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1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70653" y="5211317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794759" y="6134100"/>
            <a:ext cx="1758950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60"/>
              </a:spcBef>
            </a:pPr>
            <a:r>
              <a:rPr sz="2000" b="1" spc="-10" dirty="0">
                <a:solidFill>
                  <a:srgbClr val="252525"/>
                </a:solidFill>
                <a:latin typeface="Courier New"/>
                <a:cs typeface="Courier New"/>
              </a:rPr>
              <a:t>v0.1.2a^^1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560621" y="5759970"/>
            <a:ext cx="210820" cy="382905"/>
          </a:xfrm>
          <a:custGeom>
            <a:avLst/>
            <a:gdLst/>
            <a:ahLst/>
            <a:cxnLst/>
            <a:rect l="l" t="t" r="r" b="b"/>
            <a:pathLst>
              <a:path w="210820" h="382904">
                <a:moveTo>
                  <a:pt x="105104" y="72262"/>
                </a:moveTo>
                <a:lnTo>
                  <a:pt x="87578" y="103809"/>
                </a:lnTo>
                <a:lnTo>
                  <a:pt x="87578" y="382905"/>
                </a:lnTo>
                <a:lnTo>
                  <a:pt x="122630" y="382905"/>
                </a:lnTo>
                <a:lnTo>
                  <a:pt x="122630" y="103809"/>
                </a:lnTo>
                <a:lnTo>
                  <a:pt x="105104" y="72262"/>
                </a:lnTo>
                <a:close/>
              </a:path>
              <a:path w="210820" h="382904">
                <a:moveTo>
                  <a:pt x="105104" y="0"/>
                </a:moveTo>
                <a:lnTo>
                  <a:pt x="2107" y="185318"/>
                </a:lnTo>
                <a:lnTo>
                  <a:pt x="0" y="191948"/>
                </a:lnTo>
                <a:lnTo>
                  <a:pt x="583" y="198640"/>
                </a:lnTo>
                <a:lnTo>
                  <a:pt x="3643" y="204627"/>
                </a:lnTo>
                <a:lnTo>
                  <a:pt x="8965" y="209143"/>
                </a:lnTo>
                <a:lnTo>
                  <a:pt x="15624" y="211251"/>
                </a:lnTo>
                <a:lnTo>
                  <a:pt x="22332" y="210673"/>
                </a:lnTo>
                <a:lnTo>
                  <a:pt x="28324" y="207629"/>
                </a:lnTo>
                <a:lnTo>
                  <a:pt x="32841" y="202336"/>
                </a:lnTo>
                <a:lnTo>
                  <a:pt x="87578" y="103809"/>
                </a:lnTo>
                <a:lnTo>
                  <a:pt x="87578" y="36093"/>
                </a:lnTo>
                <a:lnTo>
                  <a:pt x="125164" y="36093"/>
                </a:lnTo>
                <a:lnTo>
                  <a:pt x="105104" y="0"/>
                </a:lnTo>
                <a:close/>
              </a:path>
              <a:path w="210820" h="382904">
                <a:moveTo>
                  <a:pt x="125164" y="36093"/>
                </a:moveTo>
                <a:lnTo>
                  <a:pt x="122630" y="36093"/>
                </a:lnTo>
                <a:lnTo>
                  <a:pt x="122630" y="103809"/>
                </a:lnTo>
                <a:lnTo>
                  <a:pt x="177367" y="202336"/>
                </a:lnTo>
                <a:lnTo>
                  <a:pt x="181883" y="207629"/>
                </a:lnTo>
                <a:lnTo>
                  <a:pt x="187876" y="210673"/>
                </a:lnTo>
                <a:lnTo>
                  <a:pt x="194583" y="211251"/>
                </a:lnTo>
                <a:lnTo>
                  <a:pt x="201243" y="209143"/>
                </a:lnTo>
                <a:lnTo>
                  <a:pt x="206565" y="204627"/>
                </a:lnTo>
                <a:lnTo>
                  <a:pt x="209625" y="198640"/>
                </a:lnTo>
                <a:lnTo>
                  <a:pt x="210208" y="191948"/>
                </a:lnTo>
                <a:lnTo>
                  <a:pt x="208101" y="185318"/>
                </a:lnTo>
                <a:lnTo>
                  <a:pt x="125164" y="36093"/>
                </a:lnTo>
                <a:close/>
              </a:path>
              <a:path w="210820" h="382904">
                <a:moveTo>
                  <a:pt x="122630" y="36093"/>
                </a:moveTo>
                <a:lnTo>
                  <a:pt x="87578" y="36093"/>
                </a:lnTo>
                <a:lnTo>
                  <a:pt x="87578" y="103809"/>
                </a:lnTo>
                <a:lnTo>
                  <a:pt x="105104" y="72262"/>
                </a:lnTo>
                <a:lnTo>
                  <a:pt x="89737" y="44602"/>
                </a:lnTo>
                <a:lnTo>
                  <a:pt x="122630" y="44602"/>
                </a:lnTo>
                <a:lnTo>
                  <a:pt x="122630" y="36093"/>
                </a:lnTo>
                <a:close/>
              </a:path>
              <a:path w="210820" h="382904">
                <a:moveTo>
                  <a:pt x="122630" y="44602"/>
                </a:moveTo>
                <a:lnTo>
                  <a:pt x="120471" y="44602"/>
                </a:lnTo>
                <a:lnTo>
                  <a:pt x="105104" y="72262"/>
                </a:lnTo>
                <a:lnTo>
                  <a:pt x="122630" y="103809"/>
                </a:lnTo>
                <a:lnTo>
                  <a:pt x="122630" y="44602"/>
                </a:lnTo>
                <a:close/>
              </a:path>
              <a:path w="210820" h="382904">
                <a:moveTo>
                  <a:pt x="120471" y="44602"/>
                </a:moveTo>
                <a:lnTo>
                  <a:pt x="89737" y="44602"/>
                </a:lnTo>
                <a:lnTo>
                  <a:pt x="105104" y="72262"/>
                </a:lnTo>
                <a:lnTo>
                  <a:pt x="120471" y="4460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781044" y="3407664"/>
            <a:ext cx="1803400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60"/>
              </a:spcBef>
            </a:pPr>
            <a:r>
              <a:rPr sz="2000" b="1" spc="-10" dirty="0">
                <a:solidFill>
                  <a:srgbClr val="252525"/>
                </a:solidFill>
                <a:latin typeface="Courier New"/>
                <a:cs typeface="Courier New"/>
              </a:rPr>
              <a:t>v0.1.2a^^2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595673" y="3800094"/>
            <a:ext cx="210820" cy="344805"/>
          </a:xfrm>
          <a:custGeom>
            <a:avLst/>
            <a:gdLst/>
            <a:ahLst/>
            <a:cxnLst/>
            <a:rect l="l" t="t" r="r" b="b"/>
            <a:pathLst>
              <a:path w="210820" h="344804">
                <a:moveTo>
                  <a:pt x="15624" y="133528"/>
                </a:moveTo>
                <a:lnTo>
                  <a:pt x="8965" y="135635"/>
                </a:lnTo>
                <a:lnTo>
                  <a:pt x="3643" y="140152"/>
                </a:lnTo>
                <a:lnTo>
                  <a:pt x="583" y="146145"/>
                </a:lnTo>
                <a:lnTo>
                  <a:pt x="0" y="152852"/>
                </a:lnTo>
                <a:lnTo>
                  <a:pt x="2107" y="159511"/>
                </a:lnTo>
                <a:lnTo>
                  <a:pt x="105104" y="344804"/>
                </a:lnTo>
                <a:lnTo>
                  <a:pt x="125153" y="308736"/>
                </a:lnTo>
                <a:lnTo>
                  <a:pt x="87578" y="308736"/>
                </a:lnTo>
                <a:lnTo>
                  <a:pt x="87578" y="241020"/>
                </a:lnTo>
                <a:lnTo>
                  <a:pt x="32841" y="142493"/>
                </a:lnTo>
                <a:lnTo>
                  <a:pt x="28324" y="137171"/>
                </a:lnTo>
                <a:lnTo>
                  <a:pt x="22332" y="134111"/>
                </a:lnTo>
                <a:lnTo>
                  <a:pt x="15624" y="133528"/>
                </a:lnTo>
                <a:close/>
              </a:path>
              <a:path w="210820" h="344804">
                <a:moveTo>
                  <a:pt x="87578" y="241020"/>
                </a:moveTo>
                <a:lnTo>
                  <a:pt x="87578" y="308736"/>
                </a:lnTo>
                <a:lnTo>
                  <a:pt x="122630" y="308736"/>
                </a:lnTo>
                <a:lnTo>
                  <a:pt x="122630" y="300227"/>
                </a:lnTo>
                <a:lnTo>
                  <a:pt x="89737" y="300227"/>
                </a:lnTo>
                <a:lnTo>
                  <a:pt x="105104" y="272567"/>
                </a:lnTo>
                <a:lnTo>
                  <a:pt x="87578" y="241020"/>
                </a:lnTo>
                <a:close/>
              </a:path>
              <a:path w="210820" h="344804">
                <a:moveTo>
                  <a:pt x="194583" y="133528"/>
                </a:moveTo>
                <a:lnTo>
                  <a:pt x="187876" y="134111"/>
                </a:lnTo>
                <a:lnTo>
                  <a:pt x="181883" y="137171"/>
                </a:lnTo>
                <a:lnTo>
                  <a:pt x="177367" y="142493"/>
                </a:lnTo>
                <a:lnTo>
                  <a:pt x="122630" y="241020"/>
                </a:lnTo>
                <a:lnTo>
                  <a:pt x="122630" y="308736"/>
                </a:lnTo>
                <a:lnTo>
                  <a:pt x="125153" y="308736"/>
                </a:lnTo>
                <a:lnTo>
                  <a:pt x="208101" y="159511"/>
                </a:lnTo>
                <a:lnTo>
                  <a:pt x="210208" y="152852"/>
                </a:lnTo>
                <a:lnTo>
                  <a:pt x="209625" y="146145"/>
                </a:lnTo>
                <a:lnTo>
                  <a:pt x="206565" y="140152"/>
                </a:lnTo>
                <a:lnTo>
                  <a:pt x="201243" y="135635"/>
                </a:lnTo>
                <a:lnTo>
                  <a:pt x="194583" y="133528"/>
                </a:lnTo>
                <a:close/>
              </a:path>
              <a:path w="210820" h="344804">
                <a:moveTo>
                  <a:pt x="105104" y="272567"/>
                </a:moveTo>
                <a:lnTo>
                  <a:pt x="89737" y="300227"/>
                </a:lnTo>
                <a:lnTo>
                  <a:pt x="120471" y="300227"/>
                </a:lnTo>
                <a:lnTo>
                  <a:pt x="105104" y="272567"/>
                </a:lnTo>
                <a:close/>
              </a:path>
              <a:path w="210820" h="344804">
                <a:moveTo>
                  <a:pt x="122630" y="241020"/>
                </a:moveTo>
                <a:lnTo>
                  <a:pt x="105104" y="272567"/>
                </a:lnTo>
                <a:lnTo>
                  <a:pt x="120471" y="300227"/>
                </a:lnTo>
                <a:lnTo>
                  <a:pt x="122630" y="300227"/>
                </a:lnTo>
                <a:lnTo>
                  <a:pt x="122630" y="241020"/>
                </a:lnTo>
                <a:close/>
              </a:path>
              <a:path w="210820" h="344804">
                <a:moveTo>
                  <a:pt x="122630" y="0"/>
                </a:moveTo>
                <a:lnTo>
                  <a:pt x="87578" y="0"/>
                </a:lnTo>
                <a:lnTo>
                  <a:pt x="87578" y="241020"/>
                </a:lnTo>
                <a:lnTo>
                  <a:pt x="105104" y="272567"/>
                </a:lnTo>
                <a:lnTo>
                  <a:pt x="122630" y="241020"/>
                </a:lnTo>
                <a:lnTo>
                  <a:pt x="1226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880859" y="4872228"/>
            <a:ext cx="1042669" cy="306705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7160">
              <a:lnSpc>
                <a:spcPts val="2290"/>
              </a:lnSpc>
            </a:pP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v0.1.2a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4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6082" y="702640"/>
            <a:ext cx="52908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Sistema</a:t>
            </a:r>
            <a:r>
              <a:rPr spc="-75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dirty="0"/>
              <a:t>Controle</a:t>
            </a:r>
            <a:r>
              <a:rPr spc="-65" dirty="0"/>
              <a:t> </a:t>
            </a:r>
            <a:r>
              <a:rPr dirty="0"/>
              <a:t>de</a:t>
            </a:r>
            <a:r>
              <a:rPr spc="-85" dirty="0"/>
              <a:t> </a:t>
            </a:r>
            <a:r>
              <a:rPr spc="-10" dirty="0"/>
              <a:t>Versão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984374"/>
            <a:ext cx="5905500" cy="2753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Controle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histórico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26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30" dirty="0">
                <a:latin typeface="Calibri"/>
                <a:cs typeface="Calibri"/>
              </a:rPr>
              <a:t>Trabalho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equipe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2690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Marcação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resgate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versões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estáveis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26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Ramificação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Projeto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05964">
              <a:lnSpc>
                <a:spcPct val="100000"/>
              </a:lnSpc>
              <a:spcBef>
                <a:spcPts val="95"/>
              </a:spcBef>
            </a:pPr>
            <a:r>
              <a:rPr dirty="0"/>
              <a:t>Analisando</a:t>
            </a:r>
            <a:r>
              <a:rPr spc="-25" dirty="0"/>
              <a:t> </a:t>
            </a:r>
            <a:r>
              <a:rPr i="1" spc="-10" dirty="0">
                <a:latin typeface="Calibri Light"/>
                <a:cs typeface="Calibri Light"/>
              </a:rPr>
              <a:t>Commits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6353" y="2382011"/>
            <a:ext cx="864869" cy="1162685"/>
            <a:chOff x="746353" y="2382011"/>
            <a:chExt cx="864869" cy="1162685"/>
          </a:xfrm>
        </p:grpSpPr>
        <p:sp>
          <p:nvSpPr>
            <p:cNvPr id="4" name="object 4"/>
            <p:cNvSpPr/>
            <p:nvPr/>
          </p:nvSpPr>
          <p:spPr>
            <a:xfrm>
              <a:off x="902970" y="2401061"/>
              <a:ext cx="688975" cy="688975"/>
            </a:xfrm>
            <a:custGeom>
              <a:avLst/>
              <a:gdLst/>
              <a:ahLst/>
              <a:cxnLst/>
              <a:rect l="l" t="t" r="r" b="b"/>
              <a:pathLst>
                <a:path w="688975" h="688975">
                  <a:moveTo>
                    <a:pt x="344424" y="0"/>
                  </a:moveTo>
                  <a:lnTo>
                    <a:pt x="297687" y="3143"/>
                  </a:lnTo>
                  <a:lnTo>
                    <a:pt x="252862" y="12301"/>
                  </a:lnTo>
                  <a:lnTo>
                    <a:pt x="210358" y="27062"/>
                  </a:lnTo>
                  <a:lnTo>
                    <a:pt x="170586" y="47018"/>
                  </a:lnTo>
                  <a:lnTo>
                    <a:pt x="133956" y="71757"/>
                  </a:lnTo>
                  <a:lnTo>
                    <a:pt x="100879" y="100869"/>
                  </a:lnTo>
                  <a:lnTo>
                    <a:pt x="71764" y="133945"/>
                  </a:lnTo>
                  <a:lnTo>
                    <a:pt x="47023" y="170575"/>
                  </a:lnTo>
                  <a:lnTo>
                    <a:pt x="27066" y="210347"/>
                  </a:lnTo>
                  <a:lnTo>
                    <a:pt x="12303" y="252853"/>
                  </a:lnTo>
                  <a:lnTo>
                    <a:pt x="3144" y="297682"/>
                  </a:lnTo>
                  <a:lnTo>
                    <a:pt x="0" y="344424"/>
                  </a:lnTo>
                  <a:lnTo>
                    <a:pt x="3144" y="391165"/>
                  </a:lnTo>
                  <a:lnTo>
                    <a:pt x="12303" y="435994"/>
                  </a:lnTo>
                  <a:lnTo>
                    <a:pt x="27066" y="478500"/>
                  </a:lnTo>
                  <a:lnTo>
                    <a:pt x="47023" y="518272"/>
                  </a:lnTo>
                  <a:lnTo>
                    <a:pt x="71764" y="554902"/>
                  </a:lnTo>
                  <a:lnTo>
                    <a:pt x="100879" y="587978"/>
                  </a:lnTo>
                  <a:lnTo>
                    <a:pt x="133956" y="617090"/>
                  </a:lnTo>
                  <a:lnTo>
                    <a:pt x="170586" y="641829"/>
                  </a:lnTo>
                  <a:lnTo>
                    <a:pt x="210358" y="661785"/>
                  </a:lnTo>
                  <a:lnTo>
                    <a:pt x="252862" y="676546"/>
                  </a:lnTo>
                  <a:lnTo>
                    <a:pt x="297687" y="685704"/>
                  </a:lnTo>
                  <a:lnTo>
                    <a:pt x="344424" y="688848"/>
                  </a:lnTo>
                  <a:lnTo>
                    <a:pt x="391165" y="685704"/>
                  </a:lnTo>
                  <a:lnTo>
                    <a:pt x="435994" y="676546"/>
                  </a:lnTo>
                  <a:lnTo>
                    <a:pt x="478500" y="661785"/>
                  </a:lnTo>
                  <a:lnTo>
                    <a:pt x="518272" y="641829"/>
                  </a:lnTo>
                  <a:lnTo>
                    <a:pt x="554902" y="617090"/>
                  </a:lnTo>
                  <a:lnTo>
                    <a:pt x="587978" y="587978"/>
                  </a:lnTo>
                  <a:lnTo>
                    <a:pt x="617090" y="554902"/>
                  </a:lnTo>
                  <a:lnTo>
                    <a:pt x="641829" y="518272"/>
                  </a:lnTo>
                  <a:lnTo>
                    <a:pt x="661785" y="478500"/>
                  </a:lnTo>
                  <a:lnTo>
                    <a:pt x="676546" y="435994"/>
                  </a:lnTo>
                  <a:lnTo>
                    <a:pt x="685704" y="391165"/>
                  </a:lnTo>
                  <a:lnTo>
                    <a:pt x="688848" y="344424"/>
                  </a:lnTo>
                  <a:lnTo>
                    <a:pt x="685704" y="297682"/>
                  </a:lnTo>
                  <a:lnTo>
                    <a:pt x="676546" y="252853"/>
                  </a:lnTo>
                  <a:lnTo>
                    <a:pt x="661785" y="210347"/>
                  </a:lnTo>
                  <a:lnTo>
                    <a:pt x="641829" y="170575"/>
                  </a:lnTo>
                  <a:lnTo>
                    <a:pt x="617090" y="133945"/>
                  </a:lnTo>
                  <a:lnTo>
                    <a:pt x="587978" y="100869"/>
                  </a:lnTo>
                  <a:lnTo>
                    <a:pt x="554902" y="71757"/>
                  </a:lnTo>
                  <a:lnTo>
                    <a:pt x="518272" y="47018"/>
                  </a:lnTo>
                  <a:lnTo>
                    <a:pt x="478500" y="27062"/>
                  </a:lnTo>
                  <a:lnTo>
                    <a:pt x="435994" y="12301"/>
                  </a:lnTo>
                  <a:lnTo>
                    <a:pt x="391165" y="3143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2970" y="2401061"/>
              <a:ext cx="688975" cy="688975"/>
            </a:xfrm>
            <a:custGeom>
              <a:avLst/>
              <a:gdLst/>
              <a:ahLst/>
              <a:cxnLst/>
              <a:rect l="l" t="t" r="r" b="b"/>
              <a:pathLst>
                <a:path w="688975" h="688975">
                  <a:moveTo>
                    <a:pt x="0" y="344424"/>
                  </a:moveTo>
                  <a:lnTo>
                    <a:pt x="3144" y="297682"/>
                  </a:lnTo>
                  <a:lnTo>
                    <a:pt x="12303" y="252853"/>
                  </a:lnTo>
                  <a:lnTo>
                    <a:pt x="27066" y="210347"/>
                  </a:lnTo>
                  <a:lnTo>
                    <a:pt x="47023" y="170575"/>
                  </a:lnTo>
                  <a:lnTo>
                    <a:pt x="71764" y="133945"/>
                  </a:lnTo>
                  <a:lnTo>
                    <a:pt x="100879" y="100869"/>
                  </a:lnTo>
                  <a:lnTo>
                    <a:pt x="133956" y="71757"/>
                  </a:lnTo>
                  <a:lnTo>
                    <a:pt x="170586" y="47018"/>
                  </a:lnTo>
                  <a:lnTo>
                    <a:pt x="210358" y="27062"/>
                  </a:lnTo>
                  <a:lnTo>
                    <a:pt x="252862" y="12301"/>
                  </a:lnTo>
                  <a:lnTo>
                    <a:pt x="297687" y="3143"/>
                  </a:lnTo>
                  <a:lnTo>
                    <a:pt x="344424" y="0"/>
                  </a:lnTo>
                  <a:lnTo>
                    <a:pt x="391165" y="3143"/>
                  </a:lnTo>
                  <a:lnTo>
                    <a:pt x="435994" y="12301"/>
                  </a:lnTo>
                  <a:lnTo>
                    <a:pt x="478500" y="27062"/>
                  </a:lnTo>
                  <a:lnTo>
                    <a:pt x="518272" y="47018"/>
                  </a:lnTo>
                  <a:lnTo>
                    <a:pt x="554902" y="71757"/>
                  </a:lnTo>
                  <a:lnTo>
                    <a:pt x="587978" y="100869"/>
                  </a:lnTo>
                  <a:lnTo>
                    <a:pt x="617090" y="133945"/>
                  </a:lnTo>
                  <a:lnTo>
                    <a:pt x="641829" y="170575"/>
                  </a:lnTo>
                  <a:lnTo>
                    <a:pt x="661785" y="210347"/>
                  </a:lnTo>
                  <a:lnTo>
                    <a:pt x="676546" y="252853"/>
                  </a:lnTo>
                  <a:lnTo>
                    <a:pt x="685704" y="297682"/>
                  </a:lnTo>
                  <a:lnTo>
                    <a:pt x="688848" y="344424"/>
                  </a:lnTo>
                  <a:lnTo>
                    <a:pt x="685704" y="391165"/>
                  </a:lnTo>
                  <a:lnTo>
                    <a:pt x="676546" y="435994"/>
                  </a:lnTo>
                  <a:lnTo>
                    <a:pt x="661785" y="478500"/>
                  </a:lnTo>
                  <a:lnTo>
                    <a:pt x="641829" y="518272"/>
                  </a:lnTo>
                  <a:lnTo>
                    <a:pt x="617090" y="554902"/>
                  </a:lnTo>
                  <a:lnTo>
                    <a:pt x="587978" y="587978"/>
                  </a:lnTo>
                  <a:lnTo>
                    <a:pt x="554902" y="617090"/>
                  </a:lnTo>
                  <a:lnTo>
                    <a:pt x="518272" y="641829"/>
                  </a:lnTo>
                  <a:lnTo>
                    <a:pt x="478500" y="661785"/>
                  </a:lnTo>
                  <a:lnTo>
                    <a:pt x="435994" y="676546"/>
                  </a:lnTo>
                  <a:lnTo>
                    <a:pt x="391165" y="685704"/>
                  </a:lnTo>
                  <a:lnTo>
                    <a:pt x="344424" y="688848"/>
                  </a:lnTo>
                  <a:lnTo>
                    <a:pt x="297687" y="685704"/>
                  </a:lnTo>
                  <a:lnTo>
                    <a:pt x="252862" y="676546"/>
                  </a:lnTo>
                  <a:lnTo>
                    <a:pt x="210358" y="661785"/>
                  </a:lnTo>
                  <a:lnTo>
                    <a:pt x="170586" y="641829"/>
                  </a:lnTo>
                  <a:lnTo>
                    <a:pt x="133956" y="617090"/>
                  </a:lnTo>
                  <a:lnTo>
                    <a:pt x="100879" y="587978"/>
                  </a:lnTo>
                  <a:lnTo>
                    <a:pt x="71764" y="554902"/>
                  </a:lnTo>
                  <a:lnTo>
                    <a:pt x="47023" y="518272"/>
                  </a:lnTo>
                  <a:lnTo>
                    <a:pt x="27066" y="478500"/>
                  </a:lnTo>
                  <a:lnTo>
                    <a:pt x="12303" y="435994"/>
                  </a:lnTo>
                  <a:lnTo>
                    <a:pt x="3144" y="391165"/>
                  </a:lnTo>
                  <a:lnTo>
                    <a:pt x="0" y="344424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0389" y="2790473"/>
              <a:ext cx="403860" cy="403860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195434" y="0"/>
                  </a:moveTo>
                  <a:lnTo>
                    <a:pt x="149384" y="6828"/>
                  </a:lnTo>
                  <a:lnTo>
                    <a:pt x="106095" y="23944"/>
                  </a:lnTo>
                  <a:lnTo>
                    <a:pt x="69022" y="49593"/>
                  </a:lnTo>
                  <a:lnTo>
                    <a:pt x="39020" y="82293"/>
                  </a:lnTo>
                  <a:lnTo>
                    <a:pt x="16946" y="120562"/>
                  </a:lnTo>
                  <a:lnTo>
                    <a:pt x="3653" y="162920"/>
                  </a:lnTo>
                  <a:lnTo>
                    <a:pt x="0" y="207883"/>
                  </a:lnTo>
                  <a:lnTo>
                    <a:pt x="6839" y="253970"/>
                  </a:lnTo>
                  <a:lnTo>
                    <a:pt x="23969" y="297247"/>
                  </a:lnTo>
                  <a:lnTo>
                    <a:pt x="49626" y="334305"/>
                  </a:lnTo>
                  <a:lnTo>
                    <a:pt x="82327" y="364291"/>
                  </a:lnTo>
                  <a:lnTo>
                    <a:pt x="120590" y="386354"/>
                  </a:lnTo>
                  <a:lnTo>
                    <a:pt x="162931" y="399639"/>
                  </a:lnTo>
                  <a:lnTo>
                    <a:pt x="207868" y="403293"/>
                  </a:lnTo>
                  <a:lnTo>
                    <a:pt x="253918" y="396464"/>
                  </a:lnTo>
                  <a:lnTo>
                    <a:pt x="297207" y="379349"/>
                  </a:lnTo>
                  <a:lnTo>
                    <a:pt x="334281" y="353703"/>
                  </a:lnTo>
                  <a:lnTo>
                    <a:pt x="364284" y="321010"/>
                  </a:lnTo>
                  <a:lnTo>
                    <a:pt x="386363" y="282754"/>
                  </a:lnTo>
                  <a:lnTo>
                    <a:pt x="399662" y="240419"/>
                  </a:lnTo>
                  <a:lnTo>
                    <a:pt x="403326" y="195490"/>
                  </a:lnTo>
                  <a:lnTo>
                    <a:pt x="396501" y="149449"/>
                  </a:lnTo>
                  <a:lnTo>
                    <a:pt x="379357" y="106126"/>
                  </a:lnTo>
                  <a:lnTo>
                    <a:pt x="353690" y="69034"/>
                  </a:lnTo>
                  <a:lnTo>
                    <a:pt x="320982" y="39025"/>
                  </a:lnTo>
                  <a:lnTo>
                    <a:pt x="282715" y="16949"/>
                  </a:lnTo>
                  <a:lnTo>
                    <a:pt x="240372" y="3657"/>
                  </a:lnTo>
                  <a:lnTo>
                    <a:pt x="195434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4453" y="2790473"/>
              <a:ext cx="509270" cy="716280"/>
            </a:xfrm>
            <a:custGeom>
              <a:avLst/>
              <a:gdLst/>
              <a:ahLst/>
              <a:cxnLst/>
              <a:rect l="l" t="t" r="r" b="b"/>
              <a:pathLst>
                <a:path w="509269" h="716279">
                  <a:moveTo>
                    <a:pt x="112775" y="253970"/>
                  </a:moveTo>
                  <a:lnTo>
                    <a:pt x="105936" y="207883"/>
                  </a:lnTo>
                  <a:lnTo>
                    <a:pt x="109590" y="162920"/>
                  </a:lnTo>
                  <a:lnTo>
                    <a:pt x="122882" y="120562"/>
                  </a:lnTo>
                  <a:lnTo>
                    <a:pt x="144956" y="82293"/>
                  </a:lnTo>
                  <a:lnTo>
                    <a:pt x="174958" y="49593"/>
                  </a:lnTo>
                  <a:lnTo>
                    <a:pt x="212031" y="23944"/>
                  </a:lnTo>
                  <a:lnTo>
                    <a:pt x="255320" y="6828"/>
                  </a:lnTo>
                  <a:lnTo>
                    <a:pt x="301370" y="0"/>
                  </a:lnTo>
                  <a:lnTo>
                    <a:pt x="346308" y="3657"/>
                  </a:lnTo>
                  <a:lnTo>
                    <a:pt x="388651" y="16949"/>
                  </a:lnTo>
                  <a:lnTo>
                    <a:pt x="426918" y="39025"/>
                  </a:lnTo>
                  <a:lnTo>
                    <a:pt x="459626" y="69034"/>
                  </a:lnTo>
                  <a:lnTo>
                    <a:pt x="485293" y="106126"/>
                  </a:lnTo>
                  <a:lnTo>
                    <a:pt x="502437" y="149449"/>
                  </a:lnTo>
                  <a:lnTo>
                    <a:pt x="509262" y="195490"/>
                  </a:lnTo>
                  <a:lnTo>
                    <a:pt x="505598" y="240419"/>
                  </a:lnTo>
                  <a:lnTo>
                    <a:pt x="492300" y="282754"/>
                  </a:lnTo>
                  <a:lnTo>
                    <a:pt x="470221" y="321010"/>
                  </a:lnTo>
                  <a:lnTo>
                    <a:pt x="440217" y="353703"/>
                  </a:lnTo>
                  <a:lnTo>
                    <a:pt x="403143" y="379349"/>
                  </a:lnTo>
                  <a:lnTo>
                    <a:pt x="359854" y="396464"/>
                  </a:lnTo>
                  <a:lnTo>
                    <a:pt x="313804" y="403293"/>
                  </a:lnTo>
                  <a:lnTo>
                    <a:pt x="268867" y="399639"/>
                  </a:lnTo>
                  <a:lnTo>
                    <a:pt x="226526" y="386354"/>
                  </a:lnTo>
                  <a:lnTo>
                    <a:pt x="188263" y="364291"/>
                  </a:lnTo>
                  <a:lnTo>
                    <a:pt x="155562" y="334305"/>
                  </a:lnTo>
                  <a:lnTo>
                    <a:pt x="129905" y="297247"/>
                  </a:lnTo>
                  <a:lnTo>
                    <a:pt x="112775" y="253970"/>
                  </a:lnTo>
                  <a:close/>
                </a:path>
                <a:path w="509269" h="716279">
                  <a:moveTo>
                    <a:pt x="206794" y="376398"/>
                  </a:moveTo>
                  <a:lnTo>
                    <a:pt x="0" y="715742"/>
                  </a:lnTo>
                </a:path>
              </a:pathLst>
            </a:custGeom>
            <a:ln w="762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369820" y="2104644"/>
            <a:ext cx="6049010" cy="520065"/>
            <a:chOff x="2369820" y="2104644"/>
            <a:chExt cx="6049010" cy="520065"/>
          </a:xfrm>
        </p:grpSpPr>
        <p:sp>
          <p:nvSpPr>
            <p:cNvPr id="9" name="object 9"/>
            <p:cNvSpPr/>
            <p:nvPr/>
          </p:nvSpPr>
          <p:spPr>
            <a:xfrm>
              <a:off x="2374392" y="2109216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5954522" y="510539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50"/>
                  </a:lnTo>
                  <a:lnTo>
                    <a:pt x="6039611" y="85089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74392" y="2109216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89"/>
                  </a:lnTo>
                  <a:lnTo>
                    <a:pt x="6039611" y="425450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369820" y="3479291"/>
            <a:ext cx="6049010" cy="520065"/>
            <a:chOff x="2369820" y="3479291"/>
            <a:chExt cx="6049010" cy="520065"/>
          </a:xfrm>
        </p:grpSpPr>
        <p:sp>
          <p:nvSpPr>
            <p:cNvPr id="12" name="object 12"/>
            <p:cNvSpPr/>
            <p:nvPr/>
          </p:nvSpPr>
          <p:spPr>
            <a:xfrm>
              <a:off x="2374392" y="3483863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40"/>
                  </a:lnTo>
                  <a:lnTo>
                    <a:pt x="5954522" y="510540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50"/>
                  </a:lnTo>
                  <a:lnTo>
                    <a:pt x="6039611" y="85089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74392" y="3483863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89"/>
                  </a:lnTo>
                  <a:lnTo>
                    <a:pt x="6039611" y="425450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40"/>
                  </a:lnTo>
                  <a:lnTo>
                    <a:pt x="85089" y="510540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369820" y="4852415"/>
            <a:ext cx="6049010" cy="520065"/>
            <a:chOff x="2369820" y="4852415"/>
            <a:chExt cx="6049010" cy="520065"/>
          </a:xfrm>
        </p:grpSpPr>
        <p:sp>
          <p:nvSpPr>
            <p:cNvPr id="15" name="object 15"/>
            <p:cNvSpPr/>
            <p:nvPr/>
          </p:nvSpPr>
          <p:spPr>
            <a:xfrm>
              <a:off x="2374392" y="4856987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40"/>
                  </a:lnTo>
                  <a:lnTo>
                    <a:pt x="5954522" y="510540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50"/>
                  </a:lnTo>
                  <a:lnTo>
                    <a:pt x="6039611" y="85089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74392" y="4856987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89"/>
                  </a:lnTo>
                  <a:lnTo>
                    <a:pt x="6039611" y="425450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40"/>
                  </a:lnTo>
                  <a:lnTo>
                    <a:pt x="85089" y="510540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$</a:t>
            </a:r>
            <a:r>
              <a:rPr spc="-5" dirty="0"/>
              <a:t> </a:t>
            </a:r>
            <a:r>
              <a:rPr dirty="0"/>
              <a:t>git</a:t>
            </a:r>
            <a:r>
              <a:rPr spc="-5" dirty="0"/>
              <a:t> </a:t>
            </a:r>
            <a:r>
              <a:rPr spc="-20" dirty="0"/>
              <a:t>show</a:t>
            </a:r>
          </a:p>
          <a:p>
            <a:pPr marL="165100">
              <a:lnSpc>
                <a:spcPct val="100000"/>
              </a:lnSpc>
              <a:spcBef>
                <a:spcPts val="2305"/>
              </a:spcBef>
            </a:pP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Exibe</a:t>
            </a:r>
            <a:r>
              <a:rPr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último</a:t>
            </a:r>
            <a:r>
              <a:rPr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i="1" spc="-10" dirty="0">
                <a:solidFill>
                  <a:srgbClr val="000000"/>
                </a:solidFill>
                <a:latin typeface="Calibri"/>
                <a:cs typeface="Calibri"/>
              </a:rPr>
              <a:t>commit.</a:t>
            </a: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dirty="0"/>
              <a:t>$</a:t>
            </a:r>
            <a:r>
              <a:rPr spc="-20" dirty="0"/>
              <a:t> </a:t>
            </a:r>
            <a:r>
              <a:rPr dirty="0"/>
              <a:t>git</a:t>
            </a:r>
            <a:r>
              <a:rPr spc="-15" dirty="0"/>
              <a:t> </a:t>
            </a:r>
            <a:r>
              <a:rPr dirty="0"/>
              <a:t>show</a:t>
            </a:r>
            <a:r>
              <a:rPr spc="-15" dirty="0"/>
              <a:t> </a:t>
            </a:r>
            <a:r>
              <a:rPr spc="-10" dirty="0"/>
              <a:t>&lt;commit&gt;</a:t>
            </a:r>
          </a:p>
          <a:p>
            <a:pPr marL="165100">
              <a:lnSpc>
                <a:spcPct val="100000"/>
              </a:lnSpc>
              <a:spcBef>
                <a:spcPts val="2300"/>
              </a:spcBef>
            </a:pP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Exibe</a:t>
            </a:r>
            <a:r>
              <a:rPr b="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b="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i="1" dirty="0">
                <a:solidFill>
                  <a:srgbClr val="000000"/>
                </a:solidFill>
                <a:latin typeface="Calibri"/>
                <a:cs typeface="Calibri"/>
              </a:rPr>
              <a:t>commit</a:t>
            </a:r>
            <a:r>
              <a:rPr b="0" i="1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20" dirty="0">
                <a:solidFill>
                  <a:srgbClr val="000000"/>
                </a:solidFill>
                <a:latin typeface="Calibri"/>
                <a:cs typeface="Calibri"/>
              </a:rPr>
              <a:t>referenciado</a:t>
            </a:r>
            <a:r>
              <a:rPr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por</a:t>
            </a:r>
            <a:r>
              <a:rPr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&lt;commit&gt;.</a:t>
            </a:r>
          </a:p>
          <a:p>
            <a:pPr marL="12700">
              <a:lnSpc>
                <a:spcPct val="100000"/>
              </a:lnSpc>
              <a:spcBef>
                <a:spcPts val="2755"/>
              </a:spcBef>
            </a:pPr>
            <a:r>
              <a:rPr dirty="0"/>
              <a:t>$</a:t>
            </a:r>
            <a:r>
              <a:rPr spc="-20" dirty="0"/>
              <a:t> </a:t>
            </a:r>
            <a:r>
              <a:rPr dirty="0"/>
              <a:t>git</a:t>
            </a:r>
            <a:r>
              <a:rPr spc="-15" dirty="0"/>
              <a:t> </a:t>
            </a:r>
            <a:r>
              <a:rPr dirty="0"/>
              <a:t>show</a:t>
            </a:r>
            <a:r>
              <a:rPr spc="-15" dirty="0"/>
              <a:t> </a:t>
            </a:r>
            <a:r>
              <a:rPr spc="-10" dirty="0"/>
              <a:t>&lt;commit&gt;:&lt;arquivo&gt;</a:t>
            </a:r>
          </a:p>
          <a:p>
            <a:pPr marL="165100">
              <a:lnSpc>
                <a:spcPct val="100000"/>
              </a:lnSpc>
              <a:spcBef>
                <a:spcPts val="2305"/>
              </a:spcBef>
            </a:pP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Exibe</a:t>
            </a:r>
            <a:r>
              <a:rPr b="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b="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arquivo</a:t>
            </a:r>
            <a:r>
              <a:rPr b="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&lt;arquivo&gt;</a:t>
            </a:r>
            <a:r>
              <a:rPr b="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no</a:t>
            </a:r>
            <a:r>
              <a:rPr b="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i="1" dirty="0">
                <a:solidFill>
                  <a:srgbClr val="000000"/>
                </a:solidFill>
                <a:latin typeface="Calibri"/>
                <a:cs typeface="Calibri"/>
              </a:rPr>
              <a:t>commit</a:t>
            </a:r>
            <a:r>
              <a:rPr b="0" i="1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&lt;commit&gt;.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8475">
              <a:lnSpc>
                <a:spcPct val="100000"/>
              </a:lnSpc>
              <a:spcBef>
                <a:spcPts val="95"/>
              </a:spcBef>
            </a:pPr>
            <a:r>
              <a:rPr dirty="0"/>
              <a:t>Analisando</a:t>
            </a:r>
            <a:r>
              <a:rPr spc="-25" dirty="0"/>
              <a:t> </a:t>
            </a:r>
            <a:r>
              <a:rPr dirty="0"/>
              <a:t>um</a:t>
            </a:r>
            <a:r>
              <a:rPr spc="-45" dirty="0"/>
              <a:t> </a:t>
            </a:r>
            <a:r>
              <a:rPr spc="-10" dirty="0"/>
              <a:t>Arquivo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69820" y="2104644"/>
            <a:ext cx="6151245" cy="520065"/>
            <a:chOff x="2369820" y="2104644"/>
            <a:chExt cx="6151245" cy="520065"/>
          </a:xfrm>
        </p:grpSpPr>
        <p:sp>
          <p:nvSpPr>
            <p:cNvPr id="4" name="object 4"/>
            <p:cNvSpPr/>
            <p:nvPr/>
          </p:nvSpPr>
          <p:spPr>
            <a:xfrm>
              <a:off x="2374392" y="2109216"/>
              <a:ext cx="6141720" cy="510540"/>
            </a:xfrm>
            <a:custGeom>
              <a:avLst/>
              <a:gdLst/>
              <a:ahLst/>
              <a:cxnLst/>
              <a:rect l="l" t="t" r="r" b="b"/>
              <a:pathLst>
                <a:path w="6141720" h="510539">
                  <a:moveTo>
                    <a:pt x="6056630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6056630" y="510539"/>
                  </a:lnTo>
                  <a:lnTo>
                    <a:pt x="6089749" y="503852"/>
                  </a:lnTo>
                  <a:lnTo>
                    <a:pt x="6116796" y="485616"/>
                  </a:lnTo>
                  <a:lnTo>
                    <a:pt x="6135032" y="458569"/>
                  </a:lnTo>
                  <a:lnTo>
                    <a:pt x="6141719" y="425450"/>
                  </a:lnTo>
                  <a:lnTo>
                    <a:pt x="6141719" y="85089"/>
                  </a:lnTo>
                  <a:lnTo>
                    <a:pt x="6135032" y="51970"/>
                  </a:lnTo>
                  <a:lnTo>
                    <a:pt x="6116796" y="24923"/>
                  </a:lnTo>
                  <a:lnTo>
                    <a:pt x="6089749" y="6687"/>
                  </a:lnTo>
                  <a:lnTo>
                    <a:pt x="60566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74392" y="2109216"/>
              <a:ext cx="6141720" cy="510540"/>
            </a:xfrm>
            <a:custGeom>
              <a:avLst/>
              <a:gdLst/>
              <a:ahLst/>
              <a:cxnLst/>
              <a:rect l="l" t="t" r="r" b="b"/>
              <a:pathLst>
                <a:path w="61417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6056630" y="0"/>
                  </a:lnTo>
                  <a:lnTo>
                    <a:pt x="6089749" y="6687"/>
                  </a:lnTo>
                  <a:lnTo>
                    <a:pt x="6116796" y="24923"/>
                  </a:lnTo>
                  <a:lnTo>
                    <a:pt x="6135032" y="51970"/>
                  </a:lnTo>
                  <a:lnTo>
                    <a:pt x="6141719" y="85089"/>
                  </a:lnTo>
                  <a:lnTo>
                    <a:pt x="6141719" y="425450"/>
                  </a:lnTo>
                  <a:lnTo>
                    <a:pt x="6135032" y="458569"/>
                  </a:lnTo>
                  <a:lnTo>
                    <a:pt x="6116796" y="485616"/>
                  </a:lnTo>
                  <a:lnTo>
                    <a:pt x="6089749" y="503852"/>
                  </a:lnTo>
                  <a:lnTo>
                    <a:pt x="6056630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369820" y="4099559"/>
            <a:ext cx="6151245" cy="520065"/>
            <a:chOff x="2369820" y="4099559"/>
            <a:chExt cx="6151245" cy="520065"/>
          </a:xfrm>
        </p:grpSpPr>
        <p:sp>
          <p:nvSpPr>
            <p:cNvPr id="7" name="object 7"/>
            <p:cNvSpPr/>
            <p:nvPr/>
          </p:nvSpPr>
          <p:spPr>
            <a:xfrm>
              <a:off x="2374392" y="4104131"/>
              <a:ext cx="6141720" cy="510540"/>
            </a:xfrm>
            <a:custGeom>
              <a:avLst/>
              <a:gdLst/>
              <a:ahLst/>
              <a:cxnLst/>
              <a:rect l="l" t="t" r="r" b="b"/>
              <a:pathLst>
                <a:path w="6141720" h="510539">
                  <a:moveTo>
                    <a:pt x="6056630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90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40"/>
                  </a:lnTo>
                  <a:lnTo>
                    <a:pt x="6056630" y="510540"/>
                  </a:lnTo>
                  <a:lnTo>
                    <a:pt x="6089749" y="503852"/>
                  </a:lnTo>
                  <a:lnTo>
                    <a:pt x="6116796" y="485616"/>
                  </a:lnTo>
                  <a:lnTo>
                    <a:pt x="6135032" y="458569"/>
                  </a:lnTo>
                  <a:lnTo>
                    <a:pt x="6141719" y="425450"/>
                  </a:lnTo>
                  <a:lnTo>
                    <a:pt x="6141719" y="85090"/>
                  </a:lnTo>
                  <a:lnTo>
                    <a:pt x="6135032" y="51970"/>
                  </a:lnTo>
                  <a:lnTo>
                    <a:pt x="6116796" y="24923"/>
                  </a:lnTo>
                  <a:lnTo>
                    <a:pt x="6089749" y="6687"/>
                  </a:lnTo>
                  <a:lnTo>
                    <a:pt x="60566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74392" y="4104131"/>
              <a:ext cx="6141720" cy="510540"/>
            </a:xfrm>
            <a:custGeom>
              <a:avLst/>
              <a:gdLst/>
              <a:ahLst/>
              <a:cxnLst/>
              <a:rect l="l" t="t" r="r" b="b"/>
              <a:pathLst>
                <a:path w="6141720" h="510539">
                  <a:moveTo>
                    <a:pt x="0" y="85090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6056630" y="0"/>
                  </a:lnTo>
                  <a:lnTo>
                    <a:pt x="6089749" y="6687"/>
                  </a:lnTo>
                  <a:lnTo>
                    <a:pt x="6116796" y="24923"/>
                  </a:lnTo>
                  <a:lnTo>
                    <a:pt x="6135032" y="51970"/>
                  </a:lnTo>
                  <a:lnTo>
                    <a:pt x="6141719" y="85090"/>
                  </a:lnTo>
                  <a:lnTo>
                    <a:pt x="6141719" y="425450"/>
                  </a:lnTo>
                  <a:lnTo>
                    <a:pt x="6135032" y="458569"/>
                  </a:lnTo>
                  <a:lnTo>
                    <a:pt x="6116796" y="485616"/>
                  </a:lnTo>
                  <a:lnTo>
                    <a:pt x="6089749" y="503852"/>
                  </a:lnTo>
                  <a:lnTo>
                    <a:pt x="6056630" y="510540"/>
                  </a:lnTo>
                  <a:lnTo>
                    <a:pt x="85089" y="510540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9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78785" y="2131263"/>
            <a:ext cx="6199505" cy="334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blame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&lt;arquivo&gt;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1764"/>
              </a:spcBef>
            </a:pPr>
            <a:r>
              <a:rPr sz="2400" dirty="0">
                <a:latin typeface="Calibri"/>
                <a:cs typeface="Calibri"/>
              </a:rPr>
              <a:t>Exibe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modificou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cada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linha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arquivo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&lt;arquivo&gt;,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incluindo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commit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8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blame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L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&lt;n&gt;,&lt;m&gt;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&lt;arquivo&gt;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1765"/>
              </a:spcBef>
            </a:pPr>
            <a:r>
              <a:rPr sz="2400" dirty="0">
                <a:latin typeface="Calibri"/>
                <a:cs typeface="Calibri"/>
              </a:rPr>
              <a:t>Exibe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modificou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linhas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&lt;n&gt;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&lt;m&gt;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do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arquivo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&lt;arquivo&gt;,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incluindo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commit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81494" y="2601467"/>
            <a:ext cx="998219" cy="1338580"/>
            <a:chOff x="681494" y="2601467"/>
            <a:chExt cx="998219" cy="1338580"/>
          </a:xfrm>
        </p:grpSpPr>
        <p:sp>
          <p:nvSpPr>
            <p:cNvPr id="11" name="object 11"/>
            <p:cNvSpPr/>
            <p:nvPr/>
          </p:nvSpPr>
          <p:spPr>
            <a:xfrm>
              <a:off x="948689" y="2620517"/>
              <a:ext cx="711835" cy="861060"/>
            </a:xfrm>
            <a:custGeom>
              <a:avLst/>
              <a:gdLst/>
              <a:ahLst/>
              <a:cxnLst/>
              <a:rect l="l" t="t" r="r" b="b"/>
              <a:pathLst>
                <a:path w="711835" h="861060">
                  <a:moveTo>
                    <a:pt x="711708" y="0"/>
                  </a:moveTo>
                  <a:lnTo>
                    <a:pt x="182498" y="0"/>
                  </a:lnTo>
                  <a:lnTo>
                    <a:pt x="0" y="182499"/>
                  </a:lnTo>
                  <a:lnTo>
                    <a:pt x="0" y="861060"/>
                  </a:lnTo>
                  <a:lnTo>
                    <a:pt x="711708" y="861060"/>
                  </a:lnTo>
                  <a:lnTo>
                    <a:pt x="711708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48689" y="262051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80" h="182880">
                  <a:moveTo>
                    <a:pt x="182498" y="0"/>
                  </a:moveTo>
                  <a:lnTo>
                    <a:pt x="0" y="182499"/>
                  </a:lnTo>
                  <a:lnTo>
                    <a:pt x="145999" y="146050"/>
                  </a:lnTo>
                  <a:lnTo>
                    <a:pt x="182498" y="0"/>
                  </a:lnTo>
                  <a:close/>
                </a:path>
              </a:pathLst>
            </a:custGeom>
            <a:solidFill>
              <a:srgbClr val="97A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48689" y="2620517"/>
              <a:ext cx="711835" cy="861060"/>
            </a:xfrm>
            <a:custGeom>
              <a:avLst/>
              <a:gdLst/>
              <a:ahLst/>
              <a:cxnLst/>
              <a:rect l="l" t="t" r="r" b="b"/>
              <a:pathLst>
                <a:path w="711835" h="861060">
                  <a:moveTo>
                    <a:pt x="182498" y="0"/>
                  </a:moveTo>
                  <a:lnTo>
                    <a:pt x="145999" y="146050"/>
                  </a:lnTo>
                  <a:lnTo>
                    <a:pt x="0" y="182499"/>
                  </a:lnTo>
                  <a:lnTo>
                    <a:pt x="182498" y="0"/>
                  </a:lnTo>
                  <a:lnTo>
                    <a:pt x="711708" y="0"/>
                  </a:lnTo>
                  <a:lnTo>
                    <a:pt x="711708" y="861060"/>
                  </a:lnTo>
                  <a:lnTo>
                    <a:pt x="0" y="861060"/>
                  </a:lnTo>
                  <a:lnTo>
                    <a:pt x="0" y="182499"/>
                  </a:lnTo>
                </a:path>
              </a:pathLst>
            </a:custGeom>
            <a:ln w="381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5518" y="3186077"/>
              <a:ext cx="403860" cy="403860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195434" y="0"/>
                  </a:moveTo>
                  <a:lnTo>
                    <a:pt x="149384" y="6829"/>
                  </a:lnTo>
                  <a:lnTo>
                    <a:pt x="106095" y="23944"/>
                  </a:lnTo>
                  <a:lnTo>
                    <a:pt x="69022" y="49590"/>
                  </a:lnTo>
                  <a:lnTo>
                    <a:pt x="39020" y="82283"/>
                  </a:lnTo>
                  <a:lnTo>
                    <a:pt x="16946" y="120539"/>
                  </a:lnTo>
                  <a:lnTo>
                    <a:pt x="3653" y="162874"/>
                  </a:lnTo>
                  <a:lnTo>
                    <a:pt x="0" y="207803"/>
                  </a:lnTo>
                  <a:lnTo>
                    <a:pt x="6839" y="253844"/>
                  </a:lnTo>
                  <a:lnTo>
                    <a:pt x="23969" y="297167"/>
                  </a:lnTo>
                  <a:lnTo>
                    <a:pt x="49628" y="334259"/>
                  </a:lnTo>
                  <a:lnTo>
                    <a:pt x="82332" y="364268"/>
                  </a:lnTo>
                  <a:lnTo>
                    <a:pt x="120597" y="386344"/>
                  </a:lnTo>
                  <a:lnTo>
                    <a:pt x="162941" y="399636"/>
                  </a:lnTo>
                  <a:lnTo>
                    <a:pt x="207880" y="403293"/>
                  </a:lnTo>
                  <a:lnTo>
                    <a:pt x="253930" y="396465"/>
                  </a:lnTo>
                  <a:lnTo>
                    <a:pt x="297215" y="379342"/>
                  </a:lnTo>
                  <a:lnTo>
                    <a:pt x="334287" y="353678"/>
                  </a:lnTo>
                  <a:lnTo>
                    <a:pt x="364289" y="320960"/>
                  </a:lnTo>
                  <a:lnTo>
                    <a:pt x="386365" y="282677"/>
                  </a:lnTo>
                  <a:lnTo>
                    <a:pt x="399659" y="240318"/>
                  </a:lnTo>
                  <a:lnTo>
                    <a:pt x="403314" y="195370"/>
                  </a:lnTo>
                  <a:lnTo>
                    <a:pt x="396475" y="149323"/>
                  </a:lnTo>
                  <a:lnTo>
                    <a:pt x="379345" y="106046"/>
                  </a:lnTo>
                  <a:lnTo>
                    <a:pt x="353686" y="68988"/>
                  </a:lnTo>
                  <a:lnTo>
                    <a:pt x="320982" y="39001"/>
                  </a:lnTo>
                  <a:lnTo>
                    <a:pt x="282717" y="16939"/>
                  </a:lnTo>
                  <a:lnTo>
                    <a:pt x="240373" y="3654"/>
                  </a:lnTo>
                  <a:lnTo>
                    <a:pt x="195434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9594" y="3186077"/>
              <a:ext cx="509270" cy="716280"/>
            </a:xfrm>
            <a:custGeom>
              <a:avLst/>
              <a:gdLst/>
              <a:ahLst/>
              <a:cxnLst/>
              <a:rect l="l" t="t" r="r" b="b"/>
              <a:pathLst>
                <a:path w="509269" h="716279">
                  <a:moveTo>
                    <a:pt x="112763" y="253844"/>
                  </a:moveTo>
                  <a:lnTo>
                    <a:pt x="105923" y="207803"/>
                  </a:lnTo>
                  <a:lnTo>
                    <a:pt x="109577" y="162874"/>
                  </a:lnTo>
                  <a:lnTo>
                    <a:pt x="122869" y="120539"/>
                  </a:lnTo>
                  <a:lnTo>
                    <a:pt x="144944" y="82283"/>
                  </a:lnTo>
                  <a:lnTo>
                    <a:pt x="174945" y="49590"/>
                  </a:lnTo>
                  <a:lnTo>
                    <a:pt x="212019" y="23944"/>
                  </a:lnTo>
                  <a:lnTo>
                    <a:pt x="255308" y="6829"/>
                  </a:lnTo>
                  <a:lnTo>
                    <a:pt x="301358" y="0"/>
                  </a:lnTo>
                  <a:lnTo>
                    <a:pt x="346297" y="3654"/>
                  </a:lnTo>
                  <a:lnTo>
                    <a:pt x="388641" y="16939"/>
                  </a:lnTo>
                  <a:lnTo>
                    <a:pt x="426906" y="39001"/>
                  </a:lnTo>
                  <a:lnTo>
                    <a:pt x="459610" y="68988"/>
                  </a:lnTo>
                  <a:lnTo>
                    <a:pt x="485269" y="106046"/>
                  </a:lnTo>
                  <a:lnTo>
                    <a:pt x="502399" y="149323"/>
                  </a:lnTo>
                  <a:lnTo>
                    <a:pt x="509238" y="195370"/>
                  </a:lnTo>
                  <a:lnTo>
                    <a:pt x="505582" y="240318"/>
                  </a:lnTo>
                  <a:lnTo>
                    <a:pt x="492288" y="282677"/>
                  </a:lnTo>
                  <a:lnTo>
                    <a:pt x="470212" y="320960"/>
                  </a:lnTo>
                  <a:lnTo>
                    <a:pt x="440211" y="353678"/>
                  </a:lnTo>
                  <a:lnTo>
                    <a:pt x="403139" y="379342"/>
                  </a:lnTo>
                  <a:lnTo>
                    <a:pt x="359854" y="396465"/>
                  </a:lnTo>
                  <a:lnTo>
                    <a:pt x="313804" y="403293"/>
                  </a:lnTo>
                  <a:lnTo>
                    <a:pt x="268865" y="399636"/>
                  </a:lnTo>
                  <a:lnTo>
                    <a:pt x="226521" y="386344"/>
                  </a:lnTo>
                  <a:lnTo>
                    <a:pt x="188255" y="364268"/>
                  </a:lnTo>
                  <a:lnTo>
                    <a:pt x="155552" y="334259"/>
                  </a:lnTo>
                  <a:lnTo>
                    <a:pt x="129893" y="297167"/>
                  </a:lnTo>
                  <a:lnTo>
                    <a:pt x="112763" y="253844"/>
                  </a:lnTo>
                  <a:close/>
                </a:path>
                <a:path w="509269" h="716279">
                  <a:moveTo>
                    <a:pt x="206781" y="376399"/>
                  </a:moveTo>
                  <a:lnTo>
                    <a:pt x="0" y="715743"/>
                  </a:lnTo>
                </a:path>
              </a:pathLst>
            </a:custGeom>
            <a:ln w="762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2179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Diferença</a:t>
            </a:r>
            <a:r>
              <a:rPr spc="-130" dirty="0"/>
              <a:t> </a:t>
            </a:r>
            <a:r>
              <a:rPr dirty="0"/>
              <a:t>Entre</a:t>
            </a:r>
            <a:r>
              <a:rPr spc="-125" dirty="0"/>
              <a:t> </a:t>
            </a:r>
            <a:r>
              <a:rPr i="1" spc="-10" dirty="0">
                <a:latin typeface="Calibri Light"/>
                <a:cs typeface="Calibri Light"/>
              </a:rPr>
              <a:t>Commits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69820" y="2104644"/>
            <a:ext cx="6151245" cy="520065"/>
            <a:chOff x="2369820" y="2104644"/>
            <a:chExt cx="6151245" cy="520065"/>
          </a:xfrm>
        </p:grpSpPr>
        <p:sp>
          <p:nvSpPr>
            <p:cNvPr id="4" name="object 4"/>
            <p:cNvSpPr/>
            <p:nvPr/>
          </p:nvSpPr>
          <p:spPr>
            <a:xfrm>
              <a:off x="2374392" y="2109216"/>
              <a:ext cx="6141720" cy="510540"/>
            </a:xfrm>
            <a:custGeom>
              <a:avLst/>
              <a:gdLst/>
              <a:ahLst/>
              <a:cxnLst/>
              <a:rect l="l" t="t" r="r" b="b"/>
              <a:pathLst>
                <a:path w="6141720" h="510539">
                  <a:moveTo>
                    <a:pt x="6056630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6056630" y="510539"/>
                  </a:lnTo>
                  <a:lnTo>
                    <a:pt x="6089749" y="503852"/>
                  </a:lnTo>
                  <a:lnTo>
                    <a:pt x="6116796" y="485616"/>
                  </a:lnTo>
                  <a:lnTo>
                    <a:pt x="6135032" y="458569"/>
                  </a:lnTo>
                  <a:lnTo>
                    <a:pt x="6141719" y="425450"/>
                  </a:lnTo>
                  <a:lnTo>
                    <a:pt x="6141719" y="85089"/>
                  </a:lnTo>
                  <a:lnTo>
                    <a:pt x="6135032" y="51970"/>
                  </a:lnTo>
                  <a:lnTo>
                    <a:pt x="6116796" y="24923"/>
                  </a:lnTo>
                  <a:lnTo>
                    <a:pt x="6089749" y="6687"/>
                  </a:lnTo>
                  <a:lnTo>
                    <a:pt x="60566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74392" y="2109216"/>
              <a:ext cx="6141720" cy="510540"/>
            </a:xfrm>
            <a:custGeom>
              <a:avLst/>
              <a:gdLst/>
              <a:ahLst/>
              <a:cxnLst/>
              <a:rect l="l" t="t" r="r" b="b"/>
              <a:pathLst>
                <a:path w="61417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6056630" y="0"/>
                  </a:lnTo>
                  <a:lnTo>
                    <a:pt x="6089749" y="6687"/>
                  </a:lnTo>
                  <a:lnTo>
                    <a:pt x="6116796" y="24923"/>
                  </a:lnTo>
                  <a:lnTo>
                    <a:pt x="6135032" y="51970"/>
                  </a:lnTo>
                  <a:lnTo>
                    <a:pt x="6141719" y="85089"/>
                  </a:lnTo>
                  <a:lnTo>
                    <a:pt x="6141719" y="425450"/>
                  </a:lnTo>
                  <a:lnTo>
                    <a:pt x="6135032" y="458569"/>
                  </a:lnTo>
                  <a:lnTo>
                    <a:pt x="6116796" y="485616"/>
                  </a:lnTo>
                  <a:lnTo>
                    <a:pt x="6089749" y="503852"/>
                  </a:lnTo>
                  <a:lnTo>
                    <a:pt x="6056630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369820" y="3944111"/>
            <a:ext cx="6151245" cy="520065"/>
            <a:chOff x="2369820" y="3944111"/>
            <a:chExt cx="6151245" cy="520065"/>
          </a:xfrm>
        </p:grpSpPr>
        <p:sp>
          <p:nvSpPr>
            <p:cNvPr id="7" name="object 7"/>
            <p:cNvSpPr/>
            <p:nvPr/>
          </p:nvSpPr>
          <p:spPr>
            <a:xfrm>
              <a:off x="2374392" y="3948683"/>
              <a:ext cx="6141720" cy="510540"/>
            </a:xfrm>
            <a:custGeom>
              <a:avLst/>
              <a:gdLst/>
              <a:ahLst/>
              <a:cxnLst/>
              <a:rect l="l" t="t" r="r" b="b"/>
              <a:pathLst>
                <a:path w="6141720" h="510539">
                  <a:moveTo>
                    <a:pt x="6056630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90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40"/>
                  </a:lnTo>
                  <a:lnTo>
                    <a:pt x="6056630" y="510540"/>
                  </a:lnTo>
                  <a:lnTo>
                    <a:pt x="6089749" y="503852"/>
                  </a:lnTo>
                  <a:lnTo>
                    <a:pt x="6116796" y="485616"/>
                  </a:lnTo>
                  <a:lnTo>
                    <a:pt x="6135032" y="458569"/>
                  </a:lnTo>
                  <a:lnTo>
                    <a:pt x="6141719" y="425450"/>
                  </a:lnTo>
                  <a:lnTo>
                    <a:pt x="6141719" y="85090"/>
                  </a:lnTo>
                  <a:lnTo>
                    <a:pt x="6135032" y="51970"/>
                  </a:lnTo>
                  <a:lnTo>
                    <a:pt x="6116796" y="24923"/>
                  </a:lnTo>
                  <a:lnTo>
                    <a:pt x="6089749" y="6687"/>
                  </a:lnTo>
                  <a:lnTo>
                    <a:pt x="60566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74392" y="3948683"/>
              <a:ext cx="6141720" cy="510540"/>
            </a:xfrm>
            <a:custGeom>
              <a:avLst/>
              <a:gdLst/>
              <a:ahLst/>
              <a:cxnLst/>
              <a:rect l="l" t="t" r="r" b="b"/>
              <a:pathLst>
                <a:path w="6141720" h="510539">
                  <a:moveTo>
                    <a:pt x="0" y="85090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6056630" y="0"/>
                  </a:lnTo>
                  <a:lnTo>
                    <a:pt x="6089749" y="6687"/>
                  </a:lnTo>
                  <a:lnTo>
                    <a:pt x="6116796" y="24923"/>
                  </a:lnTo>
                  <a:lnTo>
                    <a:pt x="6135032" y="51970"/>
                  </a:lnTo>
                  <a:lnTo>
                    <a:pt x="6141719" y="85090"/>
                  </a:lnTo>
                  <a:lnTo>
                    <a:pt x="6141719" y="425450"/>
                  </a:lnTo>
                  <a:lnTo>
                    <a:pt x="6135032" y="458569"/>
                  </a:lnTo>
                  <a:lnTo>
                    <a:pt x="6116796" y="485616"/>
                  </a:lnTo>
                  <a:lnTo>
                    <a:pt x="6089749" y="503852"/>
                  </a:lnTo>
                  <a:lnTo>
                    <a:pt x="6056630" y="510540"/>
                  </a:lnTo>
                  <a:lnTo>
                    <a:pt x="85089" y="510540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9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78785" y="2131263"/>
            <a:ext cx="5875655" cy="3186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diff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&lt;commit&gt;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1764"/>
              </a:spcBef>
            </a:pPr>
            <a:r>
              <a:rPr sz="2400" dirty="0">
                <a:latin typeface="Calibri"/>
                <a:cs typeface="Calibri"/>
              </a:rPr>
              <a:t>Exibe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diferença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arquivos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commit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&lt;commit&gt;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diretório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trabalho.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4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diff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cached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&lt;commit&gt;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1764"/>
              </a:spcBef>
            </a:pPr>
            <a:r>
              <a:rPr sz="2400" dirty="0">
                <a:latin typeface="Calibri"/>
                <a:cs typeface="Calibri"/>
              </a:rPr>
              <a:t>Exibe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diferença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arquivos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commit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&lt;commit&gt;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área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transitória.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50836" y="2388107"/>
            <a:ext cx="1029335" cy="1188720"/>
            <a:chOff x="750836" y="2388107"/>
            <a:chExt cx="1029335" cy="1188720"/>
          </a:xfrm>
        </p:grpSpPr>
        <p:sp>
          <p:nvSpPr>
            <p:cNvPr id="11" name="object 11"/>
            <p:cNvSpPr/>
            <p:nvPr/>
          </p:nvSpPr>
          <p:spPr>
            <a:xfrm>
              <a:off x="770381" y="2407157"/>
              <a:ext cx="688975" cy="688975"/>
            </a:xfrm>
            <a:custGeom>
              <a:avLst/>
              <a:gdLst/>
              <a:ahLst/>
              <a:cxnLst/>
              <a:rect l="l" t="t" r="r" b="b"/>
              <a:pathLst>
                <a:path w="688975" h="688975">
                  <a:moveTo>
                    <a:pt x="344424" y="0"/>
                  </a:moveTo>
                  <a:lnTo>
                    <a:pt x="297687" y="3143"/>
                  </a:lnTo>
                  <a:lnTo>
                    <a:pt x="252862" y="12301"/>
                  </a:lnTo>
                  <a:lnTo>
                    <a:pt x="210358" y="27062"/>
                  </a:lnTo>
                  <a:lnTo>
                    <a:pt x="170586" y="47018"/>
                  </a:lnTo>
                  <a:lnTo>
                    <a:pt x="133956" y="71757"/>
                  </a:lnTo>
                  <a:lnTo>
                    <a:pt x="100879" y="100869"/>
                  </a:lnTo>
                  <a:lnTo>
                    <a:pt x="71764" y="133945"/>
                  </a:lnTo>
                  <a:lnTo>
                    <a:pt x="47023" y="170575"/>
                  </a:lnTo>
                  <a:lnTo>
                    <a:pt x="27066" y="210347"/>
                  </a:lnTo>
                  <a:lnTo>
                    <a:pt x="12303" y="252853"/>
                  </a:lnTo>
                  <a:lnTo>
                    <a:pt x="3144" y="297682"/>
                  </a:lnTo>
                  <a:lnTo>
                    <a:pt x="0" y="344424"/>
                  </a:lnTo>
                  <a:lnTo>
                    <a:pt x="3144" y="391165"/>
                  </a:lnTo>
                  <a:lnTo>
                    <a:pt x="12303" y="435994"/>
                  </a:lnTo>
                  <a:lnTo>
                    <a:pt x="27066" y="478500"/>
                  </a:lnTo>
                  <a:lnTo>
                    <a:pt x="47023" y="518272"/>
                  </a:lnTo>
                  <a:lnTo>
                    <a:pt x="71764" y="554902"/>
                  </a:lnTo>
                  <a:lnTo>
                    <a:pt x="100879" y="587978"/>
                  </a:lnTo>
                  <a:lnTo>
                    <a:pt x="133956" y="617090"/>
                  </a:lnTo>
                  <a:lnTo>
                    <a:pt x="170586" y="641829"/>
                  </a:lnTo>
                  <a:lnTo>
                    <a:pt x="210358" y="661785"/>
                  </a:lnTo>
                  <a:lnTo>
                    <a:pt x="252862" y="676546"/>
                  </a:lnTo>
                  <a:lnTo>
                    <a:pt x="297687" y="685704"/>
                  </a:lnTo>
                  <a:lnTo>
                    <a:pt x="344424" y="688847"/>
                  </a:lnTo>
                  <a:lnTo>
                    <a:pt x="391165" y="685704"/>
                  </a:lnTo>
                  <a:lnTo>
                    <a:pt x="435994" y="676546"/>
                  </a:lnTo>
                  <a:lnTo>
                    <a:pt x="478500" y="661785"/>
                  </a:lnTo>
                  <a:lnTo>
                    <a:pt x="518272" y="641829"/>
                  </a:lnTo>
                  <a:lnTo>
                    <a:pt x="554902" y="617090"/>
                  </a:lnTo>
                  <a:lnTo>
                    <a:pt x="587978" y="587978"/>
                  </a:lnTo>
                  <a:lnTo>
                    <a:pt x="617090" y="554902"/>
                  </a:lnTo>
                  <a:lnTo>
                    <a:pt x="641829" y="518272"/>
                  </a:lnTo>
                  <a:lnTo>
                    <a:pt x="661785" y="478500"/>
                  </a:lnTo>
                  <a:lnTo>
                    <a:pt x="676546" y="435994"/>
                  </a:lnTo>
                  <a:lnTo>
                    <a:pt x="685704" y="391165"/>
                  </a:lnTo>
                  <a:lnTo>
                    <a:pt x="688848" y="344424"/>
                  </a:lnTo>
                  <a:lnTo>
                    <a:pt x="685704" y="297682"/>
                  </a:lnTo>
                  <a:lnTo>
                    <a:pt x="676546" y="252853"/>
                  </a:lnTo>
                  <a:lnTo>
                    <a:pt x="661785" y="210347"/>
                  </a:lnTo>
                  <a:lnTo>
                    <a:pt x="641829" y="170575"/>
                  </a:lnTo>
                  <a:lnTo>
                    <a:pt x="617090" y="133945"/>
                  </a:lnTo>
                  <a:lnTo>
                    <a:pt x="587978" y="100869"/>
                  </a:lnTo>
                  <a:lnTo>
                    <a:pt x="554902" y="71757"/>
                  </a:lnTo>
                  <a:lnTo>
                    <a:pt x="518272" y="47018"/>
                  </a:lnTo>
                  <a:lnTo>
                    <a:pt x="478500" y="27062"/>
                  </a:lnTo>
                  <a:lnTo>
                    <a:pt x="435994" y="12301"/>
                  </a:lnTo>
                  <a:lnTo>
                    <a:pt x="391165" y="3143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0381" y="2407157"/>
              <a:ext cx="688975" cy="688975"/>
            </a:xfrm>
            <a:custGeom>
              <a:avLst/>
              <a:gdLst/>
              <a:ahLst/>
              <a:cxnLst/>
              <a:rect l="l" t="t" r="r" b="b"/>
              <a:pathLst>
                <a:path w="688975" h="688975">
                  <a:moveTo>
                    <a:pt x="0" y="344424"/>
                  </a:moveTo>
                  <a:lnTo>
                    <a:pt x="3144" y="297682"/>
                  </a:lnTo>
                  <a:lnTo>
                    <a:pt x="12303" y="252853"/>
                  </a:lnTo>
                  <a:lnTo>
                    <a:pt x="27066" y="210347"/>
                  </a:lnTo>
                  <a:lnTo>
                    <a:pt x="47023" y="170575"/>
                  </a:lnTo>
                  <a:lnTo>
                    <a:pt x="71764" y="133945"/>
                  </a:lnTo>
                  <a:lnTo>
                    <a:pt x="100879" y="100869"/>
                  </a:lnTo>
                  <a:lnTo>
                    <a:pt x="133956" y="71757"/>
                  </a:lnTo>
                  <a:lnTo>
                    <a:pt x="170586" y="47018"/>
                  </a:lnTo>
                  <a:lnTo>
                    <a:pt x="210358" y="27062"/>
                  </a:lnTo>
                  <a:lnTo>
                    <a:pt x="252862" y="12301"/>
                  </a:lnTo>
                  <a:lnTo>
                    <a:pt x="297687" y="3143"/>
                  </a:lnTo>
                  <a:lnTo>
                    <a:pt x="344424" y="0"/>
                  </a:lnTo>
                  <a:lnTo>
                    <a:pt x="391165" y="3143"/>
                  </a:lnTo>
                  <a:lnTo>
                    <a:pt x="435994" y="12301"/>
                  </a:lnTo>
                  <a:lnTo>
                    <a:pt x="478500" y="27062"/>
                  </a:lnTo>
                  <a:lnTo>
                    <a:pt x="518272" y="47018"/>
                  </a:lnTo>
                  <a:lnTo>
                    <a:pt x="554902" y="71757"/>
                  </a:lnTo>
                  <a:lnTo>
                    <a:pt x="587978" y="100869"/>
                  </a:lnTo>
                  <a:lnTo>
                    <a:pt x="617090" y="133945"/>
                  </a:lnTo>
                  <a:lnTo>
                    <a:pt x="641829" y="170575"/>
                  </a:lnTo>
                  <a:lnTo>
                    <a:pt x="661785" y="210347"/>
                  </a:lnTo>
                  <a:lnTo>
                    <a:pt x="676546" y="252853"/>
                  </a:lnTo>
                  <a:lnTo>
                    <a:pt x="685704" y="297682"/>
                  </a:lnTo>
                  <a:lnTo>
                    <a:pt x="688848" y="344424"/>
                  </a:lnTo>
                  <a:lnTo>
                    <a:pt x="685704" y="391165"/>
                  </a:lnTo>
                  <a:lnTo>
                    <a:pt x="676546" y="435994"/>
                  </a:lnTo>
                  <a:lnTo>
                    <a:pt x="661785" y="478500"/>
                  </a:lnTo>
                  <a:lnTo>
                    <a:pt x="641829" y="518272"/>
                  </a:lnTo>
                  <a:lnTo>
                    <a:pt x="617090" y="554902"/>
                  </a:lnTo>
                  <a:lnTo>
                    <a:pt x="587978" y="587978"/>
                  </a:lnTo>
                  <a:lnTo>
                    <a:pt x="554902" y="617090"/>
                  </a:lnTo>
                  <a:lnTo>
                    <a:pt x="518272" y="641829"/>
                  </a:lnTo>
                  <a:lnTo>
                    <a:pt x="478500" y="661785"/>
                  </a:lnTo>
                  <a:lnTo>
                    <a:pt x="435994" y="676546"/>
                  </a:lnTo>
                  <a:lnTo>
                    <a:pt x="391165" y="685704"/>
                  </a:lnTo>
                  <a:lnTo>
                    <a:pt x="344424" y="688847"/>
                  </a:lnTo>
                  <a:lnTo>
                    <a:pt x="297687" y="685704"/>
                  </a:lnTo>
                  <a:lnTo>
                    <a:pt x="252862" y="676546"/>
                  </a:lnTo>
                  <a:lnTo>
                    <a:pt x="210358" y="661785"/>
                  </a:lnTo>
                  <a:lnTo>
                    <a:pt x="170586" y="641829"/>
                  </a:lnTo>
                  <a:lnTo>
                    <a:pt x="133956" y="617090"/>
                  </a:lnTo>
                  <a:lnTo>
                    <a:pt x="100879" y="587978"/>
                  </a:lnTo>
                  <a:lnTo>
                    <a:pt x="71764" y="554902"/>
                  </a:lnTo>
                  <a:lnTo>
                    <a:pt x="47023" y="518272"/>
                  </a:lnTo>
                  <a:lnTo>
                    <a:pt x="27066" y="478500"/>
                  </a:lnTo>
                  <a:lnTo>
                    <a:pt x="12303" y="435994"/>
                  </a:lnTo>
                  <a:lnTo>
                    <a:pt x="3144" y="391165"/>
                  </a:lnTo>
                  <a:lnTo>
                    <a:pt x="0" y="344424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0609" y="2530601"/>
              <a:ext cx="690880" cy="690880"/>
            </a:xfrm>
            <a:custGeom>
              <a:avLst/>
              <a:gdLst/>
              <a:ahLst/>
              <a:cxnLst/>
              <a:rect l="l" t="t" r="r" b="b"/>
              <a:pathLst>
                <a:path w="690880" h="690880">
                  <a:moveTo>
                    <a:pt x="345186" y="0"/>
                  </a:moveTo>
                  <a:lnTo>
                    <a:pt x="298346" y="3151"/>
                  </a:lnTo>
                  <a:lnTo>
                    <a:pt x="253422" y="12331"/>
                  </a:lnTo>
                  <a:lnTo>
                    <a:pt x="210824" y="27128"/>
                  </a:lnTo>
                  <a:lnTo>
                    <a:pt x="170964" y="47131"/>
                  </a:lnTo>
                  <a:lnTo>
                    <a:pt x="134253" y="71928"/>
                  </a:lnTo>
                  <a:lnTo>
                    <a:pt x="101103" y="101107"/>
                  </a:lnTo>
                  <a:lnTo>
                    <a:pt x="71924" y="134259"/>
                  </a:lnTo>
                  <a:lnTo>
                    <a:pt x="47128" y="170970"/>
                  </a:lnTo>
                  <a:lnTo>
                    <a:pt x="27126" y="210829"/>
                  </a:lnTo>
                  <a:lnTo>
                    <a:pt x="12330" y="253426"/>
                  </a:lnTo>
                  <a:lnTo>
                    <a:pt x="3151" y="298349"/>
                  </a:lnTo>
                  <a:lnTo>
                    <a:pt x="0" y="345186"/>
                  </a:lnTo>
                  <a:lnTo>
                    <a:pt x="3151" y="392022"/>
                  </a:lnTo>
                  <a:lnTo>
                    <a:pt x="12330" y="436945"/>
                  </a:lnTo>
                  <a:lnTo>
                    <a:pt x="27126" y="479542"/>
                  </a:lnTo>
                  <a:lnTo>
                    <a:pt x="47128" y="519401"/>
                  </a:lnTo>
                  <a:lnTo>
                    <a:pt x="71924" y="556112"/>
                  </a:lnTo>
                  <a:lnTo>
                    <a:pt x="101103" y="589264"/>
                  </a:lnTo>
                  <a:lnTo>
                    <a:pt x="134253" y="618443"/>
                  </a:lnTo>
                  <a:lnTo>
                    <a:pt x="170964" y="643240"/>
                  </a:lnTo>
                  <a:lnTo>
                    <a:pt x="210824" y="663243"/>
                  </a:lnTo>
                  <a:lnTo>
                    <a:pt x="253422" y="678040"/>
                  </a:lnTo>
                  <a:lnTo>
                    <a:pt x="298346" y="687220"/>
                  </a:lnTo>
                  <a:lnTo>
                    <a:pt x="345186" y="690372"/>
                  </a:lnTo>
                  <a:lnTo>
                    <a:pt x="392022" y="687220"/>
                  </a:lnTo>
                  <a:lnTo>
                    <a:pt x="436945" y="678040"/>
                  </a:lnTo>
                  <a:lnTo>
                    <a:pt x="479542" y="663243"/>
                  </a:lnTo>
                  <a:lnTo>
                    <a:pt x="519401" y="643240"/>
                  </a:lnTo>
                  <a:lnTo>
                    <a:pt x="556112" y="618443"/>
                  </a:lnTo>
                  <a:lnTo>
                    <a:pt x="589264" y="589264"/>
                  </a:lnTo>
                  <a:lnTo>
                    <a:pt x="618443" y="556112"/>
                  </a:lnTo>
                  <a:lnTo>
                    <a:pt x="643240" y="519401"/>
                  </a:lnTo>
                  <a:lnTo>
                    <a:pt x="663243" y="479542"/>
                  </a:lnTo>
                  <a:lnTo>
                    <a:pt x="678040" y="436945"/>
                  </a:lnTo>
                  <a:lnTo>
                    <a:pt x="687220" y="392022"/>
                  </a:lnTo>
                  <a:lnTo>
                    <a:pt x="690372" y="345186"/>
                  </a:lnTo>
                  <a:lnTo>
                    <a:pt x="687220" y="298349"/>
                  </a:lnTo>
                  <a:lnTo>
                    <a:pt x="678040" y="253426"/>
                  </a:lnTo>
                  <a:lnTo>
                    <a:pt x="663243" y="210829"/>
                  </a:lnTo>
                  <a:lnTo>
                    <a:pt x="643240" y="170970"/>
                  </a:lnTo>
                  <a:lnTo>
                    <a:pt x="618443" y="134259"/>
                  </a:lnTo>
                  <a:lnTo>
                    <a:pt x="589264" y="101107"/>
                  </a:lnTo>
                  <a:lnTo>
                    <a:pt x="556112" y="71928"/>
                  </a:lnTo>
                  <a:lnTo>
                    <a:pt x="519401" y="47131"/>
                  </a:lnTo>
                  <a:lnTo>
                    <a:pt x="479542" y="27128"/>
                  </a:lnTo>
                  <a:lnTo>
                    <a:pt x="436945" y="12331"/>
                  </a:lnTo>
                  <a:lnTo>
                    <a:pt x="392022" y="3151"/>
                  </a:lnTo>
                  <a:lnTo>
                    <a:pt x="34518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70609" y="2530601"/>
              <a:ext cx="690880" cy="690880"/>
            </a:xfrm>
            <a:custGeom>
              <a:avLst/>
              <a:gdLst/>
              <a:ahLst/>
              <a:cxnLst/>
              <a:rect l="l" t="t" r="r" b="b"/>
              <a:pathLst>
                <a:path w="690880" h="690880">
                  <a:moveTo>
                    <a:pt x="0" y="345186"/>
                  </a:moveTo>
                  <a:lnTo>
                    <a:pt x="3151" y="298349"/>
                  </a:lnTo>
                  <a:lnTo>
                    <a:pt x="12330" y="253426"/>
                  </a:lnTo>
                  <a:lnTo>
                    <a:pt x="27126" y="210829"/>
                  </a:lnTo>
                  <a:lnTo>
                    <a:pt x="47128" y="170970"/>
                  </a:lnTo>
                  <a:lnTo>
                    <a:pt x="71924" y="134259"/>
                  </a:lnTo>
                  <a:lnTo>
                    <a:pt x="101103" y="101107"/>
                  </a:lnTo>
                  <a:lnTo>
                    <a:pt x="134253" y="71928"/>
                  </a:lnTo>
                  <a:lnTo>
                    <a:pt x="170964" y="47131"/>
                  </a:lnTo>
                  <a:lnTo>
                    <a:pt x="210824" y="27128"/>
                  </a:lnTo>
                  <a:lnTo>
                    <a:pt x="253422" y="12331"/>
                  </a:lnTo>
                  <a:lnTo>
                    <a:pt x="298346" y="3151"/>
                  </a:lnTo>
                  <a:lnTo>
                    <a:pt x="345186" y="0"/>
                  </a:lnTo>
                  <a:lnTo>
                    <a:pt x="392022" y="3151"/>
                  </a:lnTo>
                  <a:lnTo>
                    <a:pt x="436945" y="12331"/>
                  </a:lnTo>
                  <a:lnTo>
                    <a:pt x="479542" y="27128"/>
                  </a:lnTo>
                  <a:lnTo>
                    <a:pt x="519401" y="47131"/>
                  </a:lnTo>
                  <a:lnTo>
                    <a:pt x="556112" y="71928"/>
                  </a:lnTo>
                  <a:lnTo>
                    <a:pt x="589264" y="101107"/>
                  </a:lnTo>
                  <a:lnTo>
                    <a:pt x="618443" y="134259"/>
                  </a:lnTo>
                  <a:lnTo>
                    <a:pt x="643240" y="170970"/>
                  </a:lnTo>
                  <a:lnTo>
                    <a:pt x="663243" y="210829"/>
                  </a:lnTo>
                  <a:lnTo>
                    <a:pt x="678040" y="253426"/>
                  </a:lnTo>
                  <a:lnTo>
                    <a:pt x="687220" y="298349"/>
                  </a:lnTo>
                  <a:lnTo>
                    <a:pt x="690372" y="345186"/>
                  </a:lnTo>
                  <a:lnTo>
                    <a:pt x="687220" y="392022"/>
                  </a:lnTo>
                  <a:lnTo>
                    <a:pt x="678040" y="436945"/>
                  </a:lnTo>
                  <a:lnTo>
                    <a:pt x="663243" y="479542"/>
                  </a:lnTo>
                  <a:lnTo>
                    <a:pt x="643240" y="519401"/>
                  </a:lnTo>
                  <a:lnTo>
                    <a:pt x="618443" y="556112"/>
                  </a:lnTo>
                  <a:lnTo>
                    <a:pt x="589264" y="589264"/>
                  </a:lnTo>
                  <a:lnTo>
                    <a:pt x="556112" y="618443"/>
                  </a:lnTo>
                  <a:lnTo>
                    <a:pt x="519401" y="643240"/>
                  </a:lnTo>
                  <a:lnTo>
                    <a:pt x="479542" y="663243"/>
                  </a:lnTo>
                  <a:lnTo>
                    <a:pt x="436945" y="678040"/>
                  </a:lnTo>
                  <a:lnTo>
                    <a:pt x="392022" y="687220"/>
                  </a:lnTo>
                  <a:lnTo>
                    <a:pt x="345186" y="690372"/>
                  </a:lnTo>
                  <a:lnTo>
                    <a:pt x="298346" y="687220"/>
                  </a:lnTo>
                  <a:lnTo>
                    <a:pt x="253422" y="678040"/>
                  </a:lnTo>
                  <a:lnTo>
                    <a:pt x="210824" y="663243"/>
                  </a:lnTo>
                  <a:lnTo>
                    <a:pt x="170964" y="643240"/>
                  </a:lnTo>
                  <a:lnTo>
                    <a:pt x="134253" y="618443"/>
                  </a:lnTo>
                  <a:lnTo>
                    <a:pt x="101103" y="589264"/>
                  </a:lnTo>
                  <a:lnTo>
                    <a:pt x="71924" y="556112"/>
                  </a:lnTo>
                  <a:lnTo>
                    <a:pt x="47128" y="519401"/>
                  </a:lnTo>
                  <a:lnTo>
                    <a:pt x="27126" y="479542"/>
                  </a:lnTo>
                  <a:lnTo>
                    <a:pt x="12330" y="436945"/>
                  </a:lnTo>
                  <a:lnTo>
                    <a:pt x="3151" y="392022"/>
                  </a:lnTo>
                  <a:lnTo>
                    <a:pt x="0" y="345186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94873" y="2822858"/>
              <a:ext cx="403860" cy="403860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195434" y="0"/>
                  </a:moveTo>
                  <a:lnTo>
                    <a:pt x="149384" y="6828"/>
                  </a:lnTo>
                  <a:lnTo>
                    <a:pt x="106095" y="23991"/>
                  </a:lnTo>
                  <a:lnTo>
                    <a:pt x="69022" y="49671"/>
                  </a:lnTo>
                  <a:lnTo>
                    <a:pt x="39020" y="82386"/>
                  </a:lnTo>
                  <a:lnTo>
                    <a:pt x="16946" y="120656"/>
                  </a:lnTo>
                  <a:lnTo>
                    <a:pt x="3653" y="162998"/>
                  </a:lnTo>
                  <a:lnTo>
                    <a:pt x="0" y="207930"/>
                  </a:lnTo>
                  <a:lnTo>
                    <a:pt x="6839" y="253970"/>
                  </a:lnTo>
                  <a:lnTo>
                    <a:pt x="23969" y="297247"/>
                  </a:lnTo>
                  <a:lnTo>
                    <a:pt x="49626" y="334305"/>
                  </a:lnTo>
                  <a:lnTo>
                    <a:pt x="82327" y="364291"/>
                  </a:lnTo>
                  <a:lnTo>
                    <a:pt x="120590" y="386354"/>
                  </a:lnTo>
                  <a:lnTo>
                    <a:pt x="162931" y="399639"/>
                  </a:lnTo>
                  <a:lnTo>
                    <a:pt x="207868" y="403293"/>
                  </a:lnTo>
                  <a:lnTo>
                    <a:pt x="253918" y="396464"/>
                  </a:lnTo>
                  <a:lnTo>
                    <a:pt x="297205" y="379349"/>
                  </a:lnTo>
                  <a:lnTo>
                    <a:pt x="334273" y="353703"/>
                  </a:lnTo>
                  <a:lnTo>
                    <a:pt x="364269" y="321010"/>
                  </a:lnTo>
                  <a:lnTo>
                    <a:pt x="386340" y="282754"/>
                  </a:lnTo>
                  <a:lnTo>
                    <a:pt x="399631" y="240419"/>
                  </a:lnTo>
                  <a:lnTo>
                    <a:pt x="403290" y="195490"/>
                  </a:lnTo>
                  <a:lnTo>
                    <a:pt x="396462" y="149449"/>
                  </a:lnTo>
                  <a:lnTo>
                    <a:pt x="379333" y="106126"/>
                  </a:lnTo>
                  <a:lnTo>
                    <a:pt x="353676" y="69034"/>
                  </a:lnTo>
                  <a:lnTo>
                    <a:pt x="320975" y="39025"/>
                  </a:lnTo>
                  <a:lnTo>
                    <a:pt x="282712" y="16949"/>
                  </a:lnTo>
                  <a:lnTo>
                    <a:pt x="240371" y="3657"/>
                  </a:lnTo>
                  <a:lnTo>
                    <a:pt x="195434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8936" y="2822858"/>
              <a:ext cx="509270" cy="716280"/>
            </a:xfrm>
            <a:custGeom>
              <a:avLst/>
              <a:gdLst/>
              <a:ahLst/>
              <a:cxnLst/>
              <a:rect l="l" t="t" r="r" b="b"/>
              <a:pathLst>
                <a:path w="509269" h="716279">
                  <a:moveTo>
                    <a:pt x="112776" y="253970"/>
                  </a:moveTo>
                  <a:lnTo>
                    <a:pt x="105936" y="207930"/>
                  </a:lnTo>
                  <a:lnTo>
                    <a:pt x="109590" y="162998"/>
                  </a:lnTo>
                  <a:lnTo>
                    <a:pt x="122882" y="120656"/>
                  </a:lnTo>
                  <a:lnTo>
                    <a:pt x="144956" y="82386"/>
                  </a:lnTo>
                  <a:lnTo>
                    <a:pt x="174958" y="49671"/>
                  </a:lnTo>
                  <a:lnTo>
                    <a:pt x="212031" y="23991"/>
                  </a:lnTo>
                  <a:lnTo>
                    <a:pt x="255320" y="6828"/>
                  </a:lnTo>
                  <a:lnTo>
                    <a:pt x="301370" y="0"/>
                  </a:lnTo>
                  <a:lnTo>
                    <a:pt x="346307" y="3657"/>
                  </a:lnTo>
                  <a:lnTo>
                    <a:pt x="388648" y="16949"/>
                  </a:lnTo>
                  <a:lnTo>
                    <a:pt x="426911" y="39025"/>
                  </a:lnTo>
                  <a:lnTo>
                    <a:pt x="459612" y="69034"/>
                  </a:lnTo>
                  <a:lnTo>
                    <a:pt x="485269" y="106126"/>
                  </a:lnTo>
                  <a:lnTo>
                    <a:pt x="502399" y="149449"/>
                  </a:lnTo>
                  <a:lnTo>
                    <a:pt x="509226" y="195490"/>
                  </a:lnTo>
                  <a:lnTo>
                    <a:pt x="505568" y="240419"/>
                  </a:lnTo>
                  <a:lnTo>
                    <a:pt x="492276" y="282754"/>
                  </a:lnTo>
                  <a:lnTo>
                    <a:pt x="470206" y="321010"/>
                  </a:lnTo>
                  <a:lnTo>
                    <a:pt x="440210" y="353703"/>
                  </a:lnTo>
                  <a:lnTo>
                    <a:pt x="403141" y="379349"/>
                  </a:lnTo>
                  <a:lnTo>
                    <a:pt x="359854" y="396464"/>
                  </a:lnTo>
                  <a:lnTo>
                    <a:pt x="313804" y="403293"/>
                  </a:lnTo>
                  <a:lnTo>
                    <a:pt x="268867" y="399639"/>
                  </a:lnTo>
                  <a:lnTo>
                    <a:pt x="226526" y="386354"/>
                  </a:lnTo>
                  <a:lnTo>
                    <a:pt x="188263" y="364291"/>
                  </a:lnTo>
                  <a:lnTo>
                    <a:pt x="155562" y="334305"/>
                  </a:lnTo>
                  <a:lnTo>
                    <a:pt x="129905" y="297247"/>
                  </a:lnTo>
                  <a:lnTo>
                    <a:pt x="112776" y="253970"/>
                  </a:lnTo>
                  <a:close/>
                </a:path>
                <a:path w="509269" h="716279">
                  <a:moveTo>
                    <a:pt x="206794" y="376398"/>
                  </a:moveTo>
                  <a:lnTo>
                    <a:pt x="0" y="715742"/>
                  </a:lnTo>
                </a:path>
              </a:pathLst>
            </a:custGeom>
            <a:ln w="762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4306646"/>
            <a:ext cx="282384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i="1" spc="-10" dirty="0">
                <a:latin typeface="Calibri Light"/>
                <a:cs typeface="Calibri Light"/>
              </a:rPr>
              <a:t>Branches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94355" y="332621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095244" y="3227832"/>
            <a:ext cx="411480" cy="411480"/>
            <a:chOff x="3095244" y="3227832"/>
            <a:chExt cx="411480" cy="411480"/>
          </a:xfrm>
        </p:grpSpPr>
        <p:sp>
          <p:nvSpPr>
            <p:cNvPr id="5" name="object 5"/>
            <p:cNvSpPr/>
            <p:nvPr/>
          </p:nvSpPr>
          <p:spPr>
            <a:xfrm>
              <a:off x="3114294" y="324688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186690" y="0"/>
                  </a:move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5"/>
                  </a:lnTo>
                  <a:lnTo>
                    <a:pt x="6667" y="137054"/>
                  </a:lnTo>
                  <a:lnTo>
                    <a:pt x="0" y="186689"/>
                  </a:lnTo>
                  <a:lnTo>
                    <a:pt x="6667" y="236325"/>
                  </a:lnTo>
                  <a:lnTo>
                    <a:pt x="25484" y="280923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79"/>
                  </a:lnTo>
                  <a:lnTo>
                    <a:pt x="236325" y="366712"/>
                  </a:lnTo>
                  <a:lnTo>
                    <a:pt x="280923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80" y="186689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4" y="25484"/>
                  </a:lnTo>
                  <a:lnTo>
                    <a:pt x="236325" y="666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14294" y="324688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5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80" y="186689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3" y="347895"/>
                  </a:lnTo>
                  <a:lnTo>
                    <a:pt x="236325" y="366712"/>
                  </a:lnTo>
                  <a:lnTo>
                    <a:pt x="186690" y="373379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3"/>
                  </a:lnTo>
                  <a:lnTo>
                    <a:pt x="666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568191" y="332621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067555" y="3227832"/>
            <a:ext cx="413384" cy="411480"/>
            <a:chOff x="4067555" y="3227832"/>
            <a:chExt cx="413384" cy="411480"/>
          </a:xfrm>
        </p:grpSpPr>
        <p:sp>
          <p:nvSpPr>
            <p:cNvPr id="9" name="object 9"/>
            <p:cNvSpPr/>
            <p:nvPr/>
          </p:nvSpPr>
          <p:spPr>
            <a:xfrm>
              <a:off x="4086605" y="324688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2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5"/>
                  </a:lnTo>
                  <a:lnTo>
                    <a:pt x="6697" y="137054"/>
                  </a:lnTo>
                  <a:lnTo>
                    <a:pt x="0" y="186689"/>
                  </a:lnTo>
                  <a:lnTo>
                    <a:pt x="6697" y="236325"/>
                  </a:lnTo>
                  <a:lnTo>
                    <a:pt x="25597" y="280923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2" y="373379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4" y="186689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86605" y="324688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89"/>
                  </a:moveTo>
                  <a:lnTo>
                    <a:pt x="6697" y="137054"/>
                  </a:lnTo>
                  <a:lnTo>
                    <a:pt x="25597" y="92455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2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4" y="186689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2" y="373379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3"/>
                  </a:lnTo>
                  <a:lnTo>
                    <a:pt x="669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497326" y="2715005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4">
                <a:moveTo>
                  <a:pt x="428612" y="48290"/>
                </a:moveTo>
                <a:lnTo>
                  <a:pt x="393344" y="56336"/>
                </a:lnTo>
                <a:lnTo>
                  <a:pt x="0" y="409829"/>
                </a:lnTo>
                <a:lnTo>
                  <a:pt x="23368" y="435991"/>
                </a:lnTo>
                <a:lnTo>
                  <a:pt x="416816" y="82506"/>
                </a:lnTo>
                <a:lnTo>
                  <a:pt x="428612" y="48290"/>
                </a:lnTo>
                <a:close/>
              </a:path>
              <a:path w="482600" h="436244">
                <a:moveTo>
                  <a:pt x="478536" y="11049"/>
                </a:moveTo>
                <a:lnTo>
                  <a:pt x="443738" y="11049"/>
                </a:lnTo>
                <a:lnTo>
                  <a:pt x="467233" y="37211"/>
                </a:lnTo>
                <a:lnTo>
                  <a:pt x="416816" y="82506"/>
                </a:lnTo>
                <a:lnTo>
                  <a:pt x="380111" y="188976"/>
                </a:lnTo>
                <a:lnTo>
                  <a:pt x="379245" y="195879"/>
                </a:lnTo>
                <a:lnTo>
                  <a:pt x="381000" y="202390"/>
                </a:lnTo>
                <a:lnTo>
                  <a:pt x="385040" y="207781"/>
                </a:lnTo>
                <a:lnTo>
                  <a:pt x="391033" y="211328"/>
                </a:lnTo>
                <a:lnTo>
                  <a:pt x="397916" y="212246"/>
                </a:lnTo>
                <a:lnTo>
                  <a:pt x="404383" y="210486"/>
                </a:lnTo>
                <a:lnTo>
                  <a:pt x="409731" y="206416"/>
                </a:lnTo>
                <a:lnTo>
                  <a:pt x="413258" y="200406"/>
                </a:lnTo>
                <a:lnTo>
                  <a:pt x="478536" y="11049"/>
                </a:lnTo>
                <a:close/>
              </a:path>
              <a:path w="482600" h="436244">
                <a:moveTo>
                  <a:pt x="450353" y="18415"/>
                </a:moveTo>
                <a:lnTo>
                  <a:pt x="438912" y="18415"/>
                </a:lnTo>
                <a:lnTo>
                  <a:pt x="459359" y="41275"/>
                </a:lnTo>
                <a:lnTo>
                  <a:pt x="428612" y="48290"/>
                </a:lnTo>
                <a:lnTo>
                  <a:pt x="416816" y="82506"/>
                </a:lnTo>
                <a:lnTo>
                  <a:pt x="467233" y="37211"/>
                </a:lnTo>
                <a:lnTo>
                  <a:pt x="450353" y="18415"/>
                </a:lnTo>
                <a:close/>
              </a:path>
              <a:path w="482600" h="436244">
                <a:moveTo>
                  <a:pt x="482346" y="0"/>
                </a:moveTo>
                <a:lnTo>
                  <a:pt x="275716" y="47244"/>
                </a:lnTo>
                <a:lnTo>
                  <a:pt x="269331" y="50109"/>
                </a:lnTo>
                <a:lnTo>
                  <a:pt x="264731" y="55022"/>
                </a:lnTo>
                <a:lnTo>
                  <a:pt x="262322" y="61317"/>
                </a:lnTo>
                <a:lnTo>
                  <a:pt x="262509" y="68326"/>
                </a:lnTo>
                <a:lnTo>
                  <a:pt x="265372" y="74638"/>
                </a:lnTo>
                <a:lnTo>
                  <a:pt x="270271" y="79200"/>
                </a:lnTo>
                <a:lnTo>
                  <a:pt x="276528" y="81595"/>
                </a:lnTo>
                <a:lnTo>
                  <a:pt x="283463" y="81407"/>
                </a:lnTo>
                <a:lnTo>
                  <a:pt x="393344" y="56336"/>
                </a:lnTo>
                <a:lnTo>
                  <a:pt x="443738" y="11049"/>
                </a:lnTo>
                <a:lnTo>
                  <a:pt x="478536" y="11049"/>
                </a:lnTo>
                <a:lnTo>
                  <a:pt x="482346" y="0"/>
                </a:lnTo>
                <a:close/>
              </a:path>
              <a:path w="482600" h="436244">
                <a:moveTo>
                  <a:pt x="443738" y="11049"/>
                </a:moveTo>
                <a:lnTo>
                  <a:pt x="393344" y="56336"/>
                </a:lnTo>
                <a:lnTo>
                  <a:pt x="428612" y="48290"/>
                </a:lnTo>
                <a:lnTo>
                  <a:pt x="438912" y="18415"/>
                </a:lnTo>
                <a:lnTo>
                  <a:pt x="450353" y="18415"/>
                </a:lnTo>
                <a:lnTo>
                  <a:pt x="443738" y="11049"/>
                </a:lnTo>
                <a:close/>
              </a:path>
              <a:path w="482600" h="436244">
                <a:moveTo>
                  <a:pt x="438912" y="18415"/>
                </a:moveTo>
                <a:lnTo>
                  <a:pt x="428612" y="48290"/>
                </a:lnTo>
                <a:lnTo>
                  <a:pt x="459359" y="41275"/>
                </a:lnTo>
                <a:lnTo>
                  <a:pt x="438912" y="1841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4067555" y="2348483"/>
            <a:ext cx="413384" cy="421005"/>
            <a:chOff x="4067555" y="2348483"/>
            <a:chExt cx="413384" cy="42100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6605" y="2367533"/>
              <a:ext cx="374904" cy="37490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086605" y="2367533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2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2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0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6605" y="2375153"/>
              <a:ext cx="374904" cy="37490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086605" y="2375153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2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2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121407" y="3221735"/>
            <a:ext cx="413384" cy="413384"/>
            <a:chOff x="2121407" y="3221735"/>
            <a:chExt cx="413384" cy="413384"/>
          </a:xfrm>
        </p:grpSpPr>
        <p:sp>
          <p:nvSpPr>
            <p:cNvPr id="18" name="object 18"/>
            <p:cNvSpPr/>
            <p:nvPr/>
          </p:nvSpPr>
          <p:spPr>
            <a:xfrm>
              <a:off x="2140457" y="3240785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2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2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40457" y="3240785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2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2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068823" y="2356104"/>
            <a:ext cx="411480" cy="413384"/>
            <a:chOff x="5068823" y="2356104"/>
            <a:chExt cx="411480" cy="413384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7873" y="2375154"/>
              <a:ext cx="373379" cy="37490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087873" y="2375154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89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79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3" y="349306"/>
                  </a:lnTo>
                  <a:lnTo>
                    <a:pt x="236325" y="368206"/>
                  </a:lnTo>
                  <a:lnTo>
                    <a:pt x="186689" y="374904"/>
                  </a:lnTo>
                  <a:lnTo>
                    <a:pt x="137054" y="368206"/>
                  </a:lnTo>
                  <a:lnTo>
                    <a:pt x="92455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5555488" y="245600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54220" y="244991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54220" y="3320117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2497" y="1855470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4">
                <a:moveTo>
                  <a:pt x="428612" y="48290"/>
                </a:moveTo>
                <a:lnTo>
                  <a:pt x="393344" y="56336"/>
                </a:lnTo>
                <a:lnTo>
                  <a:pt x="0" y="409828"/>
                </a:lnTo>
                <a:lnTo>
                  <a:pt x="23367" y="435990"/>
                </a:lnTo>
                <a:lnTo>
                  <a:pt x="416816" y="82506"/>
                </a:lnTo>
                <a:lnTo>
                  <a:pt x="428612" y="48290"/>
                </a:lnTo>
                <a:close/>
              </a:path>
              <a:path w="482600" h="436244">
                <a:moveTo>
                  <a:pt x="478536" y="11049"/>
                </a:moveTo>
                <a:lnTo>
                  <a:pt x="443738" y="11049"/>
                </a:lnTo>
                <a:lnTo>
                  <a:pt x="467232" y="37210"/>
                </a:lnTo>
                <a:lnTo>
                  <a:pt x="416816" y="82506"/>
                </a:lnTo>
                <a:lnTo>
                  <a:pt x="380111" y="188975"/>
                </a:lnTo>
                <a:lnTo>
                  <a:pt x="379245" y="195879"/>
                </a:lnTo>
                <a:lnTo>
                  <a:pt x="381000" y="202390"/>
                </a:lnTo>
                <a:lnTo>
                  <a:pt x="385040" y="207781"/>
                </a:lnTo>
                <a:lnTo>
                  <a:pt x="391032" y="211327"/>
                </a:lnTo>
                <a:lnTo>
                  <a:pt x="397916" y="212246"/>
                </a:lnTo>
                <a:lnTo>
                  <a:pt x="404383" y="210486"/>
                </a:lnTo>
                <a:lnTo>
                  <a:pt x="409731" y="206416"/>
                </a:lnTo>
                <a:lnTo>
                  <a:pt x="413257" y="200405"/>
                </a:lnTo>
                <a:lnTo>
                  <a:pt x="478536" y="11049"/>
                </a:lnTo>
                <a:close/>
              </a:path>
              <a:path w="482600" h="436244">
                <a:moveTo>
                  <a:pt x="450353" y="18414"/>
                </a:moveTo>
                <a:lnTo>
                  <a:pt x="438912" y="18414"/>
                </a:lnTo>
                <a:lnTo>
                  <a:pt x="459359" y="41275"/>
                </a:lnTo>
                <a:lnTo>
                  <a:pt x="428612" y="48290"/>
                </a:lnTo>
                <a:lnTo>
                  <a:pt x="416816" y="82506"/>
                </a:lnTo>
                <a:lnTo>
                  <a:pt x="467232" y="37210"/>
                </a:lnTo>
                <a:lnTo>
                  <a:pt x="450353" y="18414"/>
                </a:lnTo>
                <a:close/>
              </a:path>
              <a:path w="482600" h="436244">
                <a:moveTo>
                  <a:pt x="482346" y="0"/>
                </a:moveTo>
                <a:lnTo>
                  <a:pt x="275716" y="47243"/>
                </a:lnTo>
                <a:lnTo>
                  <a:pt x="269331" y="50109"/>
                </a:lnTo>
                <a:lnTo>
                  <a:pt x="264731" y="55022"/>
                </a:lnTo>
                <a:lnTo>
                  <a:pt x="262322" y="61317"/>
                </a:lnTo>
                <a:lnTo>
                  <a:pt x="262509" y="68325"/>
                </a:lnTo>
                <a:lnTo>
                  <a:pt x="265372" y="74638"/>
                </a:lnTo>
                <a:lnTo>
                  <a:pt x="270271" y="79200"/>
                </a:lnTo>
                <a:lnTo>
                  <a:pt x="276528" y="81595"/>
                </a:lnTo>
                <a:lnTo>
                  <a:pt x="283463" y="81406"/>
                </a:lnTo>
                <a:lnTo>
                  <a:pt x="393344" y="56336"/>
                </a:lnTo>
                <a:lnTo>
                  <a:pt x="443738" y="11049"/>
                </a:lnTo>
                <a:lnTo>
                  <a:pt x="478536" y="11049"/>
                </a:lnTo>
                <a:lnTo>
                  <a:pt x="482346" y="0"/>
                </a:lnTo>
                <a:close/>
              </a:path>
              <a:path w="482600" h="436244">
                <a:moveTo>
                  <a:pt x="443738" y="11049"/>
                </a:moveTo>
                <a:lnTo>
                  <a:pt x="393344" y="56336"/>
                </a:lnTo>
                <a:lnTo>
                  <a:pt x="428612" y="48290"/>
                </a:lnTo>
                <a:lnTo>
                  <a:pt x="438912" y="18414"/>
                </a:lnTo>
                <a:lnTo>
                  <a:pt x="450353" y="18414"/>
                </a:lnTo>
                <a:lnTo>
                  <a:pt x="443738" y="11049"/>
                </a:lnTo>
                <a:close/>
              </a:path>
              <a:path w="482600" h="436244">
                <a:moveTo>
                  <a:pt x="438912" y="18414"/>
                </a:moveTo>
                <a:lnTo>
                  <a:pt x="428612" y="48290"/>
                </a:lnTo>
                <a:lnTo>
                  <a:pt x="459359" y="41275"/>
                </a:lnTo>
                <a:lnTo>
                  <a:pt x="438912" y="1841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5062728" y="1488947"/>
            <a:ext cx="413384" cy="413384"/>
            <a:chOff x="5062728" y="1488947"/>
            <a:chExt cx="413384" cy="413384"/>
          </a:xfrm>
        </p:grpSpPr>
        <p:sp>
          <p:nvSpPr>
            <p:cNvPr id="28" name="object 28"/>
            <p:cNvSpPr/>
            <p:nvPr/>
          </p:nvSpPr>
          <p:spPr>
            <a:xfrm>
              <a:off x="5081778" y="1507997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81778" y="1507997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099">
              <a:solidFill>
                <a:srgbClr val="A2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5549391" y="158885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6050279" y="1488947"/>
            <a:ext cx="411480" cy="413384"/>
            <a:chOff x="6050279" y="1488947"/>
            <a:chExt cx="411480" cy="413384"/>
          </a:xfrm>
        </p:grpSpPr>
        <p:sp>
          <p:nvSpPr>
            <p:cNvPr id="32" name="object 32"/>
            <p:cNvSpPr/>
            <p:nvPr/>
          </p:nvSpPr>
          <p:spPr>
            <a:xfrm>
              <a:off x="6069329" y="1507997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1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3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1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69329" y="1507997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A2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6068567" y="2356104"/>
            <a:ext cx="413384" cy="413384"/>
            <a:chOff x="6068567" y="2356104"/>
            <a:chExt cx="413384" cy="413384"/>
          </a:xfrm>
        </p:grpSpPr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617" y="2375154"/>
              <a:ext cx="374904" cy="37490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087617" y="237515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2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2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6555231" y="245600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8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23228" y="1582757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8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5041391" y="3221735"/>
            <a:ext cx="411480" cy="413384"/>
            <a:chOff x="5041391" y="3221735"/>
            <a:chExt cx="411480" cy="413384"/>
          </a:xfrm>
        </p:grpSpPr>
        <p:sp>
          <p:nvSpPr>
            <p:cNvPr id="40" name="object 40"/>
            <p:cNvSpPr/>
            <p:nvPr/>
          </p:nvSpPr>
          <p:spPr>
            <a:xfrm>
              <a:off x="5060441" y="3240785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1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3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1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60441" y="3240785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5525008" y="331402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13255">
              <a:lnSpc>
                <a:spcPct val="100000"/>
              </a:lnSpc>
              <a:spcBef>
                <a:spcPts val="95"/>
              </a:spcBef>
            </a:pPr>
            <a:r>
              <a:rPr dirty="0"/>
              <a:t>Criando</a:t>
            </a:r>
            <a:r>
              <a:rPr spc="-80" dirty="0"/>
              <a:t> </a:t>
            </a:r>
            <a:r>
              <a:rPr spc="-10" dirty="0"/>
              <a:t>Ramificações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69820" y="2104644"/>
            <a:ext cx="6049010" cy="520065"/>
            <a:chOff x="2369820" y="2104644"/>
            <a:chExt cx="6049010" cy="520065"/>
          </a:xfrm>
        </p:grpSpPr>
        <p:sp>
          <p:nvSpPr>
            <p:cNvPr id="4" name="object 4"/>
            <p:cNvSpPr/>
            <p:nvPr/>
          </p:nvSpPr>
          <p:spPr>
            <a:xfrm>
              <a:off x="2374392" y="2109216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5954522" y="510539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50"/>
                  </a:lnTo>
                  <a:lnTo>
                    <a:pt x="6039611" y="85089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74392" y="2109216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89"/>
                  </a:lnTo>
                  <a:lnTo>
                    <a:pt x="6039611" y="425450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369820" y="5181600"/>
            <a:ext cx="6049010" cy="520065"/>
            <a:chOff x="2369820" y="5181600"/>
            <a:chExt cx="6049010" cy="520065"/>
          </a:xfrm>
        </p:grpSpPr>
        <p:sp>
          <p:nvSpPr>
            <p:cNvPr id="7" name="object 7"/>
            <p:cNvSpPr/>
            <p:nvPr/>
          </p:nvSpPr>
          <p:spPr>
            <a:xfrm>
              <a:off x="2374392" y="5186172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49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5954522" y="510539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49"/>
                  </a:lnTo>
                  <a:lnTo>
                    <a:pt x="6039611" y="85089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74392" y="5186172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89"/>
                  </a:lnTo>
                  <a:lnTo>
                    <a:pt x="6039611" y="425449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49"/>
                  </a:lnTo>
                  <a:lnTo>
                    <a:pt x="0" y="8508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369820" y="3764279"/>
            <a:ext cx="6049010" cy="520065"/>
            <a:chOff x="2369820" y="3764279"/>
            <a:chExt cx="6049010" cy="520065"/>
          </a:xfrm>
        </p:grpSpPr>
        <p:sp>
          <p:nvSpPr>
            <p:cNvPr id="10" name="object 10"/>
            <p:cNvSpPr/>
            <p:nvPr/>
          </p:nvSpPr>
          <p:spPr>
            <a:xfrm>
              <a:off x="2374392" y="3768851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90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40"/>
                  </a:lnTo>
                  <a:lnTo>
                    <a:pt x="5954522" y="510540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50"/>
                  </a:lnTo>
                  <a:lnTo>
                    <a:pt x="6039611" y="85090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74392" y="3768851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90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90"/>
                  </a:lnTo>
                  <a:lnTo>
                    <a:pt x="6039611" y="425450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40"/>
                  </a:lnTo>
                  <a:lnTo>
                    <a:pt x="85089" y="510540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9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$</a:t>
            </a:r>
            <a:r>
              <a:rPr spc="-30" dirty="0"/>
              <a:t> </a:t>
            </a:r>
            <a:r>
              <a:rPr dirty="0"/>
              <a:t>git</a:t>
            </a:r>
            <a:r>
              <a:rPr spc="-20" dirty="0"/>
              <a:t> </a:t>
            </a:r>
            <a:r>
              <a:rPr dirty="0"/>
              <a:t>branch</a:t>
            </a:r>
            <a:r>
              <a:rPr spc="-20" dirty="0"/>
              <a:t> </a:t>
            </a:r>
            <a:r>
              <a:rPr spc="-10" dirty="0"/>
              <a:t>[-</a:t>
            </a:r>
            <a:r>
              <a:rPr spc="-25" dirty="0"/>
              <a:t>a]</a:t>
            </a:r>
          </a:p>
          <a:p>
            <a:pPr marL="165100" marR="85725">
              <a:lnSpc>
                <a:spcPct val="100000"/>
              </a:lnSpc>
              <a:spcBef>
                <a:spcPts val="2305"/>
              </a:spcBef>
              <a:tabLst>
                <a:tab pos="2506345" algn="l"/>
              </a:tabLst>
            </a:pP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Exibe</a:t>
            </a:r>
            <a:r>
              <a:rPr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os</a:t>
            </a:r>
            <a:r>
              <a:rPr b="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i="1" spc="-10" dirty="0">
                <a:solidFill>
                  <a:srgbClr val="000000"/>
                </a:solidFill>
                <a:latin typeface="Calibri"/>
                <a:cs typeface="Calibri"/>
              </a:rPr>
              <a:t>branches</a:t>
            </a:r>
            <a:r>
              <a:rPr b="0" i="1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existentes.</a:t>
            </a:r>
            <a:r>
              <a:rPr b="0" spc="-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Na</a:t>
            </a:r>
            <a:r>
              <a:rPr b="0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forma</a:t>
            </a:r>
            <a:r>
              <a:rPr b="0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completa,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exibe</a:t>
            </a:r>
            <a:r>
              <a:rPr b="0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também</a:t>
            </a:r>
            <a:r>
              <a:rPr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os</a:t>
            </a:r>
            <a:r>
              <a:rPr b="0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i="1" dirty="0">
                <a:solidFill>
                  <a:srgbClr val="000000"/>
                </a:solidFill>
                <a:latin typeface="Calibri"/>
                <a:cs typeface="Calibri"/>
              </a:rPr>
              <a:t>branches</a:t>
            </a:r>
            <a:r>
              <a:rPr b="0" i="1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remotos.</a:t>
            </a:r>
          </a:p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dirty="0"/>
              <a:t>$</a:t>
            </a:r>
            <a:r>
              <a:rPr spc="-30" dirty="0"/>
              <a:t> </a:t>
            </a:r>
            <a:r>
              <a:rPr dirty="0"/>
              <a:t>git</a:t>
            </a:r>
            <a:r>
              <a:rPr spc="-30" dirty="0"/>
              <a:t> </a:t>
            </a:r>
            <a:r>
              <a:rPr dirty="0"/>
              <a:t>branch</a:t>
            </a:r>
            <a:r>
              <a:rPr spc="-25" dirty="0"/>
              <a:t> </a:t>
            </a:r>
            <a:r>
              <a:rPr dirty="0"/>
              <a:t>&lt;branch&gt;</a:t>
            </a:r>
            <a:r>
              <a:rPr spc="-30" dirty="0"/>
              <a:t> </a:t>
            </a:r>
            <a:r>
              <a:rPr spc="-10" dirty="0"/>
              <a:t>[&lt;base&gt;]</a:t>
            </a:r>
          </a:p>
          <a:p>
            <a:pPr marL="165100">
              <a:lnSpc>
                <a:spcPct val="100000"/>
              </a:lnSpc>
              <a:spcBef>
                <a:spcPts val="2305"/>
              </a:spcBef>
            </a:pP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Cria</a:t>
            </a:r>
            <a:r>
              <a:rPr b="0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b="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i="1" dirty="0">
                <a:solidFill>
                  <a:srgbClr val="000000"/>
                </a:solidFill>
                <a:latin typeface="Calibri"/>
                <a:cs typeface="Calibri"/>
              </a:rPr>
              <a:t>branch</a:t>
            </a:r>
            <a:r>
              <a:rPr b="0" i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&lt;branch&gt;</a:t>
            </a:r>
            <a:r>
              <a:rPr b="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partir</a:t>
            </a:r>
            <a:r>
              <a:rPr b="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do</a:t>
            </a:r>
            <a:r>
              <a:rPr b="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i="1" dirty="0">
                <a:solidFill>
                  <a:srgbClr val="000000"/>
                </a:solidFill>
                <a:latin typeface="Calibri"/>
                <a:cs typeface="Calibri"/>
              </a:rPr>
              <a:t>commit</a:t>
            </a:r>
            <a:r>
              <a:rPr b="0" i="1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&lt;base&gt;.</a:t>
            </a: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b="0" spc="-1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/>
              <a:t>$</a:t>
            </a:r>
            <a:r>
              <a:rPr spc="-25" dirty="0"/>
              <a:t> </a:t>
            </a:r>
            <a:r>
              <a:rPr dirty="0"/>
              <a:t>git</a:t>
            </a:r>
            <a:r>
              <a:rPr spc="-25" dirty="0"/>
              <a:t> </a:t>
            </a:r>
            <a:r>
              <a:rPr dirty="0"/>
              <a:t>checkout</a:t>
            </a:r>
            <a:r>
              <a:rPr spc="-35" dirty="0"/>
              <a:t> </a:t>
            </a:r>
            <a:r>
              <a:rPr dirty="0"/>
              <a:t>–b</a:t>
            </a:r>
            <a:r>
              <a:rPr spc="-20" dirty="0"/>
              <a:t> </a:t>
            </a:r>
            <a:r>
              <a:rPr spc="-10" dirty="0"/>
              <a:t>&lt;branch&gt;</a:t>
            </a:r>
          </a:p>
          <a:p>
            <a:pPr marL="165100">
              <a:lnSpc>
                <a:spcPct val="100000"/>
              </a:lnSpc>
              <a:spcBef>
                <a:spcPts val="2305"/>
              </a:spcBef>
            </a:pP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Cria</a:t>
            </a:r>
            <a:r>
              <a:rPr b="0" spc="-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b="0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i="1" dirty="0">
                <a:solidFill>
                  <a:srgbClr val="000000"/>
                </a:solidFill>
                <a:latin typeface="Calibri"/>
                <a:cs typeface="Calibri"/>
              </a:rPr>
              <a:t>branch</a:t>
            </a:r>
            <a:r>
              <a:rPr b="0" i="1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&lt;branch&gt;</a:t>
            </a:r>
            <a:r>
              <a:rPr b="0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b="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altera</a:t>
            </a:r>
            <a:r>
              <a:rPr b="0" spc="-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b="0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20" dirty="0">
                <a:solidFill>
                  <a:srgbClr val="000000"/>
                </a:solidFill>
                <a:latin typeface="Calibri"/>
                <a:cs typeface="Calibri"/>
              </a:rPr>
              <a:t>ele.</a:t>
            </a:r>
          </a:p>
        </p:txBody>
      </p:sp>
      <p:sp>
        <p:nvSpPr>
          <p:cNvPr id="13" name="object 13"/>
          <p:cNvSpPr/>
          <p:nvPr/>
        </p:nvSpPr>
        <p:spPr>
          <a:xfrm>
            <a:off x="73698" y="333992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67" y="123673"/>
                </a:moveTo>
                <a:lnTo>
                  <a:pt x="236550" y="177208"/>
                </a:lnTo>
                <a:lnTo>
                  <a:pt x="231199" y="181705"/>
                </a:lnTo>
                <a:lnTo>
                  <a:pt x="228080" y="187654"/>
                </a:lnTo>
                <a:lnTo>
                  <a:pt x="227422" y="194317"/>
                </a:lnTo>
                <a:lnTo>
                  <a:pt x="229450" y="200957"/>
                </a:lnTo>
                <a:lnTo>
                  <a:pt x="233902" y="206301"/>
                </a:lnTo>
                <a:lnTo>
                  <a:pt x="239853" y="209419"/>
                </a:lnTo>
                <a:lnTo>
                  <a:pt x="246540" y="210083"/>
                </a:lnTo>
                <a:lnTo>
                  <a:pt x="253199" y="208069"/>
                </a:lnTo>
                <a:lnTo>
                  <a:pt x="408197" y="124503"/>
                </a:lnTo>
                <a:lnTo>
                  <a:pt x="403453" y="124503"/>
                </a:lnTo>
                <a:lnTo>
                  <a:pt x="335867" y="123673"/>
                </a:lnTo>
                <a:close/>
              </a:path>
              <a:path w="440055" h="210185">
                <a:moveTo>
                  <a:pt x="367596" y="106571"/>
                </a:moveTo>
                <a:lnTo>
                  <a:pt x="335867" y="123673"/>
                </a:lnTo>
                <a:lnTo>
                  <a:pt x="403453" y="124503"/>
                </a:lnTo>
                <a:lnTo>
                  <a:pt x="403481" y="122217"/>
                </a:lnTo>
                <a:lnTo>
                  <a:pt x="394970" y="122217"/>
                </a:lnTo>
                <a:lnTo>
                  <a:pt x="367596" y="106571"/>
                </a:lnTo>
                <a:close/>
              </a:path>
              <a:path w="440055" h="210185">
                <a:moveTo>
                  <a:pt x="249125" y="0"/>
                </a:moveTo>
                <a:lnTo>
                  <a:pt x="242427" y="488"/>
                </a:lnTo>
                <a:lnTo>
                  <a:pt x="236399" y="3452"/>
                </a:lnTo>
                <a:lnTo>
                  <a:pt x="231813" y="8679"/>
                </a:lnTo>
                <a:lnTo>
                  <a:pt x="229625" y="15341"/>
                </a:lnTo>
                <a:lnTo>
                  <a:pt x="230122" y="22062"/>
                </a:lnTo>
                <a:lnTo>
                  <a:pt x="233093" y="28092"/>
                </a:lnTo>
                <a:lnTo>
                  <a:pt x="238328" y="32682"/>
                </a:lnTo>
                <a:lnTo>
                  <a:pt x="336191" y="88620"/>
                </a:lnTo>
                <a:lnTo>
                  <a:pt x="403885" y="89451"/>
                </a:lnTo>
                <a:lnTo>
                  <a:pt x="403453" y="124503"/>
                </a:lnTo>
                <a:lnTo>
                  <a:pt x="408197" y="124503"/>
                </a:lnTo>
                <a:lnTo>
                  <a:pt x="439762" y="107485"/>
                </a:lnTo>
                <a:lnTo>
                  <a:pt x="255727" y="2202"/>
                </a:lnTo>
                <a:lnTo>
                  <a:pt x="249125" y="0"/>
                </a:lnTo>
                <a:close/>
              </a:path>
              <a:path w="440055" h="210185">
                <a:moveTo>
                  <a:pt x="431" y="84498"/>
                </a:moveTo>
                <a:lnTo>
                  <a:pt x="0" y="119550"/>
                </a:lnTo>
                <a:lnTo>
                  <a:pt x="335867" y="123673"/>
                </a:lnTo>
                <a:lnTo>
                  <a:pt x="367596" y="106571"/>
                </a:lnTo>
                <a:lnTo>
                  <a:pt x="336191" y="88620"/>
                </a:lnTo>
                <a:lnTo>
                  <a:pt x="431" y="84498"/>
                </a:lnTo>
                <a:close/>
              </a:path>
              <a:path w="440055" h="210185">
                <a:moveTo>
                  <a:pt x="395351" y="91610"/>
                </a:moveTo>
                <a:lnTo>
                  <a:pt x="367596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5" h="210185">
                <a:moveTo>
                  <a:pt x="403858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481" y="122217"/>
                </a:lnTo>
                <a:lnTo>
                  <a:pt x="403858" y="91610"/>
                </a:lnTo>
                <a:close/>
              </a:path>
              <a:path w="440055" h="210185">
                <a:moveTo>
                  <a:pt x="336191" y="88620"/>
                </a:moveTo>
                <a:lnTo>
                  <a:pt x="367596" y="106571"/>
                </a:lnTo>
                <a:lnTo>
                  <a:pt x="395351" y="91610"/>
                </a:lnTo>
                <a:lnTo>
                  <a:pt x="403858" y="91610"/>
                </a:lnTo>
                <a:lnTo>
                  <a:pt x="403885" y="89451"/>
                </a:lnTo>
                <a:lnTo>
                  <a:pt x="336191" y="8862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74548" y="3240023"/>
            <a:ext cx="411480" cy="413384"/>
            <a:chOff x="574548" y="3240023"/>
            <a:chExt cx="411480" cy="413384"/>
          </a:xfrm>
        </p:grpSpPr>
        <p:sp>
          <p:nvSpPr>
            <p:cNvPr id="15" name="object 15"/>
            <p:cNvSpPr/>
            <p:nvPr/>
          </p:nvSpPr>
          <p:spPr>
            <a:xfrm>
              <a:off x="593598" y="3259073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80" h="375285">
                  <a:moveTo>
                    <a:pt x="186689" y="0"/>
                  </a:moveTo>
                  <a:lnTo>
                    <a:pt x="137058" y="6697"/>
                  </a:lnTo>
                  <a:lnTo>
                    <a:pt x="92461" y="25597"/>
                  </a:lnTo>
                  <a:lnTo>
                    <a:pt x="54678" y="54911"/>
                  </a:lnTo>
                  <a:lnTo>
                    <a:pt x="25487" y="92851"/>
                  </a:lnTo>
                  <a:lnTo>
                    <a:pt x="6668" y="137627"/>
                  </a:lnTo>
                  <a:lnTo>
                    <a:pt x="0" y="187451"/>
                  </a:lnTo>
                  <a:lnTo>
                    <a:pt x="6668" y="237276"/>
                  </a:lnTo>
                  <a:lnTo>
                    <a:pt x="25487" y="282052"/>
                  </a:lnTo>
                  <a:lnTo>
                    <a:pt x="54678" y="319992"/>
                  </a:lnTo>
                  <a:lnTo>
                    <a:pt x="92461" y="349306"/>
                  </a:lnTo>
                  <a:lnTo>
                    <a:pt x="137058" y="368206"/>
                  </a:lnTo>
                  <a:lnTo>
                    <a:pt x="186689" y="374903"/>
                  </a:lnTo>
                  <a:lnTo>
                    <a:pt x="236321" y="368206"/>
                  </a:lnTo>
                  <a:lnTo>
                    <a:pt x="280918" y="349306"/>
                  </a:lnTo>
                  <a:lnTo>
                    <a:pt x="318701" y="319992"/>
                  </a:lnTo>
                  <a:lnTo>
                    <a:pt x="347892" y="282052"/>
                  </a:lnTo>
                  <a:lnTo>
                    <a:pt x="366711" y="237276"/>
                  </a:lnTo>
                  <a:lnTo>
                    <a:pt x="373380" y="187451"/>
                  </a:lnTo>
                  <a:lnTo>
                    <a:pt x="366711" y="137627"/>
                  </a:lnTo>
                  <a:lnTo>
                    <a:pt x="347892" y="92851"/>
                  </a:lnTo>
                  <a:lnTo>
                    <a:pt x="318701" y="54911"/>
                  </a:lnTo>
                  <a:lnTo>
                    <a:pt x="280918" y="25597"/>
                  </a:lnTo>
                  <a:lnTo>
                    <a:pt x="236321" y="669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3598" y="3259073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80" h="375285">
                  <a:moveTo>
                    <a:pt x="0" y="187451"/>
                  </a:moveTo>
                  <a:lnTo>
                    <a:pt x="6668" y="137627"/>
                  </a:lnTo>
                  <a:lnTo>
                    <a:pt x="25487" y="92851"/>
                  </a:lnTo>
                  <a:lnTo>
                    <a:pt x="54678" y="54911"/>
                  </a:lnTo>
                  <a:lnTo>
                    <a:pt x="92461" y="25597"/>
                  </a:lnTo>
                  <a:lnTo>
                    <a:pt x="137058" y="6697"/>
                  </a:lnTo>
                  <a:lnTo>
                    <a:pt x="186689" y="0"/>
                  </a:lnTo>
                  <a:lnTo>
                    <a:pt x="236321" y="6697"/>
                  </a:lnTo>
                  <a:lnTo>
                    <a:pt x="280918" y="25597"/>
                  </a:lnTo>
                  <a:lnTo>
                    <a:pt x="318701" y="54911"/>
                  </a:lnTo>
                  <a:lnTo>
                    <a:pt x="347892" y="92851"/>
                  </a:lnTo>
                  <a:lnTo>
                    <a:pt x="366711" y="137627"/>
                  </a:lnTo>
                  <a:lnTo>
                    <a:pt x="373380" y="187451"/>
                  </a:lnTo>
                  <a:lnTo>
                    <a:pt x="366711" y="237276"/>
                  </a:lnTo>
                  <a:lnTo>
                    <a:pt x="347892" y="282052"/>
                  </a:lnTo>
                  <a:lnTo>
                    <a:pt x="318701" y="319992"/>
                  </a:lnTo>
                  <a:lnTo>
                    <a:pt x="280918" y="349306"/>
                  </a:lnTo>
                  <a:lnTo>
                    <a:pt x="236321" y="368206"/>
                  </a:lnTo>
                  <a:lnTo>
                    <a:pt x="186689" y="374903"/>
                  </a:lnTo>
                  <a:lnTo>
                    <a:pt x="137058" y="368206"/>
                  </a:lnTo>
                  <a:lnTo>
                    <a:pt x="92461" y="349306"/>
                  </a:lnTo>
                  <a:lnTo>
                    <a:pt x="54678" y="319992"/>
                  </a:lnTo>
                  <a:lnTo>
                    <a:pt x="25487" y="282052"/>
                  </a:lnTo>
                  <a:lnTo>
                    <a:pt x="6668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047534" y="333992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48" y="123673"/>
                </a:moveTo>
                <a:lnTo>
                  <a:pt x="236562" y="177208"/>
                </a:lnTo>
                <a:lnTo>
                  <a:pt x="231218" y="181705"/>
                </a:lnTo>
                <a:lnTo>
                  <a:pt x="228101" y="187654"/>
                </a:lnTo>
                <a:lnTo>
                  <a:pt x="227436" y="194317"/>
                </a:lnTo>
                <a:lnTo>
                  <a:pt x="229450" y="200957"/>
                </a:lnTo>
                <a:lnTo>
                  <a:pt x="233893" y="206301"/>
                </a:lnTo>
                <a:lnTo>
                  <a:pt x="239849" y="209419"/>
                </a:lnTo>
                <a:lnTo>
                  <a:pt x="246542" y="210083"/>
                </a:lnTo>
                <a:lnTo>
                  <a:pt x="253199" y="208069"/>
                </a:lnTo>
                <a:lnTo>
                  <a:pt x="408197" y="124503"/>
                </a:lnTo>
                <a:lnTo>
                  <a:pt x="403440" y="124503"/>
                </a:lnTo>
                <a:lnTo>
                  <a:pt x="335848" y="123673"/>
                </a:lnTo>
                <a:close/>
              </a:path>
              <a:path w="440055" h="210185">
                <a:moveTo>
                  <a:pt x="367567" y="106571"/>
                </a:moveTo>
                <a:lnTo>
                  <a:pt x="335848" y="123673"/>
                </a:lnTo>
                <a:lnTo>
                  <a:pt x="403440" y="124503"/>
                </a:lnTo>
                <a:lnTo>
                  <a:pt x="403474" y="122217"/>
                </a:lnTo>
                <a:lnTo>
                  <a:pt x="394931" y="122217"/>
                </a:lnTo>
                <a:lnTo>
                  <a:pt x="367567" y="106571"/>
                </a:lnTo>
                <a:close/>
              </a:path>
              <a:path w="440055" h="210185">
                <a:moveTo>
                  <a:pt x="249133" y="0"/>
                </a:moveTo>
                <a:lnTo>
                  <a:pt x="242420" y="488"/>
                </a:lnTo>
                <a:lnTo>
                  <a:pt x="236398" y="3452"/>
                </a:lnTo>
                <a:lnTo>
                  <a:pt x="231863" y="8679"/>
                </a:lnTo>
                <a:lnTo>
                  <a:pt x="229661" y="15341"/>
                </a:lnTo>
                <a:lnTo>
                  <a:pt x="230149" y="22062"/>
                </a:lnTo>
                <a:lnTo>
                  <a:pt x="233114" y="28092"/>
                </a:lnTo>
                <a:lnTo>
                  <a:pt x="238340" y="32682"/>
                </a:lnTo>
                <a:lnTo>
                  <a:pt x="336171" y="88619"/>
                </a:lnTo>
                <a:lnTo>
                  <a:pt x="403948" y="89451"/>
                </a:lnTo>
                <a:lnTo>
                  <a:pt x="403440" y="124503"/>
                </a:lnTo>
                <a:lnTo>
                  <a:pt x="408197" y="124503"/>
                </a:lnTo>
                <a:lnTo>
                  <a:pt x="439762" y="107485"/>
                </a:lnTo>
                <a:lnTo>
                  <a:pt x="255739" y="2202"/>
                </a:lnTo>
                <a:lnTo>
                  <a:pt x="249133" y="0"/>
                </a:lnTo>
                <a:close/>
              </a:path>
              <a:path w="440055" h="210185">
                <a:moveTo>
                  <a:pt x="431" y="84498"/>
                </a:moveTo>
                <a:lnTo>
                  <a:pt x="0" y="119550"/>
                </a:lnTo>
                <a:lnTo>
                  <a:pt x="335848" y="123673"/>
                </a:lnTo>
                <a:lnTo>
                  <a:pt x="367567" y="106571"/>
                </a:lnTo>
                <a:lnTo>
                  <a:pt x="336171" y="88619"/>
                </a:lnTo>
                <a:lnTo>
                  <a:pt x="431" y="84498"/>
                </a:lnTo>
                <a:close/>
              </a:path>
              <a:path w="440055" h="210185">
                <a:moveTo>
                  <a:pt x="395312" y="91610"/>
                </a:moveTo>
                <a:lnTo>
                  <a:pt x="367567" y="106571"/>
                </a:lnTo>
                <a:lnTo>
                  <a:pt x="394931" y="122217"/>
                </a:lnTo>
                <a:lnTo>
                  <a:pt x="395312" y="91610"/>
                </a:lnTo>
                <a:close/>
              </a:path>
              <a:path w="440055" h="210185">
                <a:moveTo>
                  <a:pt x="403917" y="91610"/>
                </a:moveTo>
                <a:lnTo>
                  <a:pt x="395312" y="91610"/>
                </a:lnTo>
                <a:lnTo>
                  <a:pt x="394931" y="122217"/>
                </a:lnTo>
                <a:lnTo>
                  <a:pt x="403474" y="122217"/>
                </a:lnTo>
                <a:lnTo>
                  <a:pt x="403917" y="91610"/>
                </a:lnTo>
                <a:close/>
              </a:path>
              <a:path w="440055" h="210185">
                <a:moveTo>
                  <a:pt x="336171" y="88619"/>
                </a:moveTo>
                <a:lnTo>
                  <a:pt x="367567" y="106571"/>
                </a:lnTo>
                <a:lnTo>
                  <a:pt x="395312" y="91610"/>
                </a:lnTo>
                <a:lnTo>
                  <a:pt x="403917" y="91610"/>
                </a:lnTo>
                <a:lnTo>
                  <a:pt x="403948" y="89451"/>
                </a:lnTo>
                <a:lnTo>
                  <a:pt x="336171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1548383" y="3240023"/>
            <a:ext cx="411480" cy="413384"/>
            <a:chOff x="1548383" y="3240023"/>
            <a:chExt cx="411480" cy="413384"/>
          </a:xfrm>
        </p:grpSpPr>
        <p:sp>
          <p:nvSpPr>
            <p:cNvPr id="19" name="object 19"/>
            <p:cNvSpPr/>
            <p:nvPr/>
          </p:nvSpPr>
          <p:spPr>
            <a:xfrm>
              <a:off x="1567433" y="3259073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80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1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3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79" y="187451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3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67433" y="3259073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80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3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79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978128" y="2728722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4">
                <a:moveTo>
                  <a:pt x="428637" y="48291"/>
                </a:moveTo>
                <a:lnTo>
                  <a:pt x="393361" y="56342"/>
                </a:lnTo>
                <a:lnTo>
                  <a:pt x="0" y="409828"/>
                </a:lnTo>
                <a:lnTo>
                  <a:pt x="23418" y="435990"/>
                </a:lnTo>
                <a:lnTo>
                  <a:pt x="416840" y="82510"/>
                </a:lnTo>
                <a:lnTo>
                  <a:pt x="428637" y="48291"/>
                </a:lnTo>
                <a:close/>
              </a:path>
              <a:path w="482600" h="436244">
                <a:moveTo>
                  <a:pt x="478562" y="11049"/>
                </a:moveTo>
                <a:lnTo>
                  <a:pt x="443763" y="11049"/>
                </a:lnTo>
                <a:lnTo>
                  <a:pt x="467258" y="37211"/>
                </a:lnTo>
                <a:lnTo>
                  <a:pt x="416840" y="82510"/>
                </a:lnTo>
                <a:lnTo>
                  <a:pt x="380136" y="188975"/>
                </a:lnTo>
                <a:lnTo>
                  <a:pt x="379271" y="195879"/>
                </a:lnTo>
                <a:lnTo>
                  <a:pt x="381025" y="202390"/>
                </a:lnTo>
                <a:lnTo>
                  <a:pt x="385065" y="207781"/>
                </a:lnTo>
                <a:lnTo>
                  <a:pt x="391058" y="211327"/>
                </a:lnTo>
                <a:lnTo>
                  <a:pt x="397942" y="212246"/>
                </a:lnTo>
                <a:lnTo>
                  <a:pt x="404409" y="210486"/>
                </a:lnTo>
                <a:lnTo>
                  <a:pt x="409757" y="206416"/>
                </a:lnTo>
                <a:lnTo>
                  <a:pt x="413283" y="200405"/>
                </a:lnTo>
                <a:lnTo>
                  <a:pt x="478562" y="11049"/>
                </a:lnTo>
                <a:close/>
              </a:path>
              <a:path w="482600" h="436244">
                <a:moveTo>
                  <a:pt x="450378" y="18414"/>
                </a:moveTo>
                <a:lnTo>
                  <a:pt x="438937" y="18414"/>
                </a:lnTo>
                <a:lnTo>
                  <a:pt x="459384" y="41275"/>
                </a:lnTo>
                <a:lnTo>
                  <a:pt x="428637" y="48291"/>
                </a:lnTo>
                <a:lnTo>
                  <a:pt x="416840" y="82510"/>
                </a:lnTo>
                <a:lnTo>
                  <a:pt x="467258" y="37211"/>
                </a:lnTo>
                <a:lnTo>
                  <a:pt x="450378" y="18414"/>
                </a:lnTo>
                <a:close/>
              </a:path>
              <a:path w="482600" h="436244">
                <a:moveTo>
                  <a:pt x="482371" y="0"/>
                </a:moveTo>
                <a:lnTo>
                  <a:pt x="275704" y="47243"/>
                </a:lnTo>
                <a:lnTo>
                  <a:pt x="269362" y="50109"/>
                </a:lnTo>
                <a:lnTo>
                  <a:pt x="264771" y="55022"/>
                </a:lnTo>
                <a:lnTo>
                  <a:pt x="262354" y="61317"/>
                </a:lnTo>
                <a:lnTo>
                  <a:pt x="262534" y="68325"/>
                </a:lnTo>
                <a:lnTo>
                  <a:pt x="265398" y="74638"/>
                </a:lnTo>
                <a:lnTo>
                  <a:pt x="270302" y="79200"/>
                </a:lnTo>
                <a:lnTo>
                  <a:pt x="276570" y="81595"/>
                </a:lnTo>
                <a:lnTo>
                  <a:pt x="283527" y="81406"/>
                </a:lnTo>
                <a:lnTo>
                  <a:pt x="393361" y="56342"/>
                </a:lnTo>
                <a:lnTo>
                  <a:pt x="443763" y="11049"/>
                </a:lnTo>
                <a:lnTo>
                  <a:pt x="478562" y="11049"/>
                </a:lnTo>
                <a:lnTo>
                  <a:pt x="482371" y="0"/>
                </a:lnTo>
                <a:close/>
              </a:path>
              <a:path w="482600" h="436244">
                <a:moveTo>
                  <a:pt x="443763" y="11049"/>
                </a:moveTo>
                <a:lnTo>
                  <a:pt x="393361" y="56342"/>
                </a:lnTo>
                <a:lnTo>
                  <a:pt x="428637" y="48291"/>
                </a:lnTo>
                <a:lnTo>
                  <a:pt x="438937" y="18414"/>
                </a:lnTo>
                <a:lnTo>
                  <a:pt x="450378" y="18414"/>
                </a:lnTo>
                <a:lnTo>
                  <a:pt x="443763" y="11049"/>
                </a:lnTo>
                <a:close/>
              </a:path>
              <a:path w="482600" h="436244">
                <a:moveTo>
                  <a:pt x="438937" y="18414"/>
                </a:moveTo>
                <a:lnTo>
                  <a:pt x="428637" y="48291"/>
                </a:lnTo>
                <a:lnTo>
                  <a:pt x="459384" y="41275"/>
                </a:lnTo>
                <a:lnTo>
                  <a:pt x="438937" y="1841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1548383" y="2362200"/>
            <a:ext cx="411480" cy="411480"/>
            <a:chOff x="1548383" y="2362200"/>
            <a:chExt cx="411480" cy="41148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7433" y="2381250"/>
              <a:ext cx="373379" cy="37337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567433" y="2381250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80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5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236325" y="6667"/>
                  </a:lnTo>
                  <a:lnTo>
                    <a:pt x="280923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79" y="186689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4" y="347895"/>
                  </a:lnTo>
                  <a:lnTo>
                    <a:pt x="236325" y="366712"/>
                  </a:lnTo>
                  <a:lnTo>
                    <a:pt x="186690" y="373379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3"/>
                  </a:lnTo>
                  <a:lnTo>
                    <a:pt x="666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3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13255">
              <a:lnSpc>
                <a:spcPct val="100000"/>
              </a:lnSpc>
              <a:spcBef>
                <a:spcPts val="95"/>
              </a:spcBef>
            </a:pPr>
            <a:r>
              <a:rPr dirty="0"/>
              <a:t>Criando</a:t>
            </a:r>
            <a:r>
              <a:rPr spc="-80" dirty="0"/>
              <a:t> </a:t>
            </a:r>
            <a:r>
              <a:rPr spc="-10" dirty="0"/>
              <a:t>Ramificações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7280" y="4565903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9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add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50" dirty="0">
                <a:solidFill>
                  <a:srgbClr val="252525"/>
                </a:solidFill>
                <a:latin typeface="Courier New"/>
                <a:cs typeface="Courier New"/>
              </a:rPr>
              <a:t>*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44267" y="2926079"/>
            <a:ext cx="413384" cy="411480"/>
            <a:chOff x="2144267" y="2926079"/>
            <a:chExt cx="413384" cy="411480"/>
          </a:xfrm>
        </p:grpSpPr>
        <p:sp>
          <p:nvSpPr>
            <p:cNvPr id="5" name="object 5"/>
            <p:cNvSpPr/>
            <p:nvPr/>
          </p:nvSpPr>
          <p:spPr>
            <a:xfrm>
              <a:off x="2163317" y="2945129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4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317" y="2945129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4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4327" y="5338978"/>
            <a:ext cx="6365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Adiciona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arquivos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index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(área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transitória).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13255">
              <a:lnSpc>
                <a:spcPct val="100000"/>
              </a:lnSpc>
              <a:spcBef>
                <a:spcPts val="95"/>
              </a:spcBef>
            </a:pPr>
            <a:r>
              <a:rPr dirty="0"/>
              <a:t>Criando</a:t>
            </a:r>
            <a:r>
              <a:rPr spc="-80" dirty="0"/>
              <a:t> </a:t>
            </a:r>
            <a:r>
              <a:rPr spc="-10" dirty="0"/>
              <a:t>Ramificações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7280" y="4565903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9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 commit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7216" y="30244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144267" y="2926079"/>
            <a:ext cx="413384" cy="411480"/>
            <a:chOff x="2144267" y="2926079"/>
            <a:chExt cx="413384" cy="411480"/>
          </a:xfrm>
        </p:grpSpPr>
        <p:sp>
          <p:nvSpPr>
            <p:cNvPr id="6" name="object 6"/>
            <p:cNvSpPr/>
            <p:nvPr/>
          </p:nvSpPr>
          <p:spPr>
            <a:xfrm>
              <a:off x="2163317" y="2945129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4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63317" y="2945129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4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066544" y="3446145"/>
            <a:ext cx="943610" cy="469265"/>
            <a:chOff x="2066544" y="3446145"/>
            <a:chExt cx="943610" cy="469265"/>
          </a:xfrm>
        </p:grpSpPr>
        <p:sp>
          <p:nvSpPr>
            <p:cNvPr id="9" name="object 9"/>
            <p:cNvSpPr/>
            <p:nvPr/>
          </p:nvSpPr>
          <p:spPr>
            <a:xfrm>
              <a:off x="2081022" y="3460623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4"/>
                  </a:lnTo>
                  <a:lnTo>
                    <a:pt x="914400" y="440054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81022" y="3460623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4"/>
                  </a:lnTo>
                  <a:lnTo>
                    <a:pt x="914400" y="264921"/>
                  </a:lnTo>
                  <a:lnTo>
                    <a:pt x="914400" y="440054"/>
                  </a:lnTo>
                  <a:lnTo>
                    <a:pt x="381000" y="440054"/>
                  </a:lnTo>
                  <a:lnTo>
                    <a:pt x="152400" y="440054"/>
                  </a:lnTo>
                  <a:lnTo>
                    <a:pt x="0" y="440054"/>
                  </a:lnTo>
                  <a:lnTo>
                    <a:pt x="0" y="264921"/>
                  </a:lnTo>
                  <a:lnTo>
                    <a:pt x="0" y="189864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94941" y="3585717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4327" y="5338978"/>
            <a:ext cx="2435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Realiza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commit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13255">
              <a:lnSpc>
                <a:spcPct val="100000"/>
              </a:lnSpc>
              <a:spcBef>
                <a:spcPts val="95"/>
              </a:spcBef>
            </a:pPr>
            <a:r>
              <a:rPr dirty="0"/>
              <a:t>Criando</a:t>
            </a:r>
            <a:r>
              <a:rPr spc="-80" dirty="0"/>
              <a:t> </a:t>
            </a:r>
            <a:r>
              <a:rPr spc="-10" dirty="0"/>
              <a:t>Ramificações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7280" y="4565903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9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commit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–a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7216" y="30244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144267" y="2926079"/>
            <a:ext cx="413384" cy="411480"/>
            <a:chOff x="2144267" y="2926079"/>
            <a:chExt cx="413384" cy="411480"/>
          </a:xfrm>
        </p:grpSpPr>
        <p:sp>
          <p:nvSpPr>
            <p:cNvPr id="6" name="object 6"/>
            <p:cNvSpPr/>
            <p:nvPr/>
          </p:nvSpPr>
          <p:spPr>
            <a:xfrm>
              <a:off x="2163317" y="2945129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4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63317" y="2945129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4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118104" y="2926079"/>
            <a:ext cx="413384" cy="411480"/>
            <a:chOff x="3118104" y="2926079"/>
            <a:chExt cx="413384" cy="411480"/>
          </a:xfrm>
        </p:grpSpPr>
        <p:sp>
          <p:nvSpPr>
            <p:cNvPr id="9" name="object 9"/>
            <p:cNvSpPr/>
            <p:nvPr/>
          </p:nvSpPr>
          <p:spPr>
            <a:xfrm>
              <a:off x="3137154" y="2945129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4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37154" y="2945129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4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591052" y="30244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122676" y="3423284"/>
            <a:ext cx="943610" cy="469265"/>
            <a:chOff x="3122676" y="3423284"/>
            <a:chExt cx="943610" cy="469265"/>
          </a:xfrm>
        </p:grpSpPr>
        <p:sp>
          <p:nvSpPr>
            <p:cNvPr id="13" name="object 13"/>
            <p:cNvSpPr/>
            <p:nvPr/>
          </p:nvSpPr>
          <p:spPr>
            <a:xfrm>
              <a:off x="3137154" y="3437762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699" y="0"/>
                  </a:moveTo>
                  <a:lnTo>
                    <a:pt x="152399" y="139826"/>
                  </a:lnTo>
                  <a:lnTo>
                    <a:pt x="0" y="139826"/>
                  </a:lnTo>
                  <a:lnTo>
                    <a:pt x="0" y="440055"/>
                  </a:lnTo>
                  <a:lnTo>
                    <a:pt x="914399" y="440055"/>
                  </a:lnTo>
                  <a:lnTo>
                    <a:pt x="914399" y="139826"/>
                  </a:lnTo>
                  <a:lnTo>
                    <a:pt x="380999" y="139826"/>
                  </a:lnTo>
                  <a:lnTo>
                    <a:pt x="26669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37154" y="3437762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399" y="139826"/>
                  </a:lnTo>
                  <a:lnTo>
                    <a:pt x="266699" y="0"/>
                  </a:lnTo>
                  <a:lnTo>
                    <a:pt x="380999" y="139826"/>
                  </a:lnTo>
                  <a:lnTo>
                    <a:pt x="914399" y="139826"/>
                  </a:lnTo>
                  <a:lnTo>
                    <a:pt x="914399" y="189864"/>
                  </a:lnTo>
                  <a:lnTo>
                    <a:pt x="914399" y="264922"/>
                  </a:lnTo>
                  <a:lnTo>
                    <a:pt x="914399" y="440055"/>
                  </a:lnTo>
                  <a:lnTo>
                    <a:pt x="380999" y="440055"/>
                  </a:lnTo>
                  <a:lnTo>
                    <a:pt x="152399" y="440055"/>
                  </a:lnTo>
                  <a:lnTo>
                    <a:pt x="0" y="440055"/>
                  </a:lnTo>
                  <a:lnTo>
                    <a:pt x="0" y="264922"/>
                  </a:lnTo>
                  <a:lnTo>
                    <a:pt x="0" y="189864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51453" y="3562604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4327" y="5338978"/>
            <a:ext cx="6783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Adiciona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arquivos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index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realiza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commit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13255">
              <a:lnSpc>
                <a:spcPct val="100000"/>
              </a:lnSpc>
              <a:spcBef>
                <a:spcPts val="95"/>
              </a:spcBef>
            </a:pPr>
            <a:r>
              <a:rPr dirty="0"/>
              <a:t>Criando</a:t>
            </a:r>
            <a:r>
              <a:rPr spc="-80" dirty="0"/>
              <a:t> </a:t>
            </a:r>
            <a:r>
              <a:rPr spc="-10" dirty="0"/>
              <a:t>Ramificações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7280" y="4565903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9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checkout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b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ramo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7216" y="30244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144267" y="2926079"/>
            <a:ext cx="413384" cy="411480"/>
            <a:chOff x="2144267" y="2926079"/>
            <a:chExt cx="413384" cy="411480"/>
          </a:xfrm>
        </p:grpSpPr>
        <p:sp>
          <p:nvSpPr>
            <p:cNvPr id="6" name="object 6"/>
            <p:cNvSpPr/>
            <p:nvPr/>
          </p:nvSpPr>
          <p:spPr>
            <a:xfrm>
              <a:off x="2163317" y="2945129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4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63317" y="2945129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4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118104" y="2406395"/>
            <a:ext cx="944880" cy="931544"/>
            <a:chOff x="3118104" y="2406395"/>
            <a:chExt cx="944880" cy="931544"/>
          </a:xfrm>
        </p:grpSpPr>
        <p:sp>
          <p:nvSpPr>
            <p:cNvPr id="9" name="object 9"/>
            <p:cNvSpPr/>
            <p:nvPr/>
          </p:nvSpPr>
          <p:spPr>
            <a:xfrm>
              <a:off x="3137154" y="2945129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4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37154" y="2945129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4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34106" y="2420873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399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152399" y="300227"/>
                  </a:lnTo>
                  <a:lnTo>
                    <a:pt x="266699" y="446913"/>
                  </a:lnTo>
                  <a:lnTo>
                    <a:pt x="380999" y="300227"/>
                  </a:lnTo>
                  <a:lnTo>
                    <a:pt x="914399" y="300227"/>
                  </a:lnTo>
                  <a:lnTo>
                    <a:pt x="91439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34106" y="2420873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399" y="0"/>
                  </a:lnTo>
                  <a:lnTo>
                    <a:pt x="380999" y="0"/>
                  </a:lnTo>
                  <a:lnTo>
                    <a:pt x="914399" y="0"/>
                  </a:lnTo>
                  <a:lnTo>
                    <a:pt x="914399" y="175133"/>
                  </a:lnTo>
                  <a:lnTo>
                    <a:pt x="914399" y="250189"/>
                  </a:lnTo>
                  <a:lnTo>
                    <a:pt x="914399" y="300227"/>
                  </a:lnTo>
                  <a:lnTo>
                    <a:pt x="380999" y="300227"/>
                  </a:lnTo>
                  <a:lnTo>
                    <a:pt x="266699" y="446913"/>
                  </a:lnTo>
                  <a:lnTo>
                    <a:pt x="152399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3591052" y="30244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28796" y="2406522"/>
            <a:ext cx="523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ramo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122676" y="3423284"/>
            <a:ext cx="943610" cy="469265"/>
            <a:chOff x="3122676" y="3423284"/>
            <a:chExt cx="943610" cy="469265"/>
          </a:xfrm>
        </p:grpSpPr>
        <p:sp>
          <p:nvSpPr>
            <p:cNvPr id="16" name="object 16"/>
            <p:cNvSpPr/>
            <p:nvPr/>
          </p:nvSpPr>
          <p:spPr>
            <a:xfrm>
              <a:off x="3137154" y="3437762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699" y="0"/>
                  </a:moveTo>
                  <a:lnTo>
                    <a:pt x="152399" y="139826"/>
                  </a:lnTo>
                  <a:lnTo>
                    <a:pt x="0" y="139826"/>
                  </a:lnTo>
                  <a:lnTo>
                    <a:pt x="0" y="440055"/>
                  </a:lnTo>
                  <a:lnTo>
                    <a:pt x="914399" y="440055"/>
                  </a:lnTo>
                  <a:lnTo>
                    <a:pt x="914399" y="139826"/>
                  </a:lnTo>
                  <a:lnTo>
                    <a:pt x="380999" y="139826"/>
                  </a:lnTo>
                  <a:lnTo>
                    <a:pt x="26669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37154" y="3437762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399" y="139826"/>
                  </a:lnTo>
                  <a:lnTo>
                    <a:pt x="266699" y="0"/>
                  </a:lnTo>
                  <a:lnTo>
                    <a:pt x="380999" y="139826"/>
                  </a:lnTo>
                  <a:lnTo>
                    <a:pt x="914399" y="139826"/>
                  </a:lnTo>
                  <a:lnTo>
                    <a:pt x="914399" y="189864"/>
                  </a:lnTo>
                  <a:lnTo>
                    <a:pt x="914399" y="264922"/>
                  </a:lnTo>
                  <a:lnTo>
                    <a:pt x="914399" y="440055"/>
                  </a:lnTo>
                  <a:lnTo>
                    <a:pt x="380999" y="440055"/>
                  </a:lnTo>
                  <a:lnTo>
                    <a:pt x="152399" y="440055"/>
                  </a:lnTo>
                  <a:lnTo>
                    <a:pt x="0" y="440055"/>
                  </a:lnTo>
                  <a:lnTo>
                    <a:pt x="0" y="264922"/>
                  </a:lnTo>
                  <a:lnTo>
                    <a:pt x="0" y="189864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251453" y="3562604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4327" y="5338978"/>
            <a:ext cx="7108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Cria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branch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ramo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altera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seja,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próximos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i="1" dirty="0">
                <a:latin typeface="Calibri"/>
                <a:cs typeface="Calibri"/>
              </a:rPr>
              <a:t>commits</a:t>
            </a:r>
            <a:r>
              <a:rPr sz="2400" i="1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serão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branch</a:t>
            </a:r>
            <a:r>
              <a:rPr sz="2400" i="1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ramo.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13255">
              <a:lnSpc>
                <a:spcPct val="100000"/>
              </a:lnSpc>
              <a:spcBef>
                <a:spcPts val="95"/>
              </a:spcBef>
            </a:pPr>
            <a:r>
              <a:rPr dirty="0"/>
              <a:t>Criando</a:t>
            </a:r>
            <a:r>
              <a:rPr spc="-80" dirty="0"/>
              <a:t> </a:t>
            </a:r>
            <a:r>
              <a:rPr spc="-10" dirty="0"/>
              <a:t>Ramificações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7280" y="4565903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9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commit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–a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7216" y="30244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144267" y="2926079"/>
            <a:ext cx="413384" cy="411480"/>
            <a:chOff x="2144267" y="2926079"/>
            <a:chExt cx="413384" cy="411480"/>
          </a:xfrm>
        </p:grpSpPr>
        <p:sp>
          <p:nvSpPr>
            <p:cNvPr id="6" name="object 6"/>
            <p:cNvSpPr/>
            <p:nvPr/>
          </p:nvSpPr>
          <p:spPr>
            <a:xfrm>
              <a:off x="2163317" y="2945129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4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63317" y="2945129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4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118104" y="2465070"/>
            <a:ext cx="872490" cy="872490"/>
            <a:chOff x="3118104" y="2465070"/>
            <a:chExt cx="872490" cy="872490"/>
          </a:xfrm>
        </p:grpSpPr>
        <p:sp>
          <p:nvSpPr>
            <p:cNvPr id="9" name="object 9"/>
            <p:cNvSpPr/>
            <p:nvPr/>
          </p:nvSpPr>
          <p:spPr>
            <a:xfrm>
              <a:off x="3137154" y="2945130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4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37154" y="2945130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4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07994" y="2465070"/>
              <a:ext cx="482600" cy="436245"/>
            </a:xfrm>
            <a:custGeom>
              <a:avLst/>
              <a:gdLst/>
              <a:ahLst/>
              <a:cxnLst/>
              <a:rect l="l" t="t" r="r" b="b"/>
              <a:pathLst>
                <a:path w="482600" h="436244">
                  <a:moveTo>
                    <a:pt x="428612" y="48290"/>
                  </a:moveTo>
                  <a:lnTo>
                    <a:pt x="393344" y="56336"/>
                  </a:lnTo>
                  <a:lnTo>
                    <a:pt x="0" y="409828"/>
                  </a:lnTo>
                  <a:lnTo>
                    <a:pt x="23367" y="435990"/>
                  </a:lnTo>
                  <a:lnTo>
                    <a:pt x="416816" y="82506"/>
                  </a:lnTo>
                  <a:lnTo>
                    <a:pt x="428612" y="48290"/>
                  </a:lnTo>
                  <a:close/>
                </a:path>
                <a:path w="482600" h="436244">
                  <a:moveTo>
                    <a:pt x="478536" y="11049"/>
                  </a:moveTo>
                  <a:lnTo>
                    <a:pt x="443738" y="11049"/>
                  </a:lnTo>
                  <a:lnTo>
                    <a:pt x="467232" y="37210"/>
                  </a:lnTo>
                  <a:lnTo>
                    <a:pt x="416816" y="82506"/>
                  </a:lnTo>
                  <a:lnTo>
                    <a:pt x="380110" y="188975"/>
                  </a:lnTo>
                  <a:lnTo>
                    <a:pt x="379245" y="195879"/>
                  </a:lnTo>
                  <a:lnTo>
                    <a:pt x="381000" y="202390"/>
                  </a:lnTo>
                  <a:lnTo>
                    <a:pt x="385040" y="207781"/>
                  </a:lnTo>
                  <a:lnTo>
                    <a:pt x="391032" y="211327"/>
                  </a:lnTo>
                  <a:lnTo>
                    <a:pt x="397916" y="212246"/>
                  </a:lnTo>
                  <a:lnTo>
                    <a:pt x="404383" y="210486"/>
                  </a:lnTo>
                  <a:lnTo>
                    <a:pt x="409731" y="206416"/>
                  </a:lnTo>
                  <a:lnTo>
                    <a:pt x="413257" y="200405"/>
                  </a:lnTo>
                  <a:lnTo>
                    <a:pt x="478536" y="11049"/>
                  </a:lnTo>
                  <a:close/>
                </a:path>
                <a:path w="482600" h="436244">
                  <a:moveTo>
                    <a:pt x="450353" y="18414"/>
                  </a:moveTo>
                  <a:lnTo>
                    <a:pt x="438911" y="18414"/>
                  </a:lnTo>
                  <a:lnTo>
                    <a:pt x="459358" y="41275"/>
                  </a:lnTo>
                  <a:lnTo>
                    <a:pt x="428612" y="48290"/>
                  </a:lnTo>
                  <a:lnTo>
                    <a:pt x="416816" y="82506"/>
                  </a:lnTo>
                  <a:lnTo>
                    <a:pt x="467232" y="37210"/>
                  </a:lnTo>
                  <a:lnTo>
                    <a:pt x="450353" y="18414"/>
                  </a:lnTo>
                  <a:close/>
                </a:path>
                <a:path w="482600" h="436244">
                  <a:moveTo>
                    <a:pt x="482345" y="0"/>
                  </a:moveTo>
                  <a:lnTo>
                    <a:pt x="275716" y="47243"/>
                  </a:lnTo>
                  <a:lnTo>
                    <a:pt x="269331" y="50109"/>
                  </a:lnTo>
                  <a:lnTo>
                    <a:pt x="264731" y="55022"/>
                  </a:lnTo>
                  <a:lnTo>
                    <a:pt x="262322" y="61317"/>
                  </a:lnTo>
                  <a:lnTo>
                    <a:pt x="262508" y="68325"/>
                  </a:lnTo>
                  <a:lnTo>
                    <a:pt x="265372" y="74638"/>
                  </a:lnTo>
                  <a:lnTo>
                    <a:pt x="270271" y="79200"/>
                  </a:lnTo>
                  <a:lnTo>
                    <a:pt x="276528" y="81595"/>
                  </a:lnTo>
                  <a:lnTo>
                    <a:pt x="283463" y="81406"/>
                  </a:lnTo>
                  <a:lnTo>
                    <a:pt x="393344" y="56336"/>
                  </a:lnTo>
                  <a:lnTo>
                    <a:pt x="443738" y="11049"/>
                  </a:lnTo>
                  <a:lnTo>
                    <a:pt x="478536" y="11049"/>
                  </a:lnTo>
                  <a:lnTo>
                    <a:pt x="482345" y="0"/>
                  </a:lnTo>
                  <a:close/>
                </a:path>
                <a:path w="482600" h="436244">
                  <a:moveTo>
                    <a:pt x="443738" y="11049"/>
                  </a:moveTo>
                  <a:lnTo>
                    <a:pt x="393344" y="56336"/>
                  </a:lnTo>
                  <a:lnTo>
                    <a:pt x="428612" y="48290"/>
                  </a:lnTo>
                  <a:lnTo>
                    <a:pt x="438911" y="18414"/>
                  </a:lnTo>
                  <a:lnTo>
                    <a:pt x="450353" y="18414"/>
                  </a:lnTo>
                  <a:lnTo>
                    <a:pt x="443738" y="11049"/>
                  </a:lnTo>
                  <a:close/>
                </a:path>
                <a:path w="482600" h="436244">
                  <a:moveTo>
                    <a:pt x="438911" y="18414"/>
                  </a:moveTo>
                  <a:lnTo>
                    <a:pt x="428612" y="48290"/>
                  </a:lnTo>
                  <a:lnTo>
                    <a:pt x="459358" y="41275"/>
                  </a:lnTo>
                  <a:lnTo>
                    <a:pt x="438911" y="18414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078223" y="2100072"/>
            <a:ext cx="411480" cy="411480"/>
            <a:chOff x="4078223" y="2100072"/>
            <a:chExt cx="411480" cy="41148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7273" y="2119122"/>
              <a:ext cx="373379" cy="37337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097273" y="211912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5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89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79" y="186689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3" y="347895"/>
                  </a:lnTo>
                  <a:lnTo>
                    <a:pt x="236325" y="366712"/>
                  </a:lnTo>
                  <a:lnTo>
                    <a:pt x="186689" y="373379"/>
                  </a:lnTo>
                  <a:lnTo>
                    <a:pt x="137054" y="366712"/>
                  </a:lnTo>
                  <a:lnTo>
                    <a:pt x="92455" y="347895"/>
                  </a:lnTo>
                  <a:lnTo>
                    <a:pt x="54673" y="318706"/>
                  </a:lnTo>
                  <a:lnTo>
                    <a:pt x="25484" y="280923"/>
                  </a:lnTo>
                  <a:lnTo>
                    <a:pt x="666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4563364" y="219845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4075176" y="1571244"/>
            <a:ext cx="943610" cy="476250"/>
            <a:chOff x="4075176" y="1571244"/>
            <a:chExt cx="943610" cy="476250"/>
          </a:xfrm>
        </p:grpSpPr>
        <p:sp>
          <p:nvSpPr>
            <p:cNvPr id="17" name="object 17"/>
            <p:cNvSpPr/>
            <p:nvPr/>
          </p:nvSpPr>
          <p:spPr>
            <a:xfrm>
              <a:off x="4089654" y="1585722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152400" y="300227"/>
                  </a:lnTo>
                  <a:lnTo>
                    <a:pt x="266700" y="446913"/>
                  </a:lnTo>
                  <a:lnTo>
                    <a:pt x="381000" y="300227"/>
                  </a:lnTo>
                  <a:lnTo>
                    <a:pt x="914400" y="30022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89654" y="1585722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2"/>
                  </a:lnTo>
                  <a:lnTo>
                    <a:pt x="914400" y="250189"/>
                  </a:lnTo>
                  <a:lnTo>
                    <a:pt x="914400" y="300227"/>
                  </a:lnTo>
                  <a:lnTo>
                    <a:pt x="381000" y="300227"/>
                  </a:lnTo>
                  <a:lnTo>
                    <a:pt x="266700" y="446913"/>
                  </a:lnTo>
                  <a:lnTo>
                    <a:pt x="152400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2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284726" y="1570101"/>
            <a:ext cx="523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ramo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122676" y="3423284"/>
            <a:ext cx="943610" cy="469265"/>
            <a:chOff x="3122676" y="3423284"/>
            <a:chExt cx="943610" cy="469265"/>
          </a:xfrm>
        </p:grpSpPr>
        <p:sp>
          <p:nvSpPr>
            <p:cNvPr id="21" name="object 21"/>
            <p:cNvSpPr/>
            <p:nvPr/>
          </p:nvSpPr>
          <p:spPr>
            <a:xfrm>
              <a:off x="3137154" y="3437762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699" y="0"/>
                  </a:moveTo>
                  <a:lnTo>
                    <a:pt x="152399" y="139826"/>
                  </a:lnTo>
                  <a:lnTo>
                    <a:pt x="0" y="139826"/>
                  </a:lnTo>
                  <a:lnTo>
                    <a:pt x="0" y="440055"/>
                  </a:lnTo>
                  <a:lnTo>
                    <a:pt x="914399" y="440055"/>
                  </a:lnTo>
                  <a:lnTo>
                    <a:pt x="914399" y="139826"/>
                  </a:lnTo>
                  <a:lnTo>
                    <a:pt x="380999" y="139826"/>
                  </a:lnTo>
                  <a:lnTo>
                    <a:pt x="26669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37154" y="3437762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399" y="139826"/>
                  </a:lnTo>
                  <a:lnTo>
                    <a:pt x="266699" y="0"/>
                  </a:lnTo>
                  <a:lnTo>
                    <a:pt x="380999" y="139826"/>
                  </a:lnTo>
                  <a:lnTo>
                    <a:pt x="914399" y="139826"/>
                  </a:lnTo>
                  <a:lnTo>
                    <a:pt x="914399" y="189864"/>
                  </a:lnTo>
                  <a:lnTo>
                    <a:pt x="914399" y="264922"/>
                  </a:lnTo>
                  <a:lnTo>
                    <a:pt x="914399" y="440055"/>
                  </a:lnTo>
                  <a:lnTo>
                    <a:pt x="380999" y="440055"/>
                  </a:lnTo>
                  <a:lnTo>
                    <a:pt x="152399" y="440055"/>
                  </a:lnTo>
                  <a:lnTo>
                    <a:pt x="0" y="440055"/>
                  </a:lnTo>
                  <a:lnTo>
                    <a:pt x="0" y="264922"/>
                  </a:lnTo>
                  <a:lnTo>
                    <a:pt x="0" y="189864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251453" y="3562604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3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54327" y="5338978"/>
            <a:ext cx="4474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Realiza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branch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ramo.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49908" y="1915667"/>
            <a:ext cx="1114425" cy="1087120"/>
            <a:chOff x="1549908" y="1915667"/>
            <a:chExt cx="1114425" cy="1087120"/>
          </a:xfrm>
        </p:grpSpPr>
        <p:sp>
          <p:nvSpPr>
            <p:cNvPr id="3" name="object 3"/>
            <p:cNvSpPr/>
            <p:nvPr/>
          </p:nvSpPr>
          <p:spPr>
            <a:xfrm>
              <a:off x="1568958" y="2065781"/>
              <a:ext cx="1076325" cy="917575"/>
            </a:xfrm>
            <a:custGeom>
              <a:avLst/>
              <a:gdLst/>
              <a:ahLst/>
              <a:cxnLst/>
              <a:rect l="l" t="t" r="r" b="b"/>
              <a:pathLst>
                <a:path w="1076325" h="917575">
                  <a:moveTo>
                    <a:pt x="1075943" y="0"/>
                  </a:moveTo>
                  <a:lnTo>
                    <a:pt x="1056722" y="34843"/>
                  </a:lnTo>
                  <a:lnTo>
                    <a:pt x="1002481" y="66152"/>
                  </a:lnTo>
                  <a:lnTo>
                    <a:pt x="963832" y="80091"/>
                  </a:lnTo>
                  <a:lnTo>
                    <a:pt x="918352" y="92678"/>
                  </a:lnTo>
                  <a:lnTo>
                    <a:pt x="866684" y="103756"/>
                  </a:lnTo>
                  <a:lnTo>
                    <a:pt x="809469" y="113171"/>
                  </a:lnTo>
                  <a:lnTo>
                    <a:pt x="747349" y="120765"/>
                  </a:lnTo>
                  <a:lnTo>
                    <a:pt x="680965" y="126382"/>
                  </a:lnTo>
                  <a:lnTo>
                    <a:pt x="610958" y="129867"/>
                  </a:lnTo>
                  <a:lnTo>
                    <a:pt x="537972" y="131063"/>
                  </a:lnTo>
                  <a:lnTo>
                    <a:pt x="464985" y="129867"/>
                  </a:lnTo>
                  <a:lnTo>
                    <a:pt x="394978" y="126382"/>
                  </a:lnTo>
                  <a:lnTo>
                    <a:pt x="328594" y="120765"/>
                  </a:lnTo>
                  <a:lnTo>
                    <a:pt x="266474" y="113171"/>
                  </a:lnTo>
                  <a:lnTo>
                    <a:pt x="209259" y="103756"/>
                  </a:lnTo>
                  <a:lnTo>
                    <a:pt x="157591" y="92678"/>
                  </a:lnTo>
                  <a:lnTo>
                    <a:pt x="112111" y="80091"/>
                  </a:lnTo>
                  <a:lnTo>
                    <a:pt x="73462" y="66152"/>
                  </a:lnTo>
                  <a:lnTo>
                    <a:pt x="19221" y="34843"/>
                  </a:lnTo>
                  <a:lnTo>
                    <a:pt x="0" y="0"/>
                  </a:lnTo>
                  <a:lnTo>
                    <a:pt x="0" y="786383"/>
                  </a:lnTo>
                  <a:lnTo>
                    <a:pt x="19221" y="821227"/>
                  </a:lnTo>
                  <a:lnTo>
                    <a:pt x="73462" y="852536"/>
                  </a:lnTo>
                  <a:lnTo>
                    <a:pt x="112111" y="866475"/>
                  </a:lnTo>
                  <a:lnTo>
                    <a:pt x="157591" y="879062"/>
                  </a:lnTo>
                  <a:lnTo>
                    <a:pt x="209259" y="890140"/>
                  </a:lnTo>
                  <a:lnTo>
                    <a:pt x="266474" y="899555"/>
                  </a:lnTo>
                  <a:lnTo>
                    <a:pt x="328594" y="907149"/>
                  </a:lnTo>
                  <a:lnTo>
                    <a:pt x="394978" y="912766"/>
                  </a:lnTo>
                  <a:lnTo>
                    <a:pt x="464985" y="916251"/>
                  </a:lnTo>
                  <a:lnTo>
                    <a:pt x="537972" y="917447"/>
                  </a:lnTo>
                  <a:lnTo>
                    <a:pt x="610958" y="916251"/>
                  </a:lnTo>
                  <a:lnTo>
                    <a:pt x="680965" y="912766"/>
                  </a:lnTo>
                  <a:lnTo>
                    <a:pt x="747349" y="907149"/>
                  </a:lnTo>
                  <a:lnTo>
                    <a:pt x="809469" y="899555"/>
                  </a:lnTo>
                  <a:lnTo>
                    <a:pt x="866684" y="890140"/>
                  </a:lnTo>
                  <a:lnTo>
                    <a:pt x="918352" y="879062"/>
                  </a:lnTo>
                  <a:lnTo>
                    <a:pt x="963832" y="866475"/>
                  </a:lnTo>
                  <a:lnTo>
                    <a:pt x="1002481" y="852536"/>
                  </a:lnTo>
                  <a:lnTo>
                    <a:pt x="1056722" y="821227"/>
                  </a:lnTo>
                  <a:lnTo>
                    <a:pt x="1075943" y="786383"/>
                  </a:lnTo>
                  <a:lnTo>
                    <a:pt x="107594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68958" y="1934717"/>
              <a:ext cx="1076325" cy="262255"/>
            </a:xfrm>
            <a:custGeom>
              <a:avLst/>
              <a:gdLst/>
              <a:ahLst/>
              <a:cxnLst/>
              <a:rect l="l" t="t" r="r" b="b"/>
              <a:pathLst>
                <a:path w="1076325" h="262255">
                  <a:moveTo>
                    <a:pt x="537972" y="0"/>
                  </a:moveTo>
                  <a:lnTo>
                    <a:pt x="464985" y="1196"/>
                  </a:lnTo>
                  <a:lnTo>
                    <a:pt x="394978" y="4681"/>
                  </a:lnTo>
                  <a:lnTo>
                    <a:pt x="328594" y="10298"/>
                  </a:lnTo>
                  <a:lnTo>
                    <a:pt x="266474" y="17892"/>
                  </a:lnTo>
                  <a:lnTo>
                    <a:pt x="209259" y="27307"/>
                  </a:lnTo>
                  <a:lnTo>
                    <a:pt x="157591" y="38385"/>
                  </a:lnTo>
                  <a:lnTo>
                    <a:pt x="112111" y="50972"/>
                  </a:lnTo>
                  <a:lnTo>
                    <a:pt x="73462" y="64911"/>
                  </a:lnTo>
                  <a:lnTo>
                    <a:pt x="19221" y="96220"/>
                  </a:lnTo>
                  <a:lnTo>
                    <a:pt x="0" y="131064"/>
                  </a:lnTo>
                  <a:lnTo>
                    <a:pt x="4912" y="148849"/>
                  </a:lnTo>
                  <a:lnTo>
                    <a:pt x="42285" y="182082"/>
                  </a:lnTo>
                  <a:lnTo>
                    <a:pt x="112111" y="211155"/>
                  </a:lnTo>
                  <a:lnTo>
                    <a:pt x="157591" y="223742"/>
                  </a:lnTo>
                  <a:lnTo>
                    <a:pt x="209259" y="234820"/>
                  </a:lnTo>
                  <a:lnTo>
                    <a:pt x="266474" y="244235"/>
                  </a:lnTo>
                  <a:lnTo>
                    <a:pt x="328594" y="251829"/>
                  </a:lnTo>
                  <a:lnTo>
                    <a:pt x="394978" y="257446"/>
                  </a:lnTo>
                  <a:lnTo>
                    <a:pt x="464985" y="260931"/>
                  </a:lnTo>
                  <a:lnTo>
                    <a:pt x="537972" y="262128"/>
                  </a:lnTo>
                  <a:lnTo>
                    <a:pt x="610958" y="260931"/>
                  </a:lnTo>
                  <a:lnTo>
                    <a:pt x="680965" y="257446"/>
                  </a:lnTo>
                  <a:lnTo>
                    <a:pt x="747349" y="251829"/>
                  </a:lnTo>
                  <a:lnTo>
                    <a:pt x="809469" y="244235"/>
                  </a:lnTo>
                  <a:lnTo>
                    <a:pt x="866684" y="234820"/>
                  </a:lnTo>
                  <a:lnTo>
                    <a:pt x="918352" y="223742"/>
                  </a:lnTo>
                  <a:lnTo>
                    <a:pt x="963832" y="211155"/>
                  </a:lnTo>
                  <a:lnTo>
                    <a:pt x="1002481" y="197216"/>
                  </a:lnTo>
                  <a:lnTo>
                    <a:pt x="1056722" y="165907"/>
                  </a:lnTo>
                  <a:lnTo>
                    <a:pt x="1075943" y="131064"/>
                  </a:lnTo>
                  <a:lnTo>
                    <a:pt x="1071031" y="113278"/>
                  </a:lnTo>
                  <a:lnTo>
                    <a:pt x="1033658" y="80045"/>
                  </a:lnTo>
                  <a:lnTo>
                    <a:pt x="963832" y="50972"/>
                  </a:lnTo>
                  <a:lnTo>
                    <a:pt x="918352" y="38385"/>
                  </a:lnTo>
                  <a:lnTo>
                    <a:pt x="866684" y="27307"/>
                  </a:lnTo>
                  <a:lnTo>
                    <a:pt x="809469" y="17892"/>
                  </a:lnTo>
                  <a:lnTo>
                    <a:pt x="747349" y="10298"/>
                  </a:lnTo>
                  <a:lnTo>
                    <a:pt x="680965" y="4681"/>
                  </a:lnTo>
                  <a:lnTo>
                    <a:pt x="610958" y="1196"/>
                  </a:lnTo>
                  <a:lnTo>
                    <a:pt x="537972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68958" y="1934717"/>
              <a:ext cx="1076325" cy="1049020"/>
            </a:xfrm>
            <a:custGeom>
              <a:avLst/>
              <a:gdLst/>
              <a:ahLst/>
              <a:cxnLst/>
              <a:rect l="l" t="t" r="r" b="b"/>
              <a:pathLst>
                <a:path w="1076325" h="1049020">
                  <a:moveTo>
                    <a:pt x="1075943" y="131064"/>
                  </a:moveTo>
                  <a:lnTo>
                    <a:pt x="1056722" y="165907"/>
                  </a:lnTo>
                  <a:lnTo>
                    <a:pt x="1002481" y="197216"/>
                  </a:lnTo>
                  <a:lnTo>
                    <a:pt x="963832" y="211155"/>
                  </a:lnTo>
                  <a:lnTo>
                    <a:pt x="918352" y="223742"/>
                  </a:lnTo>
                  <a:lnTo>
                    <a:pt x="866684" y="234820"/>
                  </a:lnTo>
                  <a:lnTo>
                    <a:pt x="809469" y="244235"/>
                  </a:lnTo>
                  <a:lnTo>
                    <a:pt x="747349" y="251829"/>
                  </a:lnTo>
                  <a:lnTo>
                    <a:pt x="680965" y="257446"/>
                  </a:lnTo>
                  <a:lnTo>
                    <a:pt x="610958" y="260931"/>
                  </a:lnTo>
                  <a:lnTo>
                    <a:pt x="537972" y="262128"/>
                  </a:lnTo>
                  <a:lnTo>
                    <a:pt x="464985" y="260931"/>
                  </a:lnTo>
                  <a:lnTo>
                    <a:pt x="394978" y="257446"/>
                  </a:lnTo>
                  <a:lnTo>
                    <a:pt x="328594" y="251829"/>
                  </a:lnTo>
                  <a:lnTo>
                    <a:pt x="266474" y="244235"/>
                  </a:lnTo>
                  <a:lnTo>
                    <a:pt x="209259" y="234820"/>
                  </a:lnTo>
                  <a:lnTo>
                    <a:pt x="157591" y="223742"/>
                  </a:lnTo>
                  <a:lnTo>
                    <a:pt x="112111" y="211155"/>
                  </a:lnTo>
                  <a:lnTo>
                    <a:pt x="73462" y="197216"/>
                  </a:lnTo>
                  <a:lnTo>
                    <a:pt x="19221" y="165907"/>
                  </a:lnTo>
                  <a:lnTo>
                    <a:pt x="0" y="131064"/>
                  </a:lnTo>
                  <a:lnTo>
                    <a:pt x="4912" y="113278"/>
                  </a:lnTo>
                  <a:lnTo>
                    <a:pt x="42285" y="80045"/>
                  </a:lnTo>
                  <a:lnTo>
                    <a:pt x="112111" y="50972"/>
                  </a:lnTo>
                  <a:lnTo>
                    <a:pt x="157591" y="38385"/>
                  </a:lnTo>
                  <a:lnTo>
                    <a:pt x="209259" y="27307"/>
                  </a:lnTo>
                  <a:lnTo>
                    <a:pt x="266474" y="17892"/>
                  </a:lnTo>
                  <a:lnTo>
                    <a:pt x="328594" y="10298"/>
                  </a:lnTo>
                  <a:lnTo>
                    <a:pt x="394978" y="4681"/>
                  </a:lnTo>
                  <a:lnTo>
                    <a:pt x="464985" y="1196"/>
                  </a:lnTo>
                  <a:lnTo>
                    <a:pt x="537972" y="0"/>
                  </a:lnTo>
                  <a:lnTo>
                    <a:pt x="610958" y="1196"/>
                  </a:lnTo>
                  <a:lnTo>
                    <a:pt x="680965" y="4681"/>
                  </a:lnTo>
                  <a:lnTo>
                    <a:pt x="747349" y="10298"/>
                  </a:lnTo>
                  <a:lnTo>
                    <a:pt x="809469" y="17892"/>
                  </a:lnTo>
                  <a:lnTo>
                    <a:pt x="866684" y="27307"/>
                  </a:lnTo>
                  <a:lnTo>
                    <a:pt x="918352" y="38385"/>
                  </a:lnTo>
                  <a:lnTo>
                    <a:pt x="963832" y="50972"/>
                  </a:lnTo>
                  <a:lnTo>
                    <a:pt x="1002481" y="64911"/>
                  </a:lnTo>
                  <a:lnTo>
                    <a:pt x="1056722" y="96220"/>
                  </a:lnTo>
                  <a:lnTo>
                    <a:pt x="1075943" y="131064"/>
                  </a:lnTo>
                  <a:close/>
                </a:path>
                <a:path w="1076325" h="1049020">
                  <a:moveTo>
                    <a:pt x="1075943" y="131064"/>
                  </a:moveTo>
                  <a:lnTo>
                    <a:pt x="1075943" y="917448"/>
                  </a:lnTo>
                  <a:lnTo>
                    <a:pt x="1071031" y="935233"/>
                  </a:lnTo>
                  <a:lnTo>
                    <a:pt x="1033658" y="968466"/>
                  </a:lnTo>
                  <a:lnTo>
                    <a:pt x="963832" y="997539"/>
                  </a:lnTo>
                  <a:lnTo>
                    <a:pt x="918352" y="1010126"/>
                  </a:lnTo>
                  <a:lnTo>
                    <a:pt x="866684" y="1021204"/>
                  </a:lnTo>
                  <a:lnTo>
                    <a:pt x="809469" y="1030619"/>
                  </a:lnTo>
                  <a:lnTo>
                    <a:pt x="747349" y="1038213"/>
                  </a:lnTo>
                  <a:lnTo>
                    <a:pt x="680965" y="1043830"/>
                  </a:lnTo>
                  <a:lnTo>
                    <a:pt x="610958" y="1047315"/>
                  </a:lnTo>
                  <a:lnTo>
                    <a:pt x="537972" y="1048512"/>
                  </a:lnTo>
                  <a:lnTo>
                    <a:pt x="464985" y="1047315"/>
                  </a:lnTo>
                  <a:lnTo>
                    <a:pt x="394978" y="1043830"/>
                  </a:lnTo>
                  <a:lnTo>
                    <a:pt x="328594" y="1038213"/>
                  </a:lnTo>
                  <a:lnTo>
                    <a:pt x="266474" y="1030619"/>
                  </a:lnTo>
                  <a:lnTo>
                    <a:pt x="209259" y="1021204"/>
                  </a:lnTo>
                  <a:lnTo>
                    <a:pt x="157591" y="1010126"/>
                  </a:lnTo>
                  <a:lnTo>
                    <a:pt x="112111" y="997539"/>
                  </a:lnTo>
                  <a:lnTo>
                    <a:pt x="73462" y="983600"/>
                  </a:lnTo>
                  <a:lnTo>
                    <a:pt x="19221" y="952291"/>
                  </a:lnTo>
                  <a:lnTo>
                    <a:pt x="0" y="917448"/>
                  </a:lnTo>
                  <a:lnTo>
                    <a:pt x="0" y="131064"/>
                  </a:lnTo>
                </a:path>
              </a:pathLst>
            </a:custGeom>
            <a:ln w="38100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01164" y="2208098"/>
            <a:ext cx="8096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5" dirty="0">
                <a:solidFill>
                  <a:srgbClr val="252525"/>
                </a:solidFill>
                <a:latin typeface="Calibri"/>
                <a:cs typeface="Calibri"/>
              </a:rPr>
              <a:t>SVN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Sistema</a:t>
            </a:r>
            <a:r>
              <a:rPr spc="-85" dirty="0"/>
              <a:t> </a:t>
            </a:r>
            <a:r>
              <a:rPr dirty="0"/>
              <a:t>de</a:t>
            </a:r>
            <a:r>
              <a:rPr spc="-105" dirty="0"/>
              <a:t> </a:t>
            </a:r>
            <a:r>
              <a:rPr dirty="0"/>
              <a:t>Controle</a:t>
            </a:r>
            <a:r>
              <a:rPr spc="-75" dirty="0"/>
              <a:t> </a:t>
            </a:r>
            <a:r>
              <a:rPr dirty="0"/>
              <a:t>de</a:t>
            </a:r>
            <a:r>
              <a:rPr spc="-100" dirty="0"/>
              <a:t> </a:t>
            </a:r>
            <a:r>
              <a:rPr spc="-25" dirty="0"/>
              <a:t>Versão</a:t>
            </a:r>
            <a:r>
              <a:rPr spc="-85" dirty="0"/>
              <a:t> </a:t>
            </a:r>
            <a:r>
              <a:rPr spc="-10" dirty="0"/>
              <a:t>Centralizado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811779" y="4524755"/>
            <a:ext cx="908685" cy="1377950"/>
            <a:chOff x="2811779" y="4524755"/>
            <a:chExt cx="908685" cy="1377950"/>
          </a:xfrm>
        </p:grpSpPr>
        <p:sp>
          <p:nvSpPr>
            <p:cNvPr id="9" name="object 9"/>
            <p:cNvSpPr/>
            <p:nvPr/>
          </p:nvSpPr>
          <p:spPr>
            <a:xfrm>
              <a:off x="2830829" y="5037581"/>
              <a:ext cx="870585" cy="845819"/>
            </a:xfrm>
            <a:custGeom>
              <a:avLst/>
              <a:gdLst/>
              <a:ahLst/>
              <a:cxnLst/>
              <a:rect l="l" t="t" r="r" b="b"/>
              <a:pathLst>
                <a:path w="870585" h="845820">
                  <a:moveTo>
                    <a:pt x="435102" y="0"/>
                  </a:moveTo>
                  <a:lnTo>
                    <a:pt x="387695" y="2481"/>
                  </a:lnTo>
                  <a:lnTo>
                    <a:pt x="341767" y="9754"/>
                  </a:lnTo>
                  <a:lnTo>
                    <a:pt x="297582" y="21561"/>
                  </a:lnTo>
                  <a:lnTo>
                    <a:pt x="255406" y="37643"/>
                  </a:lnTo>
                  <a:lnTo>
                    <a:pt x="215504" y="57742"/>
                  </a:lnTo>
                  <a:lnTo>
                    <a:pt x="178143" y="81601"/>
                  </a:lnTo>
                  <a:lnTo>
                    <a:pt x="143587" y="108960"/>
                  </a:lnTo>
                  <a:lnTo>
                    <a:pt x="112102" y="139563"/>
                  </a:lnTo>
                  <a:lnTo>
                    <a:pt x="83954" y="173150"/>
                  </a:lnTo>
                  <a:lnTo>
                    <a:pt x="59407" y="209465"/>
                  </a:lnTo>
                  <a:lnTo>
                    <a:pt x="38729" y="248248"/>
                  </a:lnTo>
                  <a:lnTo>
                    <a:pt x="22183" y="289243"/>
                  </a:lnTo>
                  <a:lnTo>
                    <a:pt x="10036" y="332190"/>
                  </a:lnTo>
                  <a:lnTo>
                    <a:pt x="2553" y="376831"/>
                  </a:lnTo>
                  <a:lnTo>
                    <a:pt x="0" y="422910"/>
                  </a:lnTo>
                  <a:lnTo>
                    <a:pt x="0" y="845820"/>
                  </a:lnTo>
                  <a:lnTo>
                    <a:pt x="870204" y="845820"/>
                  </a:lnTo>
                  <a:lnTo>
                    <a:pt x="870204" y="422910"/>
                  </a:lnTo>
                  <a:lnTo>
                    <a:pt x="867650" y="376831"/>
                  </a:lnTo>
                  <a:lnTo>
                    <a:pt x="860167" y="332190"/>
                  </a:lnTo>
                  <a:lnTo>
                    <a:pt x="848020" y="289243"/>
                  </a:lnTo>
                  <a:lnTo>
                    <a:pt x="831474" y="248248"/>
                  </a:lnTo>
                  <a:lnTo>
                    <a:pt x="810796" y="209465"/>
                  </a:lnTo>
                  <a:lnTo>
                    <a:pt x="786249" y="173150"/>
                  </a:lnTo>
                  <a:lnTo>
                    <a:pt x="758101" y="139563"/>
                  </a:lnTo>
                  <a:lnTo>
                    <a:pt x="726616" y="108960"/>
                  </a:lnTo>
                  <a:lnTo>
                    <a:pt x="692060" y="81601"/>
                  </a:lnTo>
                  <a:lnTo>
                    <a:pt x="654699" y="57742"/>
                  </a:lnTo>
                  <a:lnTo>
                    <a:pt x="614797" y="37643"/>
                  </a:lnTo>
                  <a:lnTo>
                    <a:pt x="572621" y="21561"/>
                  </a:lnTo>
                  <a:lnTo>
                    <a:pt x="528436" y="9754"/>
                  </a:lnTo>
                  <a:lnTo>
                    <a:pt x="482508" y="2481"/>
                  </a:lnTo>
                  <a:lnTo>
                    <a:pt x="435102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30829" y="5037581"/>
              <a:ext cx="870585" cy="845819"/>
            </a:xfrm>
            <a:custGeom>
              <a:avLst/>
              <a:gdLst/>
              <a:ahLst/>
              <a:cxnLst/>
              <a:rect l="l" t="t" r="r" b="b"/>
              <a:pathLst>
                <a:path w="870585" h="845820">
                  <a:moveTo>
                    <a:pt x="0" y="845820"/>
                  </a:moveTo>
                  <a:lnTo>
                    <a:pt x="0" y="422910"/>
                  </a:lnTo>
                  <a:lnTo>
                    <a:pt x="2553" y="376831"/>
                  </a:lnTo>
                  <a:lnTo>
                    <a:pt x="10036" y="332190"/>
                  </a:lnTo>
                  <a:lnTo>
                    <a:pt x="22183" y="289243"/>
                  </a:lnTo>
                  <a:lnTo>
                    <a:pt x="38729" y="248248"/>
                  </a:lnTo>
                  <a:lnTo>
                    <a:pt x="59407" y="209465"/>
                  </a:lnTo>
                  <a:lnTo>
                    <a:pt x="83954" y="173150"/>
                  </a:lnTo>
                  <a:lnTo>
                    <a:pt x="112102" y="139563"/>
                  </a:lnTo>
                  <a:lnTo>
                    <a:pt x="143587" y="108960"/>
                  </a:lnTo>
                  <a:lnTo>
                    <a:pt x="178143" y="81601"/>
                  </a:lnTo>
                  <a:lnTo>
                    <a:pt x="215504" y="57742"/>
                  </a:lnTo>
                  <a:lnTo>
                    <a:pt x="255406" y="37643"/>
                  </a:lnTo>
                  <a:lnTo>
                    <a:pt x="297582" y="21561"/>
                  </a:lnTo>
                  <a:lnTo>
                    <a:pt x="341767" y="9754"/>
                  </a:lnTo>
                  <a:lnTo>
                    <a:pt x="387695" y="2481"/>
                  </a:lnTo>
                  <a:lnTo>
                    <a:pt x="435102" y="0"/>
                  </a:lnTo>
                  <a:lnTo>
                    <a:pt x="482508" y="2481"/>
                  </a:lnTo>
                  <a:lnTo>
                    <a:pt x="528436" y="9754"/>
                  </a:lnTo>
                  <a:lnTo>
                    <a:pt x="572621" y="21561"/>
                  </a:lnTo>
                  <a:lnTo>
                    <a:pt x="614797" y="37643"/>
                  </a:lnTo>
                  <a:lnTo>
                    <a:pt x="654699" y="57742"/>
                  </a:lnTo>
                  <a:lnTo>
                    <a:pt x="692060" y="81601"/>
                  </a:lnTo>
                  <a:lnTo>
                    <a:pt x="726616" y="108960"/>
                  </a:lnTo>
                  <a:lnTo>
                    <a:pt x="758101" y="139563"/>
                  </a:lnTo>
                  <a:lnTo>
                    <a:pt x="786249" y="173150"/>
                  </a:lnTo>
                  <a:lnTo>
                    <a:pt x="810796" y="209465"/>
                  </a:lnTo>
                  <a:lnTo>
                    <a:pt x="831474" y="248248"/>
                  </a:lnTo>
                  <a:lnTo>
                    <a:pt x="848020" y="289243"/>
                  </a:lnTo>
                  <a:lnTo>
                    <a:pt x="860167" y="332190"/>
                  </a:lnTo>
                  <a:lnTo>
                    <a:pt x="867650" y="376831"/>
                  </a:lnTo>
                  <a:lnTo>
                    <a:pt x="870204" y="422910"/>
                  </a:lnTo>
                  <a:lnTo>
                    <a:pt x="870204" y="845820"/>
                  </a:lnTo>
                  <a:lnTo>
                    <a:pt x="0" y="845820"/>
                  </a:lnTo>
                  <a:close/>
                </a:path>
              </a:pathLst>
            </a:custGeom>
            <a:ln w="38099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7321" y="4543805"/>
              <a:ext cx="617220" cy="609600"/>
            </a:xfrm>
            <a:custGeom>
              <a:avLst/>
              <a:gdLst/>
              <a:ahLst/>
              <a:cxnLst/>
              <a:rect l="l" t="t" r="r" b="b"/>
              <a:pathLst>
                <a:path w="617220" h="609600">
                  <a:moveTo>
                    <a:pt x="308610" y="0"/>
                  </a:moveTo>
                  <a:lnTo>
                    <a:pt x="258553" y="3990"/>
                  </a:lnTo>
                  <a:lnTo>
                    <a:pt x="211067" y="15544"/>
                  </a:lnTo>
                  <a:lnTo>
                    <a:pt x="166788" y="34032"/>
                  </a:lnTo>
                  <a:lnTo>
                    <a:pt x="126351" y="58826"/>
                  </a:lnTo>
                  <a:lnTo>
                    <a:pt x="90392" y="89296"/>
                  </a:lnTo>
                  <a:lnTo>
                    <a:pt x="59545" y="124815"/>
                  </a:lnTo>
                  <a:lnTo>
                    <a:pt x="34447" y="164753"/>
                  </a:lnTo>
                  <a:lnTo>
                    <a:pt x="15733" y="208483"/>
                  </a:lnTo>
                  <a:lnTo>
                    <a:pt x="4039" y="255374"/>
                  </a:lnTo>
                  <a:lnTo>
                    <a:pt x="0" y="304800"/>
                  </a:lnTo>
                  <a:lnTo>
                    <a:pt x="4039" y="354225"/>
                  </a:lnTo>
                  <a:lnTo>
                    <a:pt x="15733" y="401116"/>
                  </a:lnTo>
                  <a:lnTo>
                    <a:pt x="34447" y="444846"/>
                  </a:lnTo>
                  <a:lnTo>
                    <a:pt x="59545" y="484784"/>
                  </a:lnTo>
                  <a:lnTo>
                    <a:pt x="90392" y="520303"/>
                  </a:lnTo>
                  <a:lnTo>
                    <a:pt x="126351" y="550773"/>
                  </a:lnTo>
                  <a:lnTo>
                    <a:pt x="166788" y="575567"/>
                  </a:lnTo>
                  <a:lnTo>
                    <a:pt x="211067" y="594055"/>
                  </a:lnTo>
                  <a:lnTo>
                    <a:pt x="258553" y="605609"/>
                  </a:lnTo>
                  <a:lnTo>
                    <a:pt x="308610" y="609600"/>
                  </a:lnTo>
                  <a:lnTo>
                    <a:pt x="358666" y="605609"/>
                  </a:lnTo>
                  <a:lnTo>
                    <a:pt x="406152" y="594055"/>
                  </a:lnTo>
                  <a:lnTo>
                    <a:pt x="450431" y="575567"/>
                  </a:lnTo>
                  <a:lnTo>
                    <a:pt x="490868" y="550773"/>
                  </a:lnTo>
                  <a:lnTo>
                    <a:pt x="526827" y="520303"/>
                  </a:lnTo>
                  <a:lnTo>
                    <a:pt x="557674" y="484784"/>
                  </a:lnTo>
                  <a:lnTo>
                    <a:pt x="582772" y="444846"/>
                  </a:lnTo>
                  <a:lnTo>
                    <a:pt x="601486" y="401116"/>
                  </a:lnTo>
                  <a:lnTo>
                    <a:pt x="613180" y="354225"/>
                  </a:lnTo>
                  <a:lnTo>
                    <a:pt x="617219" y="304800"/>
                  </a:lnTo>
                  <a:lnTo>
                    <a:pt x="613180" y="255374"/>
                  </a:lnTo>
                  <a:lnTo>
                    <a:pt x="601486" y="208483"/>
                  </a:lnTo>
                  <a:lnTo>
                    <a:pt x="582772" y="164753"/>
                  </a:lnTo>
                  <a:lnTo>
                    <a:pt x="557674" y="124815"/>
                  </a:lnTo>
                  <a:lnTo>
                    <a:pt x="526827" y="89296"/>
                  </a:lnTo>
                  <a:lnTo>
                    <a:pt x="490868" y="58826"/>
                  </a:lnTo>
                  <a:lnTo>
                    <a:pt x="450431" y="34032"/>
                  </a:lnTo>
                  <a:lnTo>
                    <a:pt x="406152" y="15544"/>
                  </a:lnTo>
                  <a:lnTo>
                    <a:pt x="358666" y="3990"/>
                  </a:lnTo>
                  <a:lnTo>
                    <a:pt x="30861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57321" y="4543805"/>
              <a:ext cx="617220" cy="609600"/>
            </a:xfrm>
            <a:custGeom>
              <a:avLst/>
              <a:gdLst/>
              <a:ahLst/>
              <a:cxnLst/>
              <a:rect l="l" t="t" r="r" b="b"/>
              <a:pathLst>
                <a:path w="617220" h="609600">
                  <a:moveTo>
                    <a:pt x="0" y="304800"/>
                  </a:moveTo>
                  <a:lnTo>
                    <a:pt x="4039" y="255374"/>
                  </a:lnTo>
                  <a:lnTo>
                    <a:pt x="15733" y="208483"/>
                  </a:lnTo>
                  <a:lnTo>
                    <a:pt x="34447" y="164753"/>
                  </a:lnTo>
                  <a:lnTo>
                    <a:pt x="59545" y="124815"/>
                  </a:lnTo>
                  <a:lnTo>
                    <a:pt x="90392" y="89296"/>
                  </a:lnTo>
                  <a:lnTo>
                    <a:pt x="126351" y="58826"/>
                  </a:lnTo>
                  <a:lnTo>
                    <a:pt x="166788" y="34032"/>
                  </a:lnTo>
                  <a:lnTo>
                    <a:pt x="211067" y="15544"/>
                  </a:lnTo>
                  <a:lnTo>
                    <a:pt x="258553" y="3990"/>
                  </a:lnTo>
                  <a:lnTo>
                    <a:pt x="308610" y="0"/>
                  </a:lnTo>
                  <a:lnTo>
                    <a:pt x="358666" y="3990"/>
                  </a:lnTo>
                  <a:lnTo>
                    <a:pt x="406152" y="15544"/>
                  </a:lnTo>
                  <a:lnTo>
                    <a:pt x="450431" y="34032"/>
                  </a:lnTo>
                  <a:lnTo>
                    <a:pt x="490868" y="58826"/>
                  </a:lnTo>
                  <a:lnTo>
                    <a:pt x="526827" y="89296"/>
                  </a:lnTo>
                  <a:lnTo>
                    <a:pt x="557674" y="124815"/>
                  </a:lnTo>
                  <a:lnTo>
                    <a:pt x="582772" y="164753"/>
                  </a:lnTo>
                  <a:lnTo>
                    <a:pt x="601486" y="208483"/>
                  </a:lnTo>
                  <a:lnTo>
                    <a:pt x="613180" y="255374"/>
                  </a:lnTo>
                  <a:lnTo>
                    <a:pt x="617219" y="304800"/>
                  </a:lnTo>
                  <a:lnTo>
                    <a:pt x="613180" y="354225"/>
                  </a:lnTo>
                  <a:lnTo>
                    <a:pt x="601486" y="401116"/>
                  </a:lnTo>
                  <a:lnTo>
                    <a:pt x="582772" y="444846"/>
                  </a:lnTo>
                  <a:lnTo>
                    <a:pt x="557674" y="484784"/>
                  </a:lnTo>
                  <a:lnTo>
                    <a:pt x="526827" y="520303"/>
                  </a:lnTo>
                  <a:lnTo>
                    <a:pt x="490868" y="550773"/>
                  </a:lnTo>
                  <a:lnTo>
                    <a:pt x="450431" y="575567"/>
                  </a:lnTo>
                  <a:lnTo>
                    <a:pt x="406152" y="594055"/>
                  </a:lnTo>
                  <a:lnTo>
                    <a:pt x="358666" y="605609"/>
                  </a:lnTo>
                  <a:lnTo>
                    <a:pt x="308610" y="609600"/>
                  </a:lnTo>
                  <a:lnTo>
                    <a:pt x="258553" y="605609"/>
                  </a:lnTo>
                  <a:lnTo>
                    <a:pt x="211067" y="594055"/>
                  </a:lnTo>
                  <a:lnTo>
                    <a:pt x="166788" y="575567"/>
                  </a:lnTo>
                  <a:lnTo>
                    <a:pt x="126351" y="550773"/>
                  </a:lnTo>
                  <a:lnTo>
                    <a:pt x="90392" y="520303"/>
                  </a:lnTo>
                  <a:lnTo>
                    <a:pt x="59545" y="484784"/>
                  </a:lnTo>
                  <a:lnTo>
                    <a:pt x="34447" y="444846"/>
                  </a:lnTo>
                  <a:lnTo>
                    <a:pt x="15733" y="401116"/>
                  </a:lnTo>
                  <a:lnTo>
                    <a:pt x="4039" y="354225"/>
                  </a:lnTo>
                  <a:lnTo>
                    <a:pt x="0" y="304800"/>
                  </a:lnTo>
                  <a:close/>
                </a:path>
              </a:pathLst>
            </a:custGeom>
            <a:ln w="38099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19683" y="4515611"/>
            <a:ext cx="908685" cy="1377950"/>
            <a:chOff x="519683" y="4515611"/>
            <a:chExt cx="908685" cy="1377950"/>
          </a:xfrm>
        </p:grpSpPr>
        <p:sp>
          <p:nvSpPr>
            <p:cNvPr id="14" name="object 14"/>
            <p:cNvSpPr/>
            <p:nvPr/>
          </p:nvSpPr>
          <p:spPr>
            <a:xfrm>
              <a:off x="538733" y="5028437"/>
              <a:ext cx="870585" cy="845819"/>
            </a:xfrm>
            <a:custGeom>
              <a:avLst/>
              <a:gdLst/>
              <a:ahLst/>
              <a:cxnLst/>
              <a:rect l="l" t="t" r="r" b="b"/>
              <a:pathLst>
                <a:path w="870585" h="845820">
                  <a:moveTo>
                    <a:pt x="435102" y="0"/>
                  </a:moveTo>
                  <a:lnTo>
                    <a:pt x="387693" y="2481"/>
                  </a:lnTo>
                  <a:lnTo>
                    <a:pt x="341763" y="9754"/>
                  </a:lnTo>
                  <a:lnTo>
                    <a:pt x="297577" y="21561"/>
                  </a:lnTo>
                  <a:lnTo>
                    <a:pt x="255400" y="37643"/>
                  </a:lnTo>
                  <a:lnTo>
                    <a:pt x="215499" y="57742"/>
                  </a:lnTo>
                  <a:lnTo>
                    <a:pt x="178137" y="81601"/>
                  </a:lnTo>
                  <a:lnTo>
                    <a:pt x="143582" y="108960"/>
                  </a:lnTo>
                  <a:lnTo>
                    <a:pt x="112098" y="139563"/>
                  </a:lnTo>
                  <a:lnTo>
                    <a:pt x="83950" y="173150"/>
                  </a:lnTo>
                  <a:lnTo>
                    <a:pt x="59404" y="209465"/>
                  </a:lnTo>
                  <a:lnTo>
                    <a:pt x="38727" y="248248"/>
                  </a:lnTo>
                  <a:lnTo>
                    <a:pt x="22182" y="289243"/>
                  </a:lnTo>
                  <a:lnTo>
                    <a:pt x="10035" y="332190"/>
                  </a:lnTo>
                  <a:lnTo>
                    <a:pt x="2553" y="376831"/>
                  </a:lnTo>
                  <a:lnTo>
                    <a:pt x="0" y="422909"/>
                  </a:lnTo>
                  <a:lnTo>
                    <a:pt x="0" y="845820"/>
                  </a:lnTo>
                  <a:lnTo>
                    <a:pt x="870204" y="845820"/>
                  </a:lnTo>
                  <a:lnTo>
                    <a:pt x="870204" y="422909"/>
                  </a:lnTo>
                  <a:lnTo>
                    <a:pt x="867650" y="376831"/>
                  </a:lnTo>
                  <a:lnTo>
                    <a:pt x="860168" y="332190"/>
                  </a:lnTo>
                  <a:lnTo>
                    <a:pt x="848021" y="289243"/>
                  </a:lnTo>
                  <a:lnTo>
                    <a:pt x="831476" y="248248"/>
                  </a:lnTo>
                  <a:lnTo>
                    <a:pt x="810799" y="209465"/>
                  </a:lnTo>
                  <a:lnTo>
                    <a:pt x="786253" y="173150"/>
                  </a:lnTo>
                  <a:lnTo>
                    <a:pt x="758105" y="139563"/>
                  </a:lnTo>
                  <a:lnTo>
                    <a:pt x="726621" y="108960"/>
                  </a:lnTo>
                  <a:lnTo>
                    <a:pt x="692066" y="81601"/>
                  </a:lnTo>
                  <a:lnTo>
                    <a:pt x="654704" y="57742"/>
                  </a:lnTo>
                  <a:lnTo>
                    <a:pt x="614803" y="37643"/>
                  </a:lnTo>
                  <a:lnTo>
                    <a:pt x="572626" y="21561"/>
                  </a:lnTo>
                  <a:lnTo>
                    <a:pt x="528440" y="9754"/>
                  </a:lnTo>
                  <a:lnTo>
                    <a:pt x="482510" y="2481"/>
                  </a:lnTo>
                  <a:lnTo>
                    <a:pt x="435102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8733" y="5028437"/>
              <a:ext cx="870585" cy="845819"/>
            </a:xfrm>
            <a:custGeom>
              <a:avLst/>
              <a:gdLst/>
              <a:ahLst/>
              <a:cxnLst/>
              <a:rect l="l" t="t" r="r" b="b"/>
              <a:pathLst>
                <a:path w="870585" h="845820">
                  <a:moveTo>
                    <a:pt x="0" y="845820"/>
                  </a:moveTo>
                  <a:lnTo>
                    <a:pt x="0" y="422909"/>
                  </a:lnTo>
                  <a:lnTo>
                    <a:pt x="2553" y="376831"/>
                  </a:lnTo>
                  <a:lnTo>
                    <a:pt x="10035" y="332190"/>
                  </a:lnTo>
                  <a:lnTo>
                    <a:pt x="22182" y="289243"/>
                  </a:lnTo>
                  <a:lnTo>
                    <a:pt x="38727" y="248248"/>
                  </a:lnTo>
                  <a:lnTo>
                    <a:pt x="59404" y="209465"/>
                  </a:lnTo>
                  <a:lnTo>
                    <a:pt x="83950" y="173150"/>
                  </a:lnTo>
                  <a:lnTo>
                    <a:pt x="112098" y="139563"/>
                  </a:lnTo>
                  <a:lnTo>
                    <a:pt x="143582" y="108960"/>
                  </a:lnTo>
                  <a:lnTo>
                    <a:pt x="178137" y="81601"/>
                  </a:lnTo>
                  <a:lnTo>
                    <a:pt x="215499" y="57742"/>
                  </a:lnTo>
                  <a:lnTo>
                    <a:pt x="255400" y="37643"/>
                  </a:lnTo>
                  <a:lnTo>
                    <a:pt x="297577" y="21561"/>
                  </a:lnTo>
                  <a:lnTo>
                    <a:pt x="341763" y="9754"/>
                  </a:lnTo>
                  <a:lnTo>
                    <a:pt x="387693" y="2481"/>
                  </a:lnTo>
                  <a:lnTo>
                    <a:pt x="435102" y="0"/>
                  </a:lnTo>
                  <a:lnTo>
                    <a:pt x="482510" y="2481"/>
                  </a:lnTo>
                  <a:lnTo>
                    <a:pt x="528440" y="9754"/>
                  </a:lnTo>
                  <a:lnTo>
                    <a:pt x="572626" y="21561"/>
                  </a:lnTo>
                  <a:lnTo>
                    <a:pt x="614803" y="37643"/>
                  </a:lnTo>
                  <a:lnTo>
                    <a:pt x="654704" y="57742"/>
                  </a:lnTo>
                  <a:lnTo>
                    <a:pt x="692066" y="81601"/>
                  </a:lnTo>
                  <a:lnTo>
                    <a:pt x="726621" y="108960"/>
                  </a:lnTo>
                  <a:lnTo>
                    <a:pt x="758105" y="139563"/>
                  </a:lnTo>
                  <a:lnTo>
                    <a:pt x="786253" y="173150"/>
                  </a:lnTo>
                  <a:lnTo>
                    <a:pt x="810799" y="209465"/>
                  </a:lnTo>
                  <a:lnTo>
                    <a:pt x="831476" y="248248"/>
                  </a:lnTo>
                  <a:lnTo>
                    <a:pt x="848021" y="289243"/>
                  </a:lnTo>
                  <a:lnTo>
                    <a:pt x="860168" y="332190"/>
                  </a:lnTo>
                  <a:lnTo>
                    <a:pt x="867650" y="376831"/>
                  </a:lnTo>
                  <a:lnTo>
                    <a:pt x="870204" y="422909"/>
                  </a:lnTo>
                  <a:lnTo>
                    <a:pt x="870204" y="845820"/>
                  </a:lnTo>
                  <a:lnTo>
                    <a:pt x="0" y="845820"/>
                  </a:lnTo>
                  <a:close/>
                </a:path>
              </a:pathLst>
            </a:custGeom>
            <a:ln w="381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5225" y="4534661"/>
              <a:ext cx="617220" cy="609600"/>
            </a:xfrm>
            <a:custGeom>
              <a:avLst/>
              <a:gdLst/>
              <a:ahLst/>
              <a:cxnLst/>
              <a:rect l="l" t="t" r="r" b="b"/>
              <a:pathLst>
                <a:path w="617219" h="609600">
                  <a:moveTo>
                    <a:pt x="308610" y="0"/>
                  </a:moveTo>
                  <a:lnTo>
                    <a:pt x="258550" y="3990"/>
                  </a:lnTo>
                  <a:lnTo>
                    <a:pt x="211063" y="15544"/>
                  </a:lnTo>
                  <a:lnTo>
                    <a:pt x="166783" y="34032"/>
                  </a:lnTo>
                  <a:lnTo>
                    <a:pt x="126346" y="58826"/>
                  </a:lnTo>
                  <a:lnTo>
                    <a:pt x="90387" y="89296"/>
                  </a:lnTo>
                  <a:lnTo>
                    <a:pt x="59542" y="124815"/>
                  </a:lnTo>
                  <a:lnTo>
                    <a:pt x="34445" y="164753"/>
                  </a:lnTo>
                  <a:lnTo>
                    <a:pt x="15732" y="208483"/>
                  </a:lnTo>
                  <a:lnTo>
                    <a:pt x="4039" y="255374"/>
                  </a:lnTo>
                  <a:lnTo>
                    <a:pt x="0" y="304800"/>
                  </a:lnTo>
                  <a:lnTo>
                    <a:pt x="4039" y="354225"/>
                  </a:lnTo>
                  <a:lnTo>
                    <a:pt x="15732" y="401116"/>
                  </a:lnTo>
                  <a:lnTo>
                    <a:pt x="34445" y="444846"/>
                  </a:lnTo>
                  <a:lnTo>
                    <a:pt x="59542" y="484784"/>
                  </a:lnTo>
                  <a:lnTo>
                    <a:pt x="90387" y="520303"/>
                  </a:lnTo>
                  <a:lnTo>
                    <a:pt x="126346" y="550773"/>
                  </a:lnTo>
                  <a:lnTo>
                    <a:pt x="166783" y="575567"/>
                  </a:lnTo>
                  <a:lnTo>
                    <a:pt x="211063" y="594055"/>
                  </a:lnTo>
                  <a:lnTo>
                    <a:pt x="258550" y="605609"/>
                  </a:lnTo>
                  <a:lnTo>
                    <a:pt x="308610" y="609600"/>
                  </a:lnTo>
                  <a:lnTo>
                    <a:pt x="358669" y="605609"/>
                  </a:lnTo>
                  <a:lnTo>
                    <a:pt x="406156" y="594055"/>
                  </a:lnTo>
                  <a:lnTo>
                    <a:pt x="450436" y="575567"/>
                  </a:lnTo>
                  <a:lnTo>
                    <a:pt x="490873" y="550773"/>
                  </a:lnTo>
                  <a:lnTo>
                    <a:pt x="526832" y="520303"/>
                  </a:lnTo>
                  <a:lnTo>
                    <a:pt x="557677" y="484784"/>
                  </a:lnTo>
                  <a:lnTo>
                    <a:pt x="582774" y="444846"/>
                  </a:lnTo>
                  <a:lnTo>
                    <a:pt x="601487" y="401116"/>
                  </a:lnTo>
                  <a:lnTo>
                    <a:pt x="613180" y="354225"/>
                  </a:lnTo>
                  <a:lnTo>
                    <a:pt x="617220" y="304800"/>
                  </a:lnTo>
                  <a:lnTo>
                    <a:pt x="613180" y="255374"/>
                  </a:lnTo>
                  <a:lnTo>
                    <a:pt x="601487" y="208483"/>
                  </a:lnTo>
                  <a:lnTo>
                    <a:pt x="582774" y="164753"/>
                  </a:lnTo>
                  <a:lnTo>
                    <a:pt x="557677" y="124815"/>
                  </a:lnTo>
                  <a:lnTo>
                    <a:pt x="526832" y="89296"/>
                  </a:lnTo>
                  <a:lnTo>
                    <a:pt x="490873" y="58826"/>
                  </a:lnTo>
                  <a:lnTo>
                    <a:pt x="450436" y="34032"/>
                  </a:lnTo>
                  <a:lnTo>
                    <a:pt x="406156" y="15544"/>
                  </a:lnTo>
                  <a:lnTo>
                    <a:pt x="358669" y="3990"/>
                  </a:lnTo>
                  <a:lnTo>
                    <a:pt x="30861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5225" y="4534661"/>
              <a:ext cx="617220" cy="609600"/>
            </a:xfrm>
            <a:custGeom>
              <a:avLst/>
              <a:gdLst/>
              <a:ahLst/>
              <a:cxnLst/>
              <a:rect l="l" t="t" r="r" b="b"/>
              <a:pathLst>
                <a:path w="617219" h="609600">
                  <a:moveTo>
                    <a:pt x="0" y="304800"/>
                  </a:moveTo>
                  <a:lnTo>
                    <a:pt x="4039" y="255374"/>
                  </a:lnTo>
                  <a:lnTo>
                    <a:pt x="15732" y="208483"/>
                  </a:lnTo>
                  <a:lnTo>
                    <a:pt x="34445" y="164753"/>
                  </a:lnTo>
                  <a:lnTo>
                    <a:pt x="59542" y="124815"/>
                  </a:lnTo>
                  <a:lnTo>
                    <a:pt x="90387" y="89296"/>
                  </a:lnTo>
                  <a:lnTo>
                    <a:pt x="126346" y="58826"/>
                  </a:lnTo>
                  <a:lnTo>
                    <a:pt x="166783" y="34032"/>
                  </a:lnTo>
                  <a:lnTo>
                    <a:pt x="211063" y="15544"/>
                  </a:lnTo>
                  <a:lnTo>
                    <a:pt x="258550" y="3990"/>
                  </a:lnTo>
                  <a:lnTo>
                    <a:pt x="308610" y="0"/>
                  </a:lnTo>
                  <a:lnTo>
                    <a:pt x="358669" y="3990"/>
                  </a:lnTo>
                  <a:lnTo>
                    <a:pt x="406156" y="15544"/>
                  </a:lnTo>
                  <a:lnTo>
                    <a:pt x="450436" y="34032"/>
                  </a:lnTo>
                  <a:lnTo>
                    <a:pt x="490873" y="58826"/>
                  </a:lnTo>
                  <a:lnTo>
                    <a:pt x="526832" y="89296"/>
                  </a:lnTo>
                  <a:lnTo>
                    <a:pt x="557677" y="124815"/>
                  </a:lnTo>
                  <a:lnTo>
                    <a:pt x="582774" y="164753"/>
                  </a:lnTo>
                  <a:lnTo>
                    <a:pt x="601487" y="208483"/>
                  </a:lnTo>
                  <a:lnTo>
                    <a:pt x="613180" y="255374"/>
                  </a:lnTo>
                  <a:lnTo>
                    <a:pt x="617220" y="304800"/>
                  </a:lnTo>
                  <a:lnTo>
                    <a:pt x="613180" y="354225"/>
                  </a:lnTo>
                  <a:lnTo>
                    <a:pt x="601487" y="401116"/>
                  </a:lnTo>
                  <a:lnTo>
                    <a:pt x="582774" y="444846"/>
                  </a:lnTo>
                  <a:lnTo>
                    <a:pt x="557677" y="484784"/>
                  </a:lnTo>
                  <a:lnTo>
                    <a:pt x="526832" y="520303"/>
                  </a:lnTo>
                  <a:lnTo>
                    <a:pt x="490873" y="550773"/>
                  </a:lnTo>
                  <a:lnTo>
                    <a:pt x="450436" y="575567"/>
                  </a:lnTo>
                  <a:lnTo>
                    <a:pt x="406156" y="594055"/>
                  </a:lnTo>
                  <a:lnTo>
                    <a:pt x="358669" y="605609"/>
                  </a:lnTo>
                  <a:lnTo>
                    <a:pt x="308610" y="609600"/>
                  </a:lnTo>
                  <a:lnTo>
                    <a:pt x="258550" y="605609"/>
                  </a:lnTo>
                  <a:lnTo>
                    <a:pt x="211063" y="594055"/>
                  </a:lnTo>
                  <a:lnTo>
                    <a:pt x="166783" y="575567"/>
                  </a:lnTo>
                  <a:lnTo>
                    <a:pt x="126346" y="550773"/>
                  </a:lnTo>
                  <a:lnTo>
                    <a:pt x="90387" y="520303"/>
                  </a:lnTo>
                  <a:lnTo>
                    <a:pt x="59542" y="484784"/>
                  </a:lnTo>
                  <a:lnTo>
                    <a:pt x="34445" y="444846"/>
                  </a:lnTo>
                  <a:lnTo>
                    <a:pt x="15732" y="401116"/>
                  </a:lnTo>
                  <a:lnTo>
                    <a:pt x="4039" y="354225"/>
                  </a:lnTo>
                  <a:lnTo>
                    <a:pt x="0" y="304800"/>
                  </a:lnTo>
                  <a:close/>
                </a:path>
              </a:pathLst>
            </a:custGeom>
            <a:ln w="381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1074889" y="3140836"/>
            <a:ext cx="719455" cy="1247775"/>
          </a:xfrm>
          <a:custGeom>
            <a:avLst/>
            <a:gdLst/>
            <a:ahLst/>
            <a:cxnLst/>
            <a:rect l="l" t="t" r="r" b="b"/>
            <a:pathLst>
              <a:path w="719455" h="1247775">
                <a:moveTo>
                  <a:pt x="26809" y="956944"/>
                </a:moveTo>
                <a:lnTo>
                  <a:pt x="0" y="1247648"/>
                </a:lnTo>
                <a:lnTo>
                  <a:pt x="47562" y="1219073"/>
                </a:lnTo>
                <a:lnTo>
                  <a:pt x="42100" y="1219073"/>
                </a:lnTo>
                <a:lnTo>
                  <a:pt x="3594" y="1196848"/>
                </a:lnTo>
                <a:lnTo>
                  <a:pt x="46424" y="1122537"/>
                </a:lnTo>
                <a:lnTo>
                  <a:pt x="48679" y="979551"/>
                </a:lnTo>
                <a:lnTo>
                  <a:pt x="47067" y="970857"/>
                </a:lnTo>
                <a:lnTo>
                  <a:pt x="42416" y="963723"/>
                </a:lnTo>
                <a:lnTo>
                  <a:pt x="35429" y="958851"/>
                </a:lnTo>
                <a:lnTo>
                  <a:pt x="26809" y="956944"/>
                </a:lnTo>
                <a:close/>
              </a:path>
              <a:path w="719455" h="1247775">
                <a:moveTo>
                  <a:pt x="46424" y="1122537"/>
                </a:moveTo>
                <a:lnTo>
                  <a:pt x="3594" y="1196848"/>
                </a:lnTo>
                <a:lnTo>
                  <a:pt x="42100" y="1219073"/>
                </a:lnTo>
                <a:lnTo>
                  <a:pt x="48322" y="1208277"/>
                </a:lnTo>
                <a:lnTo>
                  <a:pt x="45072" y="1208277"/>
                </a:lnTo>
                <a:lnTo>
                  <a:pt x="11404" y="1188974"/>
                </a:lnTo>
                <a:lnTo>
                  <a:pt x="45701" y="1168366"/>
                </a:lnTo>
                <a:lnTo>
                  <a:pt x="46424" y="1122537"/>
                </a:lnTo>
                <a:close/>
              </a:path>
              <a:path w="719455" h="1247775">
                <a:moveTo>
                  <a:pt x="215872" y="1068147"/>
                </a:moveTo>
                <a:lnTo>
                  <a:pt x="207556" y="1071118"/>
                </a:lnTo>
                <a:lnTo>
                  <a:pt x="84898" y="1144815"/>
                </a:lnTo>
                <a:lnTo>
                  <a:pt x="42100" y="1219073"/>
                </a:lnTo>
                <a:lnTo>
                  <a:pt x="47562" y="1219073"/>
                </a:lnTo>
                <a:lnTo>
                  <a:pt x="230416" y="1109218"/>
                </a:lnTo>
                <a:lnTo>
                  <a:pt x="236946" y="1103258"/>
                </a:lnTo>
                <a:lnTo>
                  <a:pt x="240560" y="1095549"/>
                </a:lnTo>
                <a:lnTo>
                  <a:pt x="241006" y="1087054"/>
                </a:lnTo>
                <a:lnTo>
                  <a:pt x="238036" y="1078738"/>
                </a:lnTo>
                <a:lnTo>
                  <a:pt x="232077" y="1072207"/>
                </a:lnTo>
                <a:lnTo>
                  <a:pt x="224367" y="1068593"/>
                </a:lnTo>
                <a:lnTo>
                  <a:pt x="215872" y="1068147"/>
                </a:lnTo>
                <a:close/>
              </a:path>
              <a:path w="719455" h="1247775">
                <a:moveTo>
                  <a:pt x="45701" y="1168366"/>
                </a:moveTo>
                <a:lnTo>
                  <a:pt x="11404" y="1188974"/>
                </a:lnTo>
                <a:lnTo>
                  <a:pt x="45072" y="1208277"/>
                </a:lnTo>
                <a:lnTo>
                  <a:pt x="45701" y="1168366"/>
                </a:lnTo>
                <a:close/>
              </a:path>
              <a:path w="719455" h="1247775">
                <a:moveTo>
                  <a:pt x="84898" y="1144815"/>
                </a:moveTo>
                <a:lnTo>
                  <a:pt x="45701" y="1168366"/>
                </a:lnTo>
                <a:lnTo>
                  <a:pt x="45072" y="1208277"/>
                </a:lnTo>
                <a:lnTo>
                  <a:pt x="48322" y="1208277"/>
                </a:lnTo>
                <a:lnTo>
                  <a:pt x="84898" y="1144815"/>
                </a:lnTo>
                <a:close/>
              </a:path>
              <a:path w="719455" h="1247775">
                <a:moveTo>
                  <a:pt x="673382" y="79380"/>
                </a:moveTo>
                <a:lnTo>
                  <a:pt x="634070" y="102968"/>
                </a:lnTo>
                <a:lnTo>
                  <a:pt x="46424" y="1122537"/>
                </a:lnTo>
                <a:lnTo>
                  <a:pt x="45701" y="1168366"/>
                </a:lnTo>
                <a:lnTo>
                  <a:pt x="84898" y="1144815"/>
                </a:lnTo>
                <a:lnTo>
                  <a:pt x="672647" y="125028"/>
                </a:lnTo>
                <a:lnTo>
                  <a:pt x="673382" y="79380"/>
                </a:lnTo>
                <a:close/>
              </a:path>
              <a:path w="719455" h="1247775">
                <a:moveTo>
                  <a:pt x="718653" y="28575"/>
                </a:moveTo>
                <a:lnTo>
                  <a:pt x="676948" y="28575"/>
                </a:lnTo>
                <a:lnTo>
                  <a:pt x="715429" y="50800"/>
                </a:lnTo>
                <a:lnTo>
                  <a:pt x="672647" y="125028"/>
                </a:lnTo>
                <a:lnTo>
                  <a:pt x="670344" y="268097"/>
                </a:lnTo>
                <a:lnTo>
                  <a:pt x="671989" y="276808"/>
                </a:lnTo>
                <a:lnTo>
                  <a:pt x="676646" y="283972"/>
                </a:lnTo>
                <a:lnTo>
                  <a:pt x="683613" y="288849"/>
                </a:lnTo>
                <a:lnTo>
                  <a:pt x="692188" y="290702"/>
                </a:lnTo>
                <a:lnTo>
                  <a:pt x="700899" y="289129"/>
                </a:lnTo>
                <a:lnTo>
                  <a:pt x="708063" y="284495"/>
                </a:lnTo>
                <a:lnTo>
                  <a:pt x="712940" y="277504"/>
                </a:lnTo>
                <a:lnTo>
                  <a:pt x="714794" y="268859"/>
                </a:lnTo>
                <a:lnTo>
                  <a:pt x="718653" y="28575"/>
                </a:lnTo>
                <a:close/>
              </a:path>
              <a:path w="719455" h="1247775">
                <a:moveTo>
                  <a:pt x="719112" y="0"/>
                </a:moveTo>
                <a:lnTo>
                  <a:pt x="488607" y="138429"/>
                </a:lnTo>
                <a:lnTo>
                  <a:pt x="482076" y="144406"/>
                </a:lnTo>
                <a:lnTo>
                  <a:pt x="478462" y="152146"/>
                </a:lnTo>
                <a:lnTo>
                  <a:pt x="478016" y="160647"/>
                </a:lnTo>
                <a:lnTo>
                  <a:pt x="480987" y="168910"/>
                </a:lnTo>
                <a:lnTo>
                  <a:pt x="486946" y="175440"/>
                </a:lnTo>
                <a:lnTo>
                  <a:pt x="494655" y="179054"/>
                </a:lnTo>
                <a:lnTo>
                  <a:pt x="503150" y="179500"/>
                </a:lnTo>
                <a:lnTo>
                  <a:pt x="511467" y="176529"/>
                </a:lnTo>
                <a:lnTo>
                  <a:pt x="634070" y="102968"/>
                </a:lnTo>
                <a:lnTo>
                  <a:pt x="676948" y="28575"/>
                </a:lnTo>
                <a:lnTo>
                  <a:pt x="718653" y="28575"/>
                </a:lnTo>
                <a:lnTo>
                  <a:pt x="719112" y="0"/>
                </a:lnTo>
                <a:close/>
              </a:path>
              <a:path w="719455" h="1247775">
                <a:moveTo>
                  <a:pt x="695638" y="39370"/>
                </a:moveTo>
                <a:lnTo>
                  <a:pt x="674027" y="39370"/>
                </a:lnTo>
                <a:lnTo>
                  <a:pt x="707682" y="58800"/>
                </a:lnTo>
                <a:lnTo>
                  <a:pt x="673382" y="79380"/>
                </a:lnTo>
                <a:lnTo>
                  <a:pt x="672647" y="125028"/>
                </a:lnTo>
                <a:lnTo>
                  <a:pt x="715429" y="50800"/>
                </a:lnTo>
                <a:lnTo>
                  <a:pt x="695638" y="39370"/>
                </a:lnTo>
                <a:close/>
              </a:path>
              <a:path w="719455" h="1247775">
                <a:moveTo>
                  <a:pt x="676948" y="28575"/>
                </a:moveTo>
                <a:lnTo>
                  <a:pt x="634070" y="102968"/>
                </a:lnTo>
                <a:lnTo>
                  <a:pt x="673382" y="79380"/>
                </a:lnTo>
                <a:lnTo>
                  <a:pt x="674027" y="39370"/>
                </a:lnTo>
                <a:lnTo>
                  <a:pt x="695638" y="39370"/>
                </a:lnTo>
                <a:lnTo>
                  <a:pt x="676948" y="28575"/>
                </a:lnTo>
                <a:close/>
              </a:path>
              <a:path w="719455" h="1247775">
                <a:moveTo>
                  <a:pt x="674027" y="39370"/>
                </a:moveTo>
                <a:lnTo>
                  <a:pt x="673382" y="79380"/>
                </a:lnTo>
                <a:lnTo>
                  <a:pt x="707682" y="58800"/>
                </a:lnTo>
                <a:lnTo>
                  <a:pt x="674027" y="3937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91664" y="3141472"/>
            <a:ext cx="721360" cy="1246505"/>
          </a:xfrm>
          <a:custGeom>
            <a:avLst/>
            <a:gdLst/>
            <a:ahLst/>
            <a:cxnLst/>
            <a:rect l="l" t="t" r="r" b="b"/>
            <a:pathLst>
              <a:path w="721360" h="1246504">
                <a:moveTo>
                  <a:pt x="504763" y="1067331"/>
                </a:moveTo>
                <a:lnTo>
                  <a:pt x="496268" y="1067815"/>
                </a:lnTo>
                <a:lnTo>
                  <a:pt x="488559" y="1071443"/>
                </a:lnTo>
                <a:lnTo>
                  <a:pt x="482600" y="1077976"/>
                </a:lnTo>
                <a:lnTo>
                  <a:pt x="479629" y="1086238"/>
                </a:lnTo>
                <a:lnTo>
                  <a:pt x="480075" y="1094739"/>
                </a:lnTo>
                <a:lnTo>
                  <a:pt x="483689" y="1102479"/>
                </a:lnTo>
                <a:lnTo>
                  <a:pt x="490219" y="1108455"/>
                </a:lnTo>
                <a:lnTo>
                  <a:pt x="720979" y="1246504"/>
                </a:lnTo>
                <a:lnTo>
                  <a:pt x="720479" y="1217929"/>
                </a:lnTo>
                <a:lnTo>
                  <a:pt x="678815" y="1217929"/>
                </a:lnTo>
                <a:lnTo>
                  <a:pt x="635953" y="1143826"/>
                </a:lnTo>
                <a:lnTo>
                  <a:pt x="513080" y="1070228"/>
                </a:lnTo>
                <a:lnTo>
                  <a:pt x="504763" y="1067331"/>
                </a:lnTo>
                <a:close/>
              </a:path>
              <a:path w="721360" h="1246504">
                <a:moveTo>
                  <a:pt x="635953" y="1143826"/>
                </a:moveTo>
                <a:lnTo>
                  <a:pt x="678815" y="1217929"/>
                </a:lnTo>
                <a:lnTo>
                  <a:pt x="697285" y="1207261"/>
                </a:lnTo>
                <a:lnTo>
                  <a:pt x="675767" y="1207261"/>
                </a:lnTo>
                <a:lnTo>
                  <a:pt x="675078" y="1167260"/>
                </a:lnTo>
                <a:lnTo>
                  <a:pt x="635953" y="1143826"/>
                </a:lnTo>
                <a:close/>
              </a:path>
              <a:path w="721360" h="1246504">
                <a:moveTo>
                  <a:pt x="693674" y="955801"/>
                </a:moveTo>
                <a:lnTo>
                  <a:pt x="685099" y="957726"/>
                </a:lnTo>
                <a:lnTo>
                  <a:pt x="678132" y="962628"/>
                </a:lnTo>
                <a:lnTo>
                  <a:pt x="673475" y="969768"/>
                </a:lnTo>
                <a:lnTo>
                  <a:pt x="671830" y="978407"/>
                </a:lnTo>
                <a:lnTo>
                  <a:pt x="674289" y="1121348"/>
                </a:lnTo>
                <a:lnTo>
                  <a:pt x="717296" y="1195704"/>
                </a:lnTo>
                <a:lnTo>
                  <a:pt x="678815" y="1217929"/>
                </a:lnTo>
                <a:lnTo>
                  <a:pt x="720479" y="1217929"/>
                </a:lnTo>
                <a:lnTo>
                  <a:pt x="716280" y="977645"/>
                </a:lnTo>
                <a:lnTo>
                  <a:pt x="714373" y="969071"/>
                </a:lnTo>
                <a:lnTo>
                  <a:pt x="709501" y="962104"/>
                </a:lnTo>
                <a:lnTo>
                  <a:pt x="702367" y="957447"/>
                </a:lnTo>
                <a:lnTo>
                  <a:pt x="693674" y="955801"/>
                </a:lnTo>
                <a:close/>
              </a:path>
              <a:path w="721360" h="1246504">
                <a:moveTo>
                  <a:pt x="675078" y="1167260"/>
                </a:moveTo>
                <a:lnTo>
                  <a:pt x="675767" y="1207261"/>
                </a:lnTo>
                <a:lnTo>
                  <a:pt x="709422" y="1187830"/>
                </a:lnTo>
                <a:lnTo>
                  <a:pt x="675078" y="1167260"/>
                </a:lnTo>
                <a:close/>
              </a:path>
              <a:path w="721360" h="1246504">
                <a:moveTo>
                  <a:pt x="674289" y="1121348"/>
                </a:moveTo>
                <a:lnTo>
                  <a:pt x="675078" y="1167260"/>
                </a:lnTo>
                <a:lnTo>
                  <a:pt x="709422" y="1187830"/>
                </a:lnTo>
                <a:lnTo>
                  <a:pt x="675767" y="1207261"/>
                </a:lnTo>
                <a:lnTo>
                  <a:pt x="697285" y="1207261"/>
                </a:lnTo>
                <a:lnTo>
                  <a:pt x="717296" y="1195704"/>
                </a:lnTo>
                <a:lnTo>
                  <a:pt x="674289" y="1121348"/>
                </a:lnTo>
                <a:close/>
              </a:path>
              <a:path w="721360" h="1246504">
                <a:moveTo>
                  <a:pt x="45900" y="79222"/>
                </a:moveTo>
                <a:lnTo>
                  <a:pt x="46688" y="125026"/>
                </a:lnTo>
                <a:lnTo>
                  <a:pt x="635953" y="1143826"/>
                </a:lnTo>
                <a:lnTo>
                  <a:pt x="675078" y="1167260"/>
                </a:lnTo>
                <a:lnTo>
                  <a:pt x="674289" y="1121348"/>
                </a:lnTo>
                <a:lnTo>
                  <a:pt x="85095" y="102673"/>
                </a:lnTo>
                <a:lnTo>
                  <a:pt x="45900" y="79222"/>
                </a:lnTo>
                <a:close/>
              </a:path>
              <a:path w="721360" h="1246504">
                <a:moveTo>
                  <a:pt x="0" y="0"/>
                </a:moveTo>
                <a:lnTo>
                  <a:pt x="4699" y="268731"/>
                </a:lnTo>
                <a:lnTo>
                  <a:pt x="27305" y="290575"/>
                </a:lnTo>
                <a:lnTo>
                  <a:pt x="35879" y="288669"/>
                </a:lnTo>
                <a:lnTo>
                  <a:pt x="42846" y="283797"/>
                </a:lnTo>
                <a:lnTo>
                  <a:pt x="47503" y="276663"/>
                </a:lnTo>
                <a:lnTo>
                  <a:pt x="49149" y="267969"/>
                </a:lnTo>
                <a:lnTo>
                  <a:pt x="46688" y="125026"/>
                </a:lnTo>
                <a:lnTo>
                  <a:pt x="3683" y="50673"/>
                </a:lnTo>
                <a:lnTo>
                  <a:pt x="42163" y="28448"/>
                </a:lnTo>
                <a:lnTo>
                  <a:pt x="47526" y="28448"/>
                </a:lnTo>
                <a:lnTo>
                  <a:pt x="0" y="0"/>
                </a:lnTo>
                <a:close/>
              </a:path>
              <a:path w="721360" h="1246504">
                <a:moveTo>
                  <a:pt x="47526" y="28448"/>
                </a:moveTo>
                <a:lnTo>
                  <a:pt x="42163" y="28448"/>
                </a:lnTo>
                <a:lnTo>
                  <a:pt x="85095" y="102673"/>
                </a:lnTo>
                <a:lnTo>
                  <a:pt x="207899" y="176149"/>
                </a:lnTo>
                <a:lnTo>
                  <a:pt x="216215" y="179119"/>
                </a:lnTo>
                <a:lnTo>
                  <a:pt x="224710" y="178673"/>
                </a:lnTo>
                <a:lnTo>
                  <a:pt x="232419" y="175059"/>
                </a:lnTo>
                <a:lnTo>
                  <a:pt x="238379" y="168528"/>
                </a:lnTo>
                <a:lnTo>
                  <a:pt x="241276" y="160194"/>
                </a:lnTo>
                <a:lnTo>
                  <a:pt x="240792" y="151669"/>
                </a:lnTo>
                <a:lnTo>
                  <a:pt x="237164" y="143954"/>
                </a:lnTo>
                <a:lnTo>
                  <a:pt x="230631" y="138049"/>
                </a:lnTo>
                <a:lnTo>
                  <a:pt x="47526" y="28448"/>
                </a:lnTo>
                <a:close/>
              </a:path>
              <a:path w="721360" h="1246504">
                <a:moveTo>
                  <a:pt x="42163" y="28448"/>
                </a:moveTo>
                <a:lnTo>
                  <a:pt x="3683" y="50673"/>
                </a:lnTo>
                <a:lnTo>
                  <a:pt x="46688" y="125026"/>
                </a:lnTo>
                <a:lnTo>
                  <a:pt x="45900" y="79222"/>
                </a:lnTo>
                <a:lnTo>
                  <a:pt x="11556" y="58674"/>
                </a:lnTo>
                <a:lnTo>
                  <a:pt x="45212" y="39242"/>
                </a:lnTo>
                <a:lnTo>
                  <a:pt x="48407" y="39242"/>
                </a:lnTo>
                <a:lnTo>
                  <a:pt x="42163" y="28448"/>
                </a:lnTo>
                <a:close/>
              </a:path>
              <a:path w="721360" h="1246504">
                <a:moveTo>
                  <a:pt x="48407" y="39242"/>
                </a:moveTo>
                <a:lnTo>
                  <a:pt x="45212" y="39242"/>
                </a:lnTo>
                <a:lnTo>
                  <a:pt x="45900" y="79222"/>
                </a:lnTo>
                <a:lnTo>
                  <a:pt x="85095" y="102673"/>
                </a:lnTo>
                <a:lnTo>
                  <a:pt x="48407" y="39242"/>
                </a:lnTo>
                <a:close/>
              </a:path>
              <a:path w="721360" h="1246504">
                <a:moveTo>
                  <a:pt x="45212" y="39242"/>
                </a:moveTo>
                <a:lnTo>
                  <a:pt x="11556" y="58674"/>
                </a:lnTo>
                <a:lnTo>
                  <a:pt x="45900" y="79222"/>
                </a:lnTo>
                <a:lnTo>
                  <a:pt x="45212" y="3924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45965" y="1947417"/>
            <a:ext cx="4636135" cy="69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Pouca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autonomia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2000" dirty="0">
                <a:latin typeface="Calibri"/>
                <a:cs typeface="Calibri"/>
              </a:rPr>
              <a:t>Ações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necessitam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acesso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servidor.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45965" y="2846959"/>
            <a:ext cx="4684395" cy="1599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2400" spc="-20" dirty="0">
                <a:latin typeface="Calibri"/>
                <a:cs typeface="Calibri"/>
              </a:rPr>
              <a:t>Trabalho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privado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limitado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2000" spc="-20" dirty="0">
                <a:latin typeface="Calibri"/>
                <a:cs typeface="Calibri"/>
              </a:rPr>
              <a:t>Versiona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apenas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arquivos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repositório.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775"/>
              </a:spcBef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Risco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dados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sz="2000" spc="-20" dirty="0">
                <a:latin typeface="Calibri"/>
                <a:cs typeface="Calibri"/>
              </a:rPr>
              <a:t>Tudo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único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repositório.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96035">
              <a:lnSpc>
                <a:spcPct val="100000"/>
              </a:lnSpc>
              <a:spcBef>
                <a:spcPts val="95"/>
              </a:spcBef>
            </a:pPr>
            <a:r>
              <a:rPr dirty="0"/>
              <a:t>Alternando</a:t>
            </a:r>
            <a:r>
              <a:rPr spc="-65" dirty="0"/>
              <a:t> </a:t>
            </a:r>
            <a:r>
              <a:rPr dirty="0"/>
              <a:t>em</a:t>
            </a:r>
            <a:r>
              <a:rPr spc="-55" dirty="0"/>
              <a:t> </a:t>
            </a:r>
            <a:r>
              <a:rPr spc="-10" dirty="0"/>
              <a:t>Ramificações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24711" y="2104644"/>
            <a:ext cx="7294245" cy="520065"/>
            <a:chOff x="1124711" y="2104644"/>
            <a:chExt cx="7294245" cy="520065"/>
          </a:xfrm>
        </p:grpSpPr>
        <p:sp>
          <p:nvSpPr>
            <p:cNvPr id="4" name="object 4"/>
            <p:cNvSpPr/>
            <p:nvPr/>
          </p:nvSpPr>
          <p:spPr>
            <a:xfrm>
              <a:off x="1129283" y="2109216"/>
              <a:ext cx="7284720" cy="510540"/>
            </a:xfrm>
            <a:custGeom>
              <a:avLst/>
              <a:gdLst/>
              <a:ahLst/>
              <a:cxnLst/>
              <a:rect l="l" t="t" r="r" b="b"/>
              <a:pathLst>
                <a:path w="7284720" h="510539">
                  <a:moveTo>
                    <a:pt x="7199630" y="0"/>
                  </a:moveTo>
                  <a:lnTo>
                    <a:pt x="85090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90" y="510539"/>
                  </a:lnTo>
                  <a:lnTo>
                    <a:pt x="7199630" y="510539"/>
                  </a:lnTo>
                  <a:lnTo>
                    <a:pt x="7232749" y="503852"/>
                  </a:lnTo>
                  <a:lnTo>
                    <a:pt x="7259796" y="485616"/>
                  </a:lnTo>
                  <a:lnTo>
                    <a:pt x="7278032" y="458569"/>
                  </a:lnTo>
                  <a:lnTo>
                    <a:pt x="7284720" y="425450"/>
                  </a:lnTo>
                  <a:lnTo>
                    <a:pt x="7284720" y="85089"/>
                  </a:lnTo>
                  <a:lnTo>
                    <a:pt x="7278032" y="51970"/>
                  </a:lnTo>
                  <a:lnTo>
                    <a:pt x="7259796" y="24923"/>
                  </a:lnTo>
                  <a:lnTo>
                    <a:pt x="7232749" y="6687"/>
                  </a:lnTo>
                  <a:lnTo>
                    <a:pt x="71996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9283" y="2109216"/>
              <a:ext cx="7284720" cy="510540"/>
            </a:xfrm>
            <a:custGeom>
              <a:avLst/>
              <a:gdLst/>
              <a:ahLst/>
              <a:cxnLst/>
              <a:rect l="l" t="t" r="r" b="b"/>
              <a:pathLst>
                <a:path w="72847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90" y="0"/>
                  </a:lnTo>
                  <a:lnTo>
                    <a:pt x="7199630" y="0"/>
                  </a:lnTo>
                  <a:lnTo>
                    <a:pt x="7232749" y="6687"/>
                  </a:lnTo>
                  <a:lnTo>
                    <a:pt x="7259796" y="24923"/>
                  </a:lnTo>
                  <a:lnTo>
                    <a:pt x="7278032" y="51970"/>
                  </a:lnTo>
                  <a:lnTo>
                    <a:pt x="7284720" y="85089"/>
                  </a:lnTo>
                  <a:lnTo>
                    <a:pt x="7284720" y="425450"/>
                  </a:lnTo>
                  <a:lnTo>
                    <a:pt x="7278032" y="458569"/>
                  </a:lnTo>
                  <a:lnTo>
                    <a:pt x="7259796" y="485616"/>
                  </a:lnTo>
                  <a:lnTo>
                    <a:pt x="7232749" y="503852"/>
                  </a:lnTo>
                  <a:lnTo>
                    <a:pt x="7199630" y="510539"/>
                  </a:lnTo>
                  <a:lnTo>
                    <a:pt x="85090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124711" y="3537203"/>
            <a:ext cx="7294245" cy="520065"/>
            <a:chOff x="1124711" y="3537203"/>
            <a:chExt cx="7294245" cy="520065"/>
          </a:xfrm>
        </p:grpSpPr>
        <p:sp>
          <p:nvSpPr>
            <p:cNvPr id="7" name="object 7"/>
            <p:cNvSpPr/>
            <p:nvPr/>
          </p:nvSpPr>
          <p:spPr>
            <a:xfrm>
              <a:off x="1129283" y="3541775"/>
              <a:ext cx="7284720" cy="510540"/>
            </a:xfrm>
            <a:custGeom>
              <a:avLst/>
              <a:gdLst/>
              <a:ahLst/>
              <a:cxnLst/>
              <a:rect l="l" t="t" r="r" b="b"/>
              <a:pathLst>
                <a:path w="7284720" h="510539">
                  <a:moveTo>
                    <a:pt x="7199630" y="0"/>
                  </a:moveTo>
                  <a:lnTo>
                    <a:pt x="85090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90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90" y="510540"/>
                  </a:lnTo>
                  <a:lnTo>
                    <a:pt x="7199630" y="510540"/>
                  </a:lnTo>
                  <a:lnTo>
                    <a:pt x="7232749" y="503852"/>
                  </a:lnTo>
                  <a:lnTo>
                    <a:pt x="7259796" y="485616"/>
                  </a:lnTo>
                  <a:lnTo>
                    <a:pt x="7278032" y="458569"/>
                  </a:lnTo>
                  <a:lnTo>
                    <a:pt x="7284720" y="425450"/>
                  </a:lnTo>
                  <a:lnTo>
                    <a:pt x="7284720" y="85090"/>
                  </a:lnTo>
                  <a:lnTo>
                    <a:pt x="7278032" y="51970"/>
                  </a:lnTo>
                  <a:lnTo>
                    <a:pt x="7259796" y="24923"/>
                  </a:lnTo>
                  <a:lnTo>
                    <a:pt x="7232749" y="6687"/>
                  </a:lnTo>
                  <a:lnTo>
                    <a:pt x="71996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29283" y="3541775"/>
              <a:ext cx="7284720" cy="510540"/>
            </a:xfrm>
            <a:custGeom>
              <a:avLst/>
              <a:gdLst/>
              <a:ahLst/>
              <a:cxnLst/>
              <a:rect l="l" t="t" r="r" b="b"/>
              <a:pathLst>
                <a:path w="7284720" h="510539">
                  <a:moveTo>
                    <a:pt x="0" y="85090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90" y="0"/>
                  </a:lnTo>
                  <a:lnTo>
                    <a:pt x="7199630" y="0"/>
                  </a:lnTo>
                  <a:lnTo>
                    <a:pt x="7232749" y="6687"/>
                  </a:lnTo>
                  <a:lnTo>
                    <a:pt x="7259796" y="24923"/>
                  </a:lnTo>
                  <a:lnTo>
                    <a:pt x="7278032" y="51970"/>
                  </a:lnTo>
                  <a:lnTo>
                    <a:pt x="7284720" y="85090"/>
                  </a:lnTo>
                  <a:lnTo>
                    <a:pt x="7284720" y="425450"/>
                  </a:lnTo>
                  <a:lnTo>
                    <a:pt x="7278032" y="458569"/>
                  </a:lnTo>
                  <a:lnTo>
                    <a:pt x="7259796" y="485616"/>
                  </a:lnTo>
                  <a:lnTo>
                    <a:pt x="7232749" y="503852"/>
                  </a:lnTo>
                  <a:lnTo>
                    <a:pt x="7199630" y="510540"/>
                  </a:lnTo>
                  <a:lnTo>
                    <a:pt x="85090" y="510540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9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32712" y="2131263"/>
            <a:ext cx="7232015" cy="284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checkout</a:t>
            </a:r>
            <a:r>
              <a:rPr sz="2400" b="1" spc="-4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&lt;branch&gt;</a:t>
            </a:r>
            <a:endParaRPr sz="2400">
              <a:latin typeface="Courier New"/>
              <a:cs typeface="Courier New"/>
            </a:endParaRPr>
          </a:p>
          <a:p>
            <a:pPr marL="149225">
              <a:lnSpc>
                <a:spcPct val="100000"/>
              </a:lnSpc>
              <a:spcBef>
                <a:spcPts val="2305"/>
              </a:spcBef>
            </a:pPr>
            <a:r>
              <a:rPr sz="2400" dirty="0">
                <a:latin typeface="Calibri"/>
                <a:cs typeface="Calibri"/>
              </a:rPr>
              <a:t>Altera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branch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&lt;branch&gt;.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checkout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f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&lt;branch&gt;</a:t>
            </a:r>
            <a:endParaRPr sz="2400">
              <a:latin typeface="Courier New"/>
              <a:cs typeface="Courier New"/>
            </a:endParaRPr>
          </a:p>
          <a:p>
            <a:pPr marL="126364" marR="5080">
              <a:lnSpc>
                <a:spcPct val="100000"/>
              </a:lnSpc>
              <a:spcBef>
                <a:spcPts val="2305"/>
              </a:spcBef>
            </a:pPr>
            <a:r>
              <a:rPr sz="2400" dirty="0">
                <a:latin typeface="Calibri"/>
                <a:cs typeface="Calibri"/>
              </a:rPr>
              <a:t>Altera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branch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&lt;branch&gt;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força”,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perdendo-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as </a:t>
            </a:r>
            <a:r>
              <a:rPr sz="2400" spc="-10" dirty="0">
                <a:latin typeface="Calibri"/>
                <a:cs typeface="Calibri"/>
              </a:rPr>
              <a:t>informações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“commitadas”.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96035">
              <a:lnSpc>
                <a:spcPct val="100000"/>
              </a:lnSpc>
              <a:spcBef>
                <a:spcPts val="95"/>
              </a:spcBef>
            </a:pPr>
            <a:r>
              <a:rPr dirty="0"/>
              <a:t>Alternando</a:t>
            </a:r>
            <a:r>
              <a:rPr spc="-65" dirty="0"/>
              <a:t> </a:t>
            </a:r>
            <a:r>
              <a:rPr dirty="0"/>
              <a:t>em</a:t>
            </a:r>
            <a:r>
              <a:rPr spc="-55" dirty="0"/>
              <a:t> </a:t>
            </a:r>
            <a:r>
              <a:rPr spc="-10" dirty="0"/>
              <a:t>Ramificações</a:t>
            </a:r>
          </a:p>
        </p:txBody>
      </p:sp>
      <p:sp>
        <p:nvSpPr>
          <p:cNvPr id="3" name="object 3"/>
          <p:cNvSpPr/>
          <p:nvPr/>
        </p:nvSpPr>
        <p:spPr>
          <a:xfrm>
            <a:off x="2630932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157983" y="3441191"/>
            <a:ext cx="413384" cy="411480"/>
            <a:chOff x="2157983" y="3441191"/>
            <a:chExt cx="413384" cy="411480"/>
          </a:xfrm>
        </p:grpSpPr>
        <p:sp>
          <p:nvSpPr>
            <p:cNvPr id="5" name="object 5"/>
            <p:cNvSpPr/>
            <p:nvPr/>
          </p:nvSpPr>
          <p:spPr>
            <a:xfrm>
              <a:off x="2177033" y="3460241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2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2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4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77033" y="3460241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2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4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2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131820" y="3441191"/>
            <a:ext cx="411480" cy="411480"/>
            <a:chOff x="3131820" y="3441191"/>
            <a:chExt cx="411480" cy="411480"/>
          </a:xfrm>
        </p:grpSpPr>
        <p:sp>
          <p:nvSpPr>
            <p:cNvPr id="8" name="object 8"/>
            <p:cNvSpPr/>
            <p:nvPr/>
          </p:nvSpPr>
          <p:spPr>
            <a:xfrm>
              <a:off x="3150870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186690" y="0"/>
                  </a:move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236325" y="366712"/>
                  </a:lnTo>
                  <a:lnTo>
                    <a:pt x="280923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80" y="186690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4" y="25484"/>
                  </a:lnTo>
                  <a:lnTo>
                    <a:pt x="236325" y="666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0870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80" y="186690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3" y="347895"/>
                  </a:lnTo>
                  <a:lnTo>
                    <a:pt x="236325" y="366712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604767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1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1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1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1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112007" y="3941445"/>
            <a:ext cx="943610" cy="970915"/>
            <a:chOff x="3112007" y="3941445"/>
            <a:chExt cx="943610" cy="970915"/>
          </a:xfrm>
        </p:grpSpPr>
        <p:sp>
          <p:nvSpPr>
            <p:cNvPr id="12" name="object 12"/>
            <p:cNvSpPr/>
            <p:nvPr/>
          </p:nvSpPr>
          <p:spPr>
            <a:xfrm>
              <a:off x="3126485" y="3955923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4"/>
                  </a:lnTo>
                  <a:lnTo>
                    <a:pt x="914400" y="440054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26485" y="3955923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4"/>
                  </a:lnTo>
                  <a:lnTo>
                    <a:pt x="914400" y="264921"/>
                  </a:lnTo>
                  <a:lnTo>
                    <a:pt x="914400" y="440054"/>
                  </a:lnTo>
                  <a:lnTo>
                    <a:pt x="381000" y="440054"/>
                  </a:lnTo>
                  <a:lnTo>
                    <a:pt x="152400" y="440054"/>
                  </a:lnTo>
                  <a:lnTo>
                    <a:pt x="0" y="440054"/>
                  </a:lnTo>
                  <a:lnTo>
                    <a:pt x="0" y="264921"/>
                  </a:lnTo>
                  <a:lnTo>
                    <a:pt x="0" y="189864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26485" y="4457319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4"/>
                  </a:lnTo>
                  <a:lnTo>
                    <a:pt x="914400" y="440054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26485" y="4457319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4"/>
                  </a:lnTo>
                  <a:lnTo>
                    <a:pt x="914400" y="264921"/>
                  </a:lnTo>
                  <a:lnTo>
                    <a:pt x="914400" y="440054"/>
                  </a:lnTo>
                  <a:lnTo>
                    <a:pt x="381000" y="440054"/>
                  </a:lnTo>
                  <a:lnTo>
                    <a:pt x="152400" y="440054"/>
                  </a:lnTo>
                  <a:lnTo>
                    <a:pt x="0" y="440054"/>
                  </a:lnTo>
                  <a:lnTo>
                    <a:pt x="0" y="264921"/>
                  </a:lnTo>
                  <a:lnTo>
                    <a:pt x="0" y="189864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240785" y="4080509"/>
            <a:ext cx="68643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  <a:p>
            <a:pPr marL="73660">
              <a:lnSpc>
                <a:spcPct val="100000"/>
              </a:lnSpc>
              <a:spcBef>
                <a:spcPts val="1795"/>
              </a:spcBef>
            </a:pPr>
            <a:r>
              <a:rPr sz="1800" b="1" spc="-20" dirty="0">
                <a:latin typeface="Calibri"/>
                <a:cs typeface="Calibri"/>
              </a:rPr>
              <a:t>HEAD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99794" y="5847384"/>
            <a:ext cx="4288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HEAD: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aponta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branch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atual.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96035">
              <a:lnSpc>
                <a:spcPct val="100000"/>
              </a:lnSpc>
              <a:spcBef>
                <a:spcPts val="95"/>
              </a:spcBef>
            </a:pPr>
            <a:r>
              <a:rPr dirty="0"/>
              <a:t>Alternando</a:t>
            </a:r>
            <a:r>
              <a:rPr spc="-65" dirty="0"/>
              <a:t> </a:t>
            </a:r>
            <a:r>
              <a:rPr dirty="0"/>
              <a:t>em</a:t>
            </a:r>
            <a:r>
              <a:rPr spc="-55" dirty="0"/>
              <a:t> </a:t>
            </a:r>
            <a:r>
              <a:rPr spc="-10" dirty="0"/>
              <a:t>Ramificações</a:t>
            </a:r>
          </a:p>
        </p:txBody>
      </p:sp>
      <p:sp>
        <p:nvSpPr>
          <p:cNvPr id="3" name="object 3"/>
          <p:cNvSpPr/>
          <p:nvPr/>
        </p:nvSpPr>
        <p:spPr>
          <a:xfrm>
            <a:off x="2630932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157983" y="3441191"/>
            <a:ext cx="413384" cy="411480"/>
            <a:chOff x="2157983" y="3441191"/>
            <a:chExt cx="413384" cy="411480"/>
          </a:xfrm>
        </p:grpSpPr>
        <p:sp>
          <p:nvSpPr>
            <p:cNvPr id="5" name="object 5"/>
            <p:cNvSpPr/>
            <p:nvPr/>
          </p:nvSpPr>
          <p:spPr>
            <a:xfrm>
              <a:off x="2177033" y="3460241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2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2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4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77033" y="3460241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2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4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2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131820" y="3441191"/>
            <a:ext cx="411480" cy="411480"/>
            <a:chOff x="3131820" y="3441191"/>
            <a:chExt cx="411480" cy="411480"/>
          </a:xfrm>
        </p:grpSpPr>
        <p:sp>
          <p:nvSpPr>
            <p:cNvPr id="8" name="object 8"/>
            <p:cNvSpPr/>
            <p:nvPr/>
          </p:nvSpPr>
          <p:spPr>
            <a:xfrm>
              <a:off x="3150870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186690" y="0"/>
                  </a:move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236325" y="366712"/>
                  </a:lnTo>
                  <a:lnTo>
                    <a:pt x="280923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80" y="186690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4" y="25484"/>
                  </a:lnTo>
                  <a:lnTo>
                    <a:pt x="236325" y="666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0870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80" y="186690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3" y="347895"/>
                  </a:lnTo>
                  <a:lnTo>
                    <a:pt x="236325" y="366712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604767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1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1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1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1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112007" y="2869692"/>
            <a:ext cx="943610" cy="476250"/>
            <a:chOff x="3112007" y="2869692"/>
            <a:chExt cx="943610" cy="476250"/>
          </a:xfrm>
        </p:grpSpPr>
        <p:sp>
          <p:nvSpPr>
            <p:cNvPr id="12" name="object 12"/>
            <p:cNvSpPr/>
            <p:nvPr/>
          </p:nvSpPr>
          <p:spPr>
            <a:xfrm>
              <a:off x="3126485" y="2884170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152400" y="300227"/>
                  </a:lnTo>
                  <a:lnTo>
                    <a:pt x="266700" y="446913"/>
                  </a:lnTo>
                  <a:lnTo>
                    <a:pt x="381000" y="300227"/>
                  </a:lnTo>
                  <a:lnTo>
                    <a:pt x="914400" y="30022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26485" y="2884170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2"/>
                  </a:lnTo>
                  <a:lnTo>
                    <a:pt x="914400" y="250189"/>
                  </a:lnTo>
                  <a:lnTo>
                    <a:pt x="914400" y="300227"/>
                  </a:lnTo>
                  <a:lnTo>
                    <a:pt x="381000" y="300227"/>
                  </a:lnTo>
                  <a:lnTo>
                    <a:pt x="266700" y="446913"/>
                  </a:lnTo>
                  <a:lnTo>
                    <a:pt x="152400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2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321811" y="2869184"/>
            <a:ext cx="523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ramo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112007" y="3941445"/>
            <a:ext cx="943610" cy="970915"/>
            <a:chOff x="3112007" y="3941445"/>
            <a:chExt cx="943610" cy="970915"/>
          </a:xfrm>
        </p:grpSpPr>
        <p:sp>
          <p:nvSpPr>
            <p:cNvPr id="16" name="object 16"/>
            <p:cNvSpPr/>
            <p:nvPr/>
          </p:nvSpPr>
          <p:spPr>
            <a:xfrm>
              <a:off x="3126485" y="3955923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4"/>
                  </a:lnTo>
                  <a:lnTo>
                    <a:pt x="914400" y="440054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6485" y="3955923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4"/>
                  </a:lnTo>
                  <a:lnTo>
                    <a:pt x="914400" y="264921"/>
                  </a:lnTo>
                  <a:lnTo>
                    <a:pt x="914400" y="440054"/>
                  </a:lnTo>
                  <a:lnTo>
                    <a:pt x="381000" y="440054"/>
                  </a:lnTo>
                  <a:lnTo>
                    <a:pt x="152400" y="440054"/>
                  </a:lnTo>
                  <a:lnTo>
                    <a:pt x="0" y="440054"/>
                  </a:lnTo>
                  <a:lnTo>
                    <a:pt x="0" y="264921"/>
                  </a:lnTo>
                  <a:lnTo>
                    <a:pt x="0" y="189864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26485" y="4457319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4"/>
                  </a:lnTo>
                  <a:lnTo>
                    <a:pt x="914400" y="440054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26485" y="4457319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4"/>
                  </a:lnTo>
                  <a:lnTo>
                    <a:pt x="914400" y="264921"/>
                  </a:lnTo>
                  <a:lnTo>
                    <a:pt x="914400" y="440054"/>
                  </a:lnTo>
                  <a:lnTo>
                    <a:pt x="381000" y="440054"/>
                  </a:lnTo>
                  <a:lnTo>
                    <a:pt x="152400" y="440054"/>
                  </a:lnTo>
                  <a:lnTo>
                    <a:pt x="0" y="440054"/>
                  </a:lnTo>
                  <a:lnTo>
                    <a:pt x="0" y="264921"/>
                  </a:lnTo>
                  <a:lnTo>
                    <a:pt x="0" y="189864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240785" y="4080509"/>
            <a:ext cx="68643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  <a:p>
            <a:pPr marL="73660">
              <a:lnSpc>
                <a:spcPct val="100000"/>
              </a:lnSpc>
              <a:spcBef>
                <a:spcPts val="1795"/>
              </a:spcBef>
            </a:pPr>
            <a:r>
              <a:rPr sz="1800" b="1" spc="-20" dirty="0">
                <a:latin typeface="Calibri"/>
                <a:cs typeface="Calibri"/>
              </a:rPr>
              <a:t>HEAD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99794" y="5923584"/>
            <a:ext cx="24644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dirty="0">
                <a:latin typeface="Calibri"/>
                <a:cs typeface="Calibri"/>
              </a:rPr>
              <a:t>Cria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branch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ramo.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14983" y="5084064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branch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ramo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96035">
              <a:lnSpc>
                <a:spcPct val="100000"/>
              </a:lnSpc>
              <a:spcBef>
                <a:spcPts val="95"/>
              </a:spcBef>
            </a:pPr>
            <a:r>
              <a:rPr dirty="0"/>
              <a:t>Alternando</a:t>
            </a:r>
            <a:r>
              <a:rPr spc="-65" dirty="0"/>
              <a:t> </a:t>
            </a:r>
            <a:r>
              <a:rPr dirty="0"/>
              <a:t>em</a:t>
            </a:r>
            <a:r>
              <a:rPr spc="-55" dirty="0"/>
              <a:t> </a:t>
            </a:r>
            <a:r>
              <a:rPr spc="-10" dirty="0"/>
              <a:t>Ramificações</a:t>
            </a:r>
          </a:p>
        </p:txBody>
      </p:sp>
      <p:sp>
        <p:nvSpPr>
          <p:cNvPr id="3" name="object 3"/>
          <p:cNvSpPr/>
          <p:nvPr/>
        </p:nvSpPr>
        <p:spPr>
          <a:xfrm>
            <a:off x="2630932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157983" y="3441191"/>
            <a:ext cx="413384" cy="411480"/>
            <a:chOff x="2157983" y="3441191"/>
            <a:chExt cx="413384" cy="411480"/>
          </a:xfrm>
        </p:grpSpPr>
        <p:sp>
          <p:nvSpPr>
            <p:cNvPr id="5" name="object 5"/>
            <p:cNvSpPr/>
            <p:nvPr/>
          </p:nvSpPr>
          <p:spPr>
            <a:xfrm>
              <a:off x="2177033" y="3460241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2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2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4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77033" y="3460241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2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4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2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131820" y="3441191"/>
            <a:ext cx="411480" cy="411480"/>
            <a:chOff x="3131820" y="3441191"/>
            <a:chExt cx="411480" cy="411480"/>
          </a:xfrm>
        </p:grpSpPr>
        <p:sp>
          <p:nvSpPr>
            <p:cNvPr id="8" name="object 8"/>
            <p:cNvSpPr/>
            <p:nvPr/>
          </p:nvSpPr>
          <p:spPr>
            <a:xfrm>
              <a:off x="3150870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186690" y="0"/>
                  </a:move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236325" y="366712"/>
                  </a:lnTo>
                  <a:lnTo>
                    <a:pt x="280923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80" y="186690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4" y="25484"/>
                  </a:lnTo>
                  <a:lnTo>
                    <a:pt x="236325" y="666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0870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80" y="186690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3" y="347895"/>
                  </a:lnTo>
                  <a:lnTo>
                    <a:pt x="236325" y="366712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604767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1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1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1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1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112007" y="2869692"/>
            <a:ext cx="943610" cy="476250"/>
            <a:chOff x="3112007" y="2869692"/>
            <a:chExt cx="943610" cy="476250"/>
          </a:xfrm>
        </p:grpSpPr>
        <p:sp>
          <p:nvSpPr>
            <p:cNvPr id="12" name="object 12"/>
            <p:cNvSpPr/>
            <p:nvPr/>
          </p:nvSpPr>
          <p:spPr>
            <a:xfrm>
              <a:off x="3126485" y="2884170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152400" y="300227"/>
                  </a:lnTo>
                  <a:lnTo>
                    <a:pt x="266700" y="446913"/>
                  </a:lnTo>
                  <a:lnTo>
                    <a:pt x="381000" y="300227"/>
                  </a:lnTo>
                  <a:lnTo>
                    <a:pt x="914400" y="30022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26485" y="2884170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2"/>
                  </a:lnTo>
                  <a:lnTo>
                    <a:pt x="914400" y="250189"/>
                  </a:lnTo>
                  <a:lnTo>
                    <a:pt x="914400" y="300227"/>
                  </a:lnTo>
                  <a:lnTo>
                    <a:pt x="381000" y="300227"/>
                  </a:lnTo>
                  <a:lnTo>
                    <a:pt x="266700" y="446913"/>
                  </a:lnTo>
                  <a:lnTo>
                    <a:pt x="152400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2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321811" y="2869184"/>
            <a:ext cx="523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ramo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026408" y="3950589"/>
            <a:ext cx="943610" cy="970915"/>
            <a:chOff x="4026408" y="3950589"/>
            <a:chExt cx="943610" cy="970915"/>
          </a:xfrm>
        </p:grpSpPr>
        <p:sp>
          <p:nvSpPr>
            <p:cNvPr id="16" name="object 16"/>
            <p:cNvSpPr/>
            <p:nvPr/>
          </p:nvSpPr>
          <p:spPr>
            <a:xfrm>
              <a:off x="4040886" y="3965067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4"/>
                  </a:lnTo>
                  <a:lnTo>
                    <a:pt x="914400" y="440054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40886" y="3965067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4"/>
                  </a:lnTo>
                  <a:lnTo>
                    <a:pt x="914400" y="264921"/>
                  </a:lnTo>
                  <a:lnTo>
                    <a:pt x="914400" y="440054"/>
                  </a:lnTo>
                  <a:lnTo>
                    <a:pt x="381000" y="440054"/>
                  </a:lnTo>
                  <a:lnTo>
                    <a:pt x="152400" y="440054"/>
                  </a:lnTo>
                  <a:lnTo>
                    <a:pt x="0" y="440054"/>
                  </a:lnTo>
                  <a:lnTo>
                    <a:pt x="0" y="264921"/>
                  </a:lnTo>
                  <a:lnTo>
                    <a:pt x="0" y="189864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40886" y="4466463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5"/>
                  </a:lnTo>
                  <a:lnTo>
                    <a:pt x="914400" y="440055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40886" y="4466463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4"/>
                  </a:lnTo>
                  <a:lnTo>
                    <a:pt x="914400" y="264922"/>
                  </a:lnTo>
                  <a:lnTo>
                    <a:pt x="914400" y="440055"/>
                  </a:lnTo>
                  <a:lnTo>
                    <a:pt x="381000" y="440055"/>
                  </a:lnTo>
                  <a:lnTo>
                    <a:pt x="152400" y="440055"/>
                  </a:lnTo>
                  <a:lnTo>
                    <a:pt x="0" y="440055"/>
                  </a:lnTo>
                  <a:lnTo>
                    <a:pt x="0" y="264922"/>
                  </a:lnTo>
                  <a:lnTo>
                    <a:pt x="0" y="189864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155440" y="4089654"/>
            <a:ext cx="68580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  <a:p>
            <a:pPr marL="73660">
              <a:lnSpc>
                <a:spcPct val="100000"/>
              </a:lnSpc>
              <a:spcBef>
                <a:spcPts val="1795"/>
              </a:spcBef>
            </a:pPr>
            <a:r>
              <a:rPr sz="1800" b="1" spc="-20" dirty="0">
                <a:latin typeface="Calibri"/>
                <a:cs typeface="Calibri"/>
              </a:rPr>
              <a:t>HEAD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105655" y="3441191"/>
            <a:ext cx="411480" cy="411480"/>
            <a:chOff x="4105655" y="3441191"/>
            <a:chExt cx="411480" cy="411480"/>
          </a:xfrm>
        </p:grpSpPr>
        <p:sp>
          <p:nvSpPr>
            <p:cNvPr id="22" name="object 22"/>
            <p:cNvSpPr/>
            <p:nvPr/>
          </p:nvSpPr>
          <p:spPr>
            <a:xfrm>
              <a:off x="4124705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186690" y="0"/>
                  </a:move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236325" y="366712"/>
                  </a:lnTo>
                  <a:lnTo>
                    <a:pt x="280924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80" y="186690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4" y="25484"/>
                  </a:lnTo>
                  <a:lnTo>
                    <a:pt x="236325" y="666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24705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80" y="186690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4" y="347895"/>
                  </a:lnTo>
                  <a:lnTo>
                    <a:pt x="236325" y="366712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4577079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14983" y="5084064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commit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spc="-50" dirty="0">
                <a:solidFill>
                  <a:srgbClr val="252525"/>
                </a:solidFill>
                <a:latin typeface="Courier New"/>
                <a:cs typeface="Courier New"/>
              </a:rPr>
              <a:t>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99794" y="5923584"/>
            <a:ext cx="46589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dirty="0">
                <a:latin typeface="Calibri"/>
                <a:cs typeface="Calibri"/>
              </a:rPr>
              <a:t>Realiza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branch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master.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96035">
              <a:lnSpc>
                <a:spcPct val="100000"/>
              </a:lnSpc>
              <a:spcBef>
                <a:spcPts val="95"/>
              </a:spcBef>
            </a:pPr>
            <a:r>
              <a:rPr dirty="0"/>
              <a:t>Alternando</a:t>
            </a:r>
            <a:r>
              <a:rPr spc="-65" dirty="0"/>
              <a:t> </a:t>
            </a:r>
            <a:r>
              <a:rPr dirty="0"/>
              <a:t>em</a:t>
            </a:r>
            <a:r>
              <a:rPr spc="-55" dirty="0"/>
              <a:t> </a:t>
            </a:r>
            <a:r>
              <a:rPr spc="-10" dirty="0"/>
              <a:t>Ramificações</a:t>
            </a:r>
          </a:p>
        </p:txBody>
      </p:sp>
      <p:sp>
        <p:nvSpPr>
          <p:cNvPr id="3" name="object 3"/>
          <p:cNvSpPr/>
          <p:nvPr/>
        </p:nvSpPr>
        <p:spPr>
          <a:xfrm>
            <a:off x="2630932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157983" y="3441191"/>
            <a:ext cx="413384" cy="411480"/>
            <a:chOff x="2157983" y="3441191"/>
            <a:chExt cx="413384" cy="411480"/>
          </a:xfrm>
        </p:grpSpPr>
        <p:sp>
          <p:nvSpPr>
            <p:cNvPr id="5" name="object 5"/>
            <p:cNvSpPr/>
            <p:nvPr/>
          </p:nvSpPr>
          <p:spPr>
            <a:xfrm>
              <a:off x="2177033" y="3460241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2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2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4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77033" y="3460241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2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4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2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131820" y="3441191"/>
            <a:ext cx="411480" cy="411480"/>
            <a:chOff x="3131820" y="3441191"/>
            <a:chExt cx="411480" cy="411480"/>
          </a:xfrm>
        </p:grpSpPr>
        <p:sp>
          <p:nvSpPr>
            <p:cNvPr id="8" name="object 8"/>
            <p:cNvSpPr/>
            <p:nvPr/>
          </p:nvSpPr>
          <p:spPr>
            <a:xfrm>
              <a:off x="3150870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186690" y="0"/>
                  </a:move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236325" y="366712"/>
                  </a:lnTo>
                  <a:lnTo>
                    <a:pt x="280923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80" y="186690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4" y="25484"/>
                  </a:lnTo>
                  <a:lnTo>
                    <a:pt x="236325" y="666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0870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80" y="186690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3" y="347895"/>
                  </a:lnTo>
                  <a:lnTo>
                    <a:pt x="236325" y="366712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604767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1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1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1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1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112007" y="2385060"/>
            <a:ext cx="943610" cy="960755"/>
            <a:chOff x="3112007" y="2385060"/>
            <a:chExt cx="943610" cy="960755"/>
          </a:xfrm>
        </p:grpSpPr>
        <p:sp>
          <p:nvSpPr>
            <p:cNvPr id="12" name="object 12"/>
            <p:cNvSpPr/>
            <p:nvPr/>
          </p:nvSpPr>
          <p:spPr>
            <a:xfrm>
              <a:off x="3126485" y="2884170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152400" y="300227"/>
                  </a:lnTo>
                  <a:lnTo>
                    <a:pt x="266700" y="446913"/>
                  </a:lnTo>
                  <a:lnTo>
                    <a:pt x="381000" y="300227"/>
                  </a:lnTo>
                  <a:lnTo>
                    <a:pt x="914400" y="30022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26485" y="2884170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2"/>
                  </a:lnTo>
                  <a:lnTo>
                    <a:pt x="914400" y="250189"/>
                  </a:lnTo>
                  <a:lnTo>
                    <a:pt x="914400" y="300227"/>
                  </a:lnTo>
                  <a:lnTo>
                    <a:pt x="381000" y="300227"/>
                  </a:lnTo>
                  <a:lnTo>
                    <a:pt x="266700" y="446913"/>
                  </a:lnTo>
                  <a:lnTo>
                    <a:pt x="152400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2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26485" y="2399538"/>
              <a:ext cx="914400" cy="433705"/>
            </a:xfrm>
            <a:custGeom>
              <a:avLst/>
              <a:gdLst/>
              <a:ahLst/>
              <a:cxnLst/>
              <a:rect l="l" t="t" r="r" b="b"/>
              <a:pathLst>
                <a:path w="914400" h="433705">
                  <a:moveTo>
                    <a:pt x="914400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152400" y="300227"/>
                  </a:lnTo>
                  <a:lnTo>
                    <a:pt x="266700" y="433324"/>
                  </a:lnTo>
                  <a:lnTo>
                    <a:pt x="381000" y="300227"/>
                  </a:lnTo>
                  <a:lnTo>
                    <a:pt x="914400" y="30022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26485" y="2399538"/>
              <a:ext cx="914400" cy="433705"/>
            </a:xfrm>
            <a:custGeom>
              <a:avLst/>
              <a:gdLst/>
              <a:ahLst/>
              <a:cxnLst/>
              <a:rect l="l" t="t" r="r" b="b"/>
              <a:pathLst>
                <a:path w="914400" h="433705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3"/>
                  </a:lnTo>
                  <a:lnTo>
                    <a:pt x="914400" y="250189"/>
                  </a:lnTo>
                  <a:lnTo>
                    <a:pt x="914400" y="300227"/>
                  </a:lnTo>
                  <a:lnTo>
                    <a:pt x="381000" y="300227"/>
                  </a:lnTo>
                  <a:lnTo>
                    <a:pt x="266700" y="433324"/>
                  </a:lnTo>
                  <a:lnTo>
                    <a:pt x="152400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302000" y="2385186"/>
            <a:ext cx="561340" cy="784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HEAD</a:t>
            </a:r>
            <a:endParaRPr sz="180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  <a:spcBef>
                <a:spcPts val="1650"/>
              </a:spcBef>
            </a:pPr>
            <a:r>
              <a:rPr sz="1800" b="1" spc="-20" dirty="0">
                <a:latin typeface="Calibri"/>
                <a:cs typeface="Calibri"/>
              </a:rPr>
              <a:t>ramo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026408" y="3950589"/>
            <a:ext cx="943610" cy="469265"/>
            <a:chOff x="4026408" y="3950589"/>
            <a:chExt cx="943610" cy="469265"/>
          </a:xfrm>
        </p:grpSpPr>
        <p:sp>
          <p:nvSpPr>
            <p:cNvPr id="18" name="object 18"/>
            <p:cNvSpPr/>
            <p:nvPr/>
          </p:nvSpPr>
          <p:spPr>
            <a:xfrm>
              <a:off x="4040886" y="3965067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4"/>
                  </a:lnTo>
                  <a:lnTo>
                    <a:pt x="914400" y="440054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40886" y="3965067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4"/>
                  </a:lnTo>
                  <a:lnTo>
                    <a:pt x="914400" y="264921"/>
                  </a:lnTo>
                  <a:lnTo>
                    <a:pt x="914400" y="440054"/>
                  </a:lnTo>
                  <a:lnTo>
                    <a:pt x="381000" y="440054"/>
                  </a:lnTo>
                  <a:lnTo>
                    <a:pt x="152400" y="440054"/>
                  </a:lnTo>
                  <a:lnTo>
                    <a:pt x="0" y="440054"/>
                  </a:lnTo>
                  <a:lnTo>
                    <a:pt x="0" y="264921"/>
                  </a:lnTo>
                  <a:lnTo>
                    <a:pt x="0" y="189864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155440" y="4089654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105655" y="3441191"/>
            <a:ext cx="411480" cy="411480"/>
            <a:chOff x="4105655" y="3441191"/>
            <a:chExt cx="411480" cy="411480"/>
          </a:xfrm>
        </p:grpSpPr>
        <p:sp>
          <p:nvSpPr>
            <p:cNvPr id="22" name="object 22"/>
            <p:cNvSpPr/>
            <p:nvPr/>
          </p:nvSpPr>
          <p:spPr>
            <a:xfrm>
              <a:off x="4124705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186690" y="0"/>
                  </a:move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236325" y="366712"/>
                  </a:lnTo>
                  <a:lnTo>
                    <a:pt x="280924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80" y="186690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4" y="25484"/>
                  </a:lnTo>
                  <a:lnTo>
                    <a:pt x="236325" y="666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24705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80" y="186690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4" y="347895"/>
                  </a:lnTo>
                  <a:lnTo>
                    <a:pt x="236325" y="366712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4577079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14983" y="5084064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checkout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ramo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99794" y="5923584"/>
            <a:ext cx="35090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dirty="0">
                <a:latin typeface="Calibri"/>
                <a:cs typeface="Calibri"/>
              </a:rPr>
              <a:t>Alterna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branch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ramo.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96035">
              <a:lnSpc>
                <a:spcPct val="100000"/>
              </a:lnSpc>
              <a:spcBef>
                <a:spcPts val="95"/>
              </a:spcBef>
            </a:pPr>
            <a:r>
              <a:rPr dirty="0"/>
              <a:t>Alternando</a:t>
            </a:r>
            <a:r>
              <a:rPr spc="-65" dirty="0"/>
              <a:t> </a:t>
            </a:r>
            <a:r>
              <a:rPr dirty="0"/>
              <a:t>em</a:t>
            </a:r>
            <a:r>
              <a:rPr spc="-55" dirty="0"/>
              <a:t> </a:t>
            </a:r>
            <a:r>
              <a:rPr spc="-10" dirty="0"/>
              <a:t>Ramificações</a:t>
            </a:r>
          </a:p>
        </p:txBody>
      </p:sp>
      <p:sp>
        <p:nvSpPr>
          <p:cNvPr id="3" name="object 3"/>
          <p:cNvSpPr/>
          <p:nvPr/>
        </p:nvSpPr>
        <p:spPr>
          <a:xfrm>
            <a:off x="2630932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157983" y="3441191"/>
            <a:ext cx="413384" cy="411480"/>
            <a:chOff x="2157983" y="3441191"/>
            <a:chExt cx="413384" cy="411480"/>
          </a:xfrm>
        </p:grpSpPr>
        <p:sp>
          <p:nvSpPr>
            <p:cNvPr id="5" name="object 5"/>
            <p:cNvSpPr/>
            <p:nvPr/>
          </p:nvSpPr>
          <p:spPr>
            <a:xfrm>
              <a:off x="2177033" y="3460241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2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2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4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77033" y="3460241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2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4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2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131820" y="3441191"/>
            <a:ext cx="411480" cy="411480"/>
            <a:chOff x="3131820" y="3441191"/>
            <a:chExt cx="411480" cy="411480"/>
          </a:xfrm>
        </p:grpSpPr>
        <p:sp>
          <p:nvSpPr>
            <p:cNvPr id="8" name="object 8"/>
            <p:cNvSpPr/>
            <p:nvPr/>
          </p:nvSpPr>
          <p:spPr>
            <a:xfrm>
              <a:off x="3150870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186690" y="0"/>
                  </a:move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236325" y="366712"/>
                  </a:lnTo>
                  <a:lnTo>
                    <a:pt x="280923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80" y="186690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4" y="25484"/>
                  </a:lnTo>
                  <a:lnTo>
                    <a:pt x="236325" y="666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0870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80" y="186690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3" y="347895"/>
                  </a:lnTo>
                  <a:lnTo>
                    <a:pt x="236325" y="366712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604767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1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1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1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1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105655" y="1546860"/>
            <a:ext cx="943610" cy="959485"/>
            <a:chOff x="4105655" y="1546860"/>
            <a:chExt cx="943610" cy="959485"/>
          </a:xfrm>
        </p:grpSpPr>
        <p:sp>
          <p:nvSpPr>
            <p:cNvPr id="12" name="object 12"/>
            <p:cNvSpPr/>
            <p:nvPr/>
          </p:nvSpPr>
          <p:spPr>
            <a:xfrm>
              <a:off x="4120133" y="2044446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152400" y="300227"/>
                  </a:lnTo>
                  <a:lnTo>
                    <a:pt x="266700" y="446913"/>
                  </a:lnTo>
                  <a:lnTo>
                    <a:pt x="381000" y="300227"/>
                  </a:lnTo>
                  <a:lnTo>
                    <a:pt x="914400" y="30022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20133" y="2044446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2"/>
                  </a:lnTo>
                  <a:lnTo>
                    <a:pt x="914400" y="250189"/>
                  </a:lnTo>
                  <a:lnTo>
                    <a:pt x="914400" y="300227"/>
                  </a:lnTo>
                  <a:lnTo>
                    <a:pt x="381000" y="300227"/>
                  </a:lnTo>
                  <a:lnTo>
                    <a:pt x="266700" y="446913"/>
                  </a:lnTo>
                  <a:lnTo>
                    <a:pt x="152400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2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20133" y="1561338"/>
              <a:ext cx="914400" cy="433705"/>
            </a:xfrm>
            <a:custGeom>
              <a:avLst/>
              <a:gdLst/>
              <a:ahLst/>
              <a:cxnLst/>
              <a:rect l="l" t="t" r="r" b="b"/>
              <a:pathLst>
                <a:path w="914400" h="433705">
                  <a:moveTo>
                    <a:pt x="914400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152400" y="300227"/>
                  </a:lnTo>
                  <a:lnTo>
                    <a:pt x="266700" y="433324"/>
                  </a:lnTo>
                  <a:lnTo>
                    <a:pt x="381000" y="300227"/>
                  </a:lnTo>
                  <a:lnTo>
                    <a:pt x="914400" y="30022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20133" y="1561338"/>
              <a:ext cx="914400" cy="433705"/>
            </a:xfrm>
            <a:custGeom>
              <a:avLst/>
              <a:gdLst/>
              <a:ahLst/>
              <a:cxnLst/>
              <a:rect l="l" t="t" r="r" b="b"/>
              <a:pathLst>
                <a:path w="914400" h="433705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3"/>
                  </a:lnTo>
                  <a:lnTo>
                    <a:pt x="914400" y="250189"/>
                  </a:lnTo>
                  <a:lnTo>
                    <a:pt x="914400" y="300227"/>
                  </a:lnTo>
                  <a:lnTo>
                    <a:pt x="381000" y="300227"/>
                  </a:lnTo>
                  <a:lnTo>
                    <a:pt x="266700" y="433324"/>
                  </a:lnTo>
                  <a:lnTo>
                    <a:pt x="152400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296283" y="1546097"/>
            <a:ext cx="561340" cy="784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HEAD</a:t>
            </a:r>
            <a:endParaRPr sz="180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  <a:spcBef>
                <a:spcPts val="1650"/>
              </a:spcBef>
            </a:pPr>
            <a:r>
              <a:rPr sz="1800" b="1" spc="-20" dirty="0">
                <a:latin typeface="Calibri"/>
                <a:cs typeface="Calibri"/>
              </a:rPr>
              <a:t>ramo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026408" y="3950589"/>
            <a:ext cx="943610" cy="469265"/>
            <a:chOff x="4026408" y="3950589"/>
            <a:chExt cx="943610" cy="469265"/>
          </a:xfrm>
        </p:grpSpPr>
        <p:sp>
          <p:nvSpPr>
            <p:cNvPr id="18" name="object 18"/>
            <p:cNvSpPr/>
            <p:nvPr/>
          </p:nvSpPr>
          <p:spPr>
            <a:xfrm>
              <a:off x="4040886" y="3965067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4"/>
                  </a:lnTo>
                  <a:lnTo>
                    <a:pt x="914400" y="440054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40886" y="3965067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4"/>
                  </a:lnTo>
                  <a:lnTo>
                    <a:pt x="914400" y="264921"/>
                  </a:lnTo>
                  <a:lnTo>
                    <a:pt x="914400" y="440054"/>
                  </a:lnTo>
                  <a:lnTo>
                    <a:pt x="381000" y="440054"/>
                  </a:lnTo>
                  <a:lnTo>
                    <a:pt x="152400" y="440054"/>
                  </a:lnTo>
                  <a:lnTo>
                    <a:pt x="0" y="440054"/>
                  </a:lnTo>
                  <a:lnTo>
                    <a:pt x="0" y="264921"/>
                  </a:lnTo>
                  <a:lnTo>
                    <a:pt x="0" y="189864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155440" y="4089654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105655" y="3441191"/>
            <a:ext cx="411480" cy="411480"/>
            <a:chOff x="4105655" y="3441191"/>
            <a:chExt cx="411480" cy="411480"/>
          </a:xfrm>
        </p:grpSpPr>
        <p:sp>
          <p:nvSpPr>
            <p:cNvPr id="22" name="object 22"/>
            <p:cNvSpPr/>
            <p:nvPr/>
          </p:nvSpPr>
          <p:spPr>
            <a:xfrm>
              <a:off x="4124705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186690" y="0"/>
                  </a:move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236325" y="366712"/>
                  </a:lnTo>
                  <a:lnTo>
                    <a:pt x="280924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80" y="186690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4" y="25484"/>
                  </a:lnTo>
                  <a:lnTo>
                    <a:pt x="236325" y="666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24705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80" y="186690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4" y="347895"/>
                  </a:lnTo>
                  <a:lnTo>
                    <a:pt x="236325" y="366712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14983" y="5084064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commit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spc="-50" dirty="0">
                <a:solidFill>
                  <a:srgbClr val="252525"/>
                </a:solidFill>
                <a:latin typeface="Courier New"/>
                <a:cs typeface="Courier New"/>
              </a:rPr>
              <a:t>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35426" y="2928366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5">
                <a:moveTo>
                  <a:pt x="428612" y="48290"/>
                </a:moveTo>
                <a:lnTo>
                  <a:pt x="393344" y="56336"/>
                </a:lnTo>
                <a:lnTo>
                  <a:pt x="0" y="409829"/>
                </a:lnTo>
                <a:lnTo>
                  <a:pt x="23368" y="435991"/>
                </a:lnTo>
                <a:lnTo>
                  <a:pt x="416816" y="82506"/>
                </a:lnTo>
                <a:lnTo>
                  <a:pt x="428612" y="48290"/>
                </a:lnTo>
                <a:close/>
              </a:path>
              <a:path w="482600" h="436245">
                <a:moveTo>
                  <a:pt x="478536" y="11049"/>
                </a:moveTo>
                <a:lnTo>
                  <a:pt x="443738" y="11049"/>
                </a:lnTo>
                <a:lnTo>
                  <a:pt x="467233" y="37211"/>
                </a:lnTo>
                <a:lnTo>
                  <a:pt x="416816" y="82506"/>
                </a:lnTo>
                <a:lnTo>
                  <a:pt x="380111" y="188975"/>
                </a:lnTo>
                <a:lnTo>
                  <a:pt x="379245" y="195879"/>
                </a:lnTo>
                <a:lnTo>
                  <a:pt x="381000" y="202390"/>
                </a:lnTo>
                <a:lnTo>
                  <a:pt x="385040" y="207781"/>
                </a:lnTo>
                <a:lnTo>
                  <a:pt x="391033" y="211328"/>
                </a:lnTo>
                <a:lnTo>
                  <a:pt x="397916" y="212246"/>
                </a:lnTo>
                <a:lnTo>
                  <a:pt x="404383" y="210486"/>
                </a:lnTo>
                <a:lnTo>
                  <a:pt x="409731" y="206416"/>
                </a:lnTo>
                <a:lnTo>
                  <a:pt x="413258" y="200406"/>
                </a:lnTo>
                <a:lnTo>
                  <a:pt x="478536" y="11049"/>
                </a:lnTo>
                <a:close/>
              </a:path>
              <a:path w="482600" h="436245">
                <a:moveTo>
                  <a:pt x="450353" y="18414"/>
                </a:moveTo>
                <a:lnTo>
                  <a:pt x="438912" y="18414"/>
                </a:lnTo>
                <a:lnTo>
                  <a:pt x="459359" y="41275"/>
                </a:lnTo>
                <a:lnTo>
                  <a:pt x="428612" y="48290"/>
                </a:lnTo>
                <a:lnTo>
                  <a:pt x="416816" y="82506"/>
                </a:lnTo>
                <a:lnTo>
                  <a:pt x="467233" y="37211"/>
                </a:lnTo>
                <a:lnTo>
                  <a:pt x="450353" y="18414"/>
                </a:lnTo>
                <a:close/>
              </a:path>
              <a:path w="482600" h="436245">
                <a:moveTo>
                  <a:pt x="482346" y="0"/>
                </a:moveTo>
                <a:lnTo>
                  <a:pt x="275716" y="47244"/>
                </a:lnTo>
                <a:lnTo>
                  <a:pt x="269331" y="50109"/>
                </a:lnTo>
                <a:lnTo>
                  <a:pt x="264731" y="55022"/>
                </a:lnTo>
                <a:lnTo>
                  <a:pt x="262322" y="61317"/>
                </a:lnTo>
                <a:lnTo>
                  <a:pt x="262509" y="68325"/>
                </a:lnTo>
                <a:lnTo>
                  <a:pt x="265372" y="74638"/>
                </a:lnTo>
                <a:lnTo>
                  <a:pt x="270271" y="79200"/>
                </a:lnTo>
                <a:lnTo>
                  <a:pt x="276528" y="81595"/>
                </a:lnTo>
                <a:lnTo>
                  <a:pt x="283463" y="81407"/>
                </a:lnTo>
                <a:lnTo>
                  <a:pt x="393344" y="56336"/>
                </a:lnTo>
                <a:lnTo>
                  <a:pt x="443738" y="11049"/>
                </a:lnTo>
                <a:lnTo>
                  <a:pt x="478536" y="11049"/>
                </a:lnTo>
                <a:lnTo>
                  <a:pt x="482346" y="0"/>
                </a:lnTo>
                <a:close/>
              </a:path>
              <a:path w="482600" h="436245">
                <a:moveTo>
                  <a:pt x="443738" y="11049"/>
                </a:moveTo>
                <a:lnTo>
                  <a:pt x="393344" y="56336"/>
                </a:lnTo>
                <a:lnTo>
                  <a:pt x="428612" y="48290"/>
                </a:lnTo>
                <a:lnTo>
                  <a:pt x="438912" y="18414"/>
                </a:lnTo>
                <a:lnTo>
                  <a:pt x="450353" y="18414"/>
                </a:lnTo>
                <a:lnTo>
                  <a:pt x="443738" y="11049"/>
                </a:lnTo>
                <a:close/>
              </a:path>
              <a:path w="482600" h="436245">
                <a:moveTo>
                  <a:pt x="438912" y="18414"/>
                </a:moveTo>
                <a:lnTo>
                  <a:pt x="428612" y="48290"/>
                </a:lnTo>
                <a:lnTo>
                  <a:pt x="459359" y="41275"/>
                </a:lnTo>
                <a:lnTo>
                  <a:pt x="438912" y="1841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4105655" y="2561844"/>
            <a:ext cx="411480" cy="413384"/>
            <a:chOff x="4105655" y="2561844"/>
            <a:chExt cx="411480" cy="413384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4705" y="2580894"/>
              <a:ext cx="373380" cy="37490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124705" y="2580894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399794" y="5923584"/>
            <a:ext cx="44754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dirty="0">
                <a:latin typeface="Calibri"/>
                <a:cs typeface="Calibri"/>
              </a:rPr>
              <a:t>Realiza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branch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ramo.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3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96035">
              <a:lnSpc>
                <a:spcPct val="100000"/>
              </a:lnSpc>
              <a:spcBef>
                <a:spcPts val="95"/>
              </a:spcBef>
            </a:pPr>
            <a:r>
              <a:rPr dirty="0"/>
              <a:t>Alternando</a:t>
            </a:r>
            <a:r>
              <a:rPr spc="-65" dirty="0"/>
              <a:t> </a:t>
            </a:r>
            <a:r>
              <a:rPr dirty="0"/>
              <a:t>em</a:t>
            </a:r>
            <a:r>
              <a:rPr spc="-55" dirty="0"/>
              <a:t> </a:t>
            </a:r>
            <a:r>
              <a:rPr spc="-10" dirty="0"/>
              <a:t>Ramificações</a:t>
            </a:r>
          </a:p>
        </p:txBody>
      </p:sp>
      <p:sp>
        <p:nvSpPr>
          <p:cNvPr id="3" name="object 3"/>
          <p:cNvSpPr/>
          <p:nvPr/>
        </p:nvSpPr>
        <p:spPr>
          <a:xfrm>
            <a:off x="2630932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157983" y="3441191"/>
            <a:ext cx="413384" cy="411480"/>
            <a:chOff x="2157983" y="3441191"/>
            <a:chExt cx="413384" cy="411480"/>
          </a:xfrm>
        </p:grpSpPr>
        <p:sp>
          <p:nvSpPr>
            <p:cNvPr id="5" name="object 5"/>
            <p:cNvSpPr/>
            <p:nvPr/>
          </p:nvSpPr>
          <p:spPr>
            <a:xfrm>
              <a:off x="2177033" y="3460241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2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2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4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77033" y="3460241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2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4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2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131820" y="3441191"/>
            <a:ext cx="411480" cy="411480"/>
            <a:chOff x="3131820" y="3441191"/>
            <a:chExt cx="411480" cy="411480"/>
          </a:xfrm>
        </p:grpSpPr>
        <p:sp>
          <p:nvSpPr>
            <p:cNvPr id="8" name="object 8"/>
            <p:cNvSpPr/>
            <p:nvPr/>
          </p:nvSpPr>
          <p:spPr>
            <a:xfrm>
              <a:off x="3150870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186690" y="0"/>
                  </a:move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236325" y="366712"/>
                  </a:lnTo>
                  <a:lnTo>
                    <a:pt x="280923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80" y="186690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4" y="25484"/>
                  </a:lnTo>
                  <a:lnTo>
                    <a:pt x="236325" y="666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0870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80" y="186690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3" y="347895"/>
                  </a:lnTo>
                  <a:lnTo>
                    <a:pt x="236325" y="366712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604767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1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1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1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1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026408" y="3950589"/>
            <a:ext cx="943610" cy="469265"/>
            <a:chOff x="4026408" y="3950589"/>
            <a:chExt cx="943610" cy="469265"/>
          </a:xfrm>
        </p:grpSpPr>
        <p:sp>
          <p:nvSpPr>
            <p:cNvPr id="12" name="object 12"/>
            <p:cNvSpPr/>
            <p:nvPr/>
          </p:nvSpPr>
          <p:spPr>
            <a:xfrm>
              <a:off x="4040886" y="3965067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4"/>
                  </a:lnTo>
                  <a:lnTo>
                    <a:pt x="914400" y="440054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40886" y="3965067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4"/>
                  </a:lnTo>
                  <a:lnTo>
                    <a:pt x="914400" y="264921"/>
                  </a:lnTo>
                  <a:lnTo>
                    <a:pt x="914400" y="440054"/>
                  </a:lnTo>
                  <a:lnTo>
                    <a:pt x="381000" y="440054"/>
                  </a:lnTo>
                  <a:lnTo>
                    <a:pt x="152400" y="440054"/>
                  </a:lnTo>
                  <a:lnTo>
                    <a:pt x="0" y="440054"/>
                  </a:lnTo>
                  <a:lnTo>
                    <a:pt x="0" y="264921"/>
                  </a:lnTo>
                  <a:lnTo>
                    <a:pt x="0" y="189864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55440" y="4089654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05655" y="3441191"/>
            <a:ext cx="411480" cy="411480"/>
            <a:chOff x="4105655" y="3441191"/>
            <a:chExt cx="411480" cy="411480"/>
          </a:xfrm>
        </p:grpSpPr>
        <p:sp>
          <p:nvSpPr>
            <p:cNvPr id="16" name="object 16"/>
            <p:cNvSpPr/>
            <p:nvPr/>
          </p:nvSpPr>
          <p:spPr>
            <a:xfrm>
              <a:off x="4124705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186690" y="0"/>
                  </a:move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236325" y="366712"/>
                  </a:lnTo>
                  <a:lnTo>
                    <a:pt x="280924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80" y="186690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4" y="25484"/>
                  </a:lnTo>
                  <a:lnTo>
                    <a:pt x="236325" y="666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24705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80" y="186690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4" y="347895"/>
                  </a:lnTo>
                  <a:lnTo>
                    <a:pt x="236325" y="366712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14983" y="5084064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commit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spc="-50" dirty="0">
                <a:solidFill>
                  <a:srgbClr val="252525"/>
                </a:solidFill>
                <a:latin typeface="Courier New"/>
                <a:cs typeface="Courier New"/>
              </a:rPr>
              <a:t>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35426" y="2928366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5">
                <a:moveTo>
                  <a:pt x="428612" y="48290"/>
                </a:moveTo>
                <a:lnTo>
                  <a:pt x="393344" y="56336"/>
                </a:lnTo>
                <a:lnTo>
                  <a:pt x="0" y="409829"/>
                </a:lnTo>
                <a:lnTo>
                  <a:pt x="23368" y="435991"/>
                </a:lnTo>
                <a:lnTo>
                  <a:pt x="416816" y="82506"/>
                </a:lnTo>
                <a:lnTo>
                  <a:pt x="428612" y="48290"/>
                </a:lnTo>
                <a:close/>
              </a:path>
              <a:path w="482600" h="436245">
                <a:moveTo>
                  <a:pt x="478536" y="11049"/>
                </a:moveTo>
                <a:lnTo>
                  <a:pt x="443738" y="11049"/>
                </a:lnTo>
                <a:lnTo>
                  <a:pt x="467233" y="37211"/>
                </a:lnTo>
                <a:lnTo>
                  <a:pt x="416816" y="82506"/>
                </a:lnTo>
                <a:lnTo>
                  <a:pt x="380111" y="188975"/>
                </a:lnTo>
                <a:lnTo>
                  <a:pt x="379245" y="195879"/>
                </a:lnTo>
                <a:lnTo>
                  <a:pt x="381000" y="202390"/>
                </a:lnTo>
                <a:lnTo>
                  <a:pt x="385040" y="207781"/>
                </a:lnTo>
                <a:lnTo>
                  <a:pt x="391033" y="211328"/>
                </a:lnTo>
                <a:lnTo>
                  <a:pt x="397916" y="212246"/>
                </a:lnTo>
                <a:lnTo>
                  <a:pt x="404383" y="210486"/>
                </a:lnTo>
                <a:lnTo>
                  <a:pt x="409731" y="206416"/>
                </a:lnTo>
                <a:lnTo>
                  <a:pt x="413258" y="200406"/>
                </a:lnTo>
                <a:lnTo>
                  <a:pt x="478536" y="11049"/>
                </a:lnTo>
                <a:close/>
              </a:path>
              <a:path w="482600" h="436245">
                <a:moveTo>
                  <a:pt x="450353" y="18414"/>
                </a:moveTo>
                <a:lnTo>
                  <a:pt x="438912" y="18414"/>
                </a:lnTo>
                <a:lnTo>
                  <a:pt x="459359" y="41275"/>
                </a:lnTo>
                <a:lnTo>
                  <a:pt x="428612" y="48290"/>
                </a:lnTo>
                <a:lnTo>
                  <a:pt x="416816" y="82506"/>
                </a:lnTo>
                <a:lnTo>
                  <a:pt x="467233" y="37211"/>
                </a:lnTo>
                <a:lnTo>
                  <a:pt x="450353" y="18414"/>
                </a:lnTo>
                <a:close/>
              </a:path>
              <a:path w="482600" h="436245">
                <a:moveTo>
                  <a:pt x="482346" y="0"/>
                </a:moveTo>
                <a:lnTo>
                  <a:pt x="275716" y="47244"/>
                </a:lnTo>
                <a:lnTo>
                  <a:pt x="269331" y="50109"/>
                </a:lnTo>
                <a:lnTo>
                  <a:pt x="264731" y="55022"/>
                </a:lnTo>
                <a:lnTo>
                  <a:pt x="262322" y="61317"/>
                </a:lnTo>
                <a:lnTo>
                  <a:pt x="262509" y="68325"/>
                </a:lnTo>
                <a:lnTo>
                  <a:pt x="265372" y="74638"/>
                </a:lnTo>
                <a:lnTo>
                  <a:pt x="270271" y="79200"/>
                </a:lnTo>
                <a:lnTo>
                  <a:pt x="276528" y="81595"/>
                </a:lnTo>
                <a:lnTo>
                  <a:pt x="283463" y="81407"/>
                </a:lnTo>
                <a:lnTo>
                  <a:pt x="393344" y="56336"/>
                </a:lnTo>
                <a:lnTo>
                  <a:pt x="443738" y="11049"/>
                </a:lnTo>
                <a:lnTo>
                  <a:pt x="478536" y="11049"/>
                </a:lnTo>
                <a:lnTo>
                  <a:pt x="482346" y="0"/>
                </a:lnTo>
                <a:close/>
              </a:path>
              <a:path w="482600" h="436245">
                <a:moveTo>
                  <a:pt x="443738" y="11049"/>
                </a:moveTo>
                <a:lnTo>
                  <a:pt x="393344" y="56336"/>
                </a:lnTo>
                <a:lnTo>
                  <a:pt x="428612" y="48290"/>
                </a:lnTo>
                <a:lnTo>
                  <a:pt x="438912" y="18414"/>
                </a:lnTo>
                <a:lnTo>
                  <a:pt x="450353" y="18414"/>
                </a:lnTo>
                <a:lnTo>
                  <a:pt x="443738" y="11049"/>
                </a:lnTo>
                <a:close/>
              </a:path>
              <a:path w="482600" h="436245">
                <a:moveTo>
                  <a:pt x="438912" y="18414"/>
                </a:moveTo>
                <a:lnTo>
                  <a:pt x="428612" y="48290"/>
                </a:lnTo>
                <a:lnTo>
                  <a:pt x="459359" y="41275"/>
                </a:lnTo>
                <a:lnTo>
                  <a:pt x="438912" y="1841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105655" y="2561844"/>
            <a:ext cx="411480" cy="413384"/>
            <a:chOff x="4105655" y="2561844"/>
            <a:chExt cx="411480" cy="413384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4705" y="2580894"/>
              <a:ext cx="373380" cy="37490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124705" y="2580894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4578603" y="266936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5096255" y="1519427"/>
            <a:ext cx="943610" cy="960755"/>
            <a:chOff x="5096255" y="1519427"/>
            <a:chExt cx="943610" cy="960755"/>
          </a:xfrm>
        </p:grpSpPr>
        <p:sp>
          <p:nvSpPr>
            <p:cNvPr id="25" name="object 25"/>
            <p:cNvSpPr/>
            <p:nvPr/>
          </p:nvSpPr>
          <p:spPr>
            <a:xfrm>
              <a:off x="5110733" y="2018537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152400" y="300227"/>
                  </a:lnTo>
                  <a:lnTo>
                    <a:pt x="266700" y="446913"/>
                  </a:lnTo>
                  <a:lnTo>
                    <a:pt x="381000" y="300227"/>
                  </a:lnTo>
                  <a:lnTo>
                    <a:pt x="914400" y="30022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10733" y="2018537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3"/>
                  </a:lnTo>
                  <a:lnTo>
                    <a:pt x="914400" y="250189"/>
                  </a:lnTo>
                  <a:lnTo>
                    <a:pt x="914400" y="300227"/>
                  </a:lnTo>
                  <a:lnTo>
                    <a:pt x="381000" y="300227"/>
                  </a:lnTo>
                  <a:lnTo>
                    <a:pt x="266700" y="446913"/>
                  </a:lnTo>
                  <a:lnTo>
                    <a:pt x="152400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10733" y="1533905"/>
              <a:ext cx="914400" cy="433705"/>
            </a:xfrm>
            <a:custGeom>
              <a:avLst/>
              <a:gdLst/>
              <a:ahLst/>
              <a:cxnLst/>
              <a:rect l="l" t="t" r="r" b="b"/>
              <a:pathLst>
                <a:path w="914400" h="433705">
                  <a:moveTo>
                    <a:pt x="914400" y="0"/>
                  </a:moveTo>
                  <a:lnTo>
                    <a:pt x="0" y="0"/>
                  </a:lnTo>
                  <a:lnTo>
                    <a:pt x="0" y="300228"/>
                  </a:lnTo>
                  <a:lnTo>
                    <a:pt x="152400" y="300228"/>
                  </a:lnTo>
                  <a:lnTo>
                    <a:pt x="266700" y="433324"/>
                  </a:lnTo>
                  <a:lnTo>
                    <a:pt x="381000" y="300228"/>
                  </a:lnTo>
                  <a:lnTo>
                    <a:pt x="914400" y="30022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10733" y="1533905"/>
              <a:ext cx="914400" cy="433705"/>
            </a:xfrm>
            <a:custGeom>
              <a:avLst/>
              <a:gdLst/>
              <a:ahLst/>
              <a:cxnLst/>
              <a:rect l="l" t="t" r="r" b="b"/>
              <a:pathLst>
                <a:path w="914400" h="433705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3"/>
                  </a:lnTo>
                  <a:lnTo>
                    <a:pt x="914400" y="250190"/>
                  </a:lnTo>
                  <a:lnTo>
                    <a:pt x="914400" y="300228"/>
                  </a:lnTo>
                  <a:lnTo>
                    <a:pt x="381000" y="300228"/>
                  </a:lnTo>
                  <a:lnTo>
                    <a:pt x="266700" y="433324"/>
                  </a:lnTo>
                  <a:lnTo>
                    <a:pt x="152400" y="300228"/>
                  </a:lnTo>
                  <a:lnTo>
                    <a:pt x="0" y="300228"/>
                  </a:lnTo>
                  <a:lnTo>
                    <a:pt x="0" y="250190"/>
                  </a:lnTo>
                  <a:lnTo>
                    <a:pt x="0" y="17513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285613" y="1518665"/>
            <a:ext cx="561340" cy="784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HEAD</a:t>
            </a:r>
            <a:endParaRPr sz="180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  <a:spcBef>
                <a:spcPts val="1650"/>
              </a:spcBef>
            </a:pPr>
            <a:r>
              <a:rPr sz="1800" b="1" spc="-20" dirty="0">
                <a:latin typeface="Calibri"/>
                <a:cs typeface="Calibri"/>
              </a:rPr>
              <a:t>ramo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094732" y="2534411"/>
            <a:ext cx="411480" cy="413384"/>
            <a:chOff x="5094732" y="2534411"/>
            <a:chExt cx="411480" cy="413384"/>
          </a:xfrm>
        </p:grpSpPr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3782" y="2553461"/>
              <a:ext cx="373379" cy="37490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113782" y="2553461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89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79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3" y="349306"/>
                  </a:lnTo>
                  <a:lnTo>
                    <a:pt x="236325" y="368206"/>
                  </a:lnTo>
                  <a:lnTo>
                    <a:pt x="186689" y="374903"/>
                  </a:lnTo>
                  <a:lnTo>
                    <a:pt x="137054" y="368206"/>
                  </a:lnTo>
                  <a:lnTo>
                    <a:pt x="92455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399794" y="5923584"/>
            <a:ext cx="44754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dirty="0">
                <a:latin typeface="Calibri"/>
                <a:cs typeface="Calibri"/>
              </a:rPr>
              <a:t>Realiza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branch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ramo.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4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2125">
              <a:lnSpc>
                <a:spcPct val="100000"/>
              </a:lnSpc>
              <a:spcBef>
                <a:spcPts val="95"/>
              </a:spcBef>
            </a:pPr>
            <a:r>
              <a:rPr dirty="0"/>
              <a:t>Excluindo</a:t>
            </a:r>
            <a:r>
              <a:rPr spc="-160" dirty="0"/>
              <a:t> </a:t>
            </a:r>
            <a:r>
              <a:rPr spc="-10" dirty="0"/>
              <a:t>Ramificações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69820" y="2104644"/>
            <a:ext cx="6049010" cy="520065"/>
            <a:chOff x="2369820" y="2104644"/>
            <a:chExt cx="6049010" cy="520065"/>
          </a:xfrm>
        </p:grpSpPr>
        <p:sp>
          <p:nvSpPr>
            <p:cNvPr id="4" name="object 4"/>
            <p:cNvSpPr/>
            <p:nvPr/>
          </p:nvSpPr>
          <p:spPr>
            <a:xfrm>
              <a:off x="2374392" y="2109216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5954522" y="510539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50"/>
                  </a:lnTo>
                  <a:lnTo>
                    <a:pt x="6039611" y="85089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74392" y="2109216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89"/>
                  </a:lnTo>
                  <a:lnTo>
                    <a:pt x="6039611" y="425450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78785" y="2131263"/>
            <a:ext cx="4408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branch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d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&lt;branch&gt;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69820" y="3884676"/>
            <a:ext cx="6049010" cy="521334"/>
            <a:chOff x="2369820" y="3884676"/>
            <a:chExt cx="6049010" cy="521334"/>
          </a:xfrm>
        </p:grpSpPr>
        <p:sp>
          <p:nvSpPr>
            <p:cNvPr id="8" name="object 8"/>
            <p:cNvSpPr/>
            <p:nvPr/>
          </p:nvSpPr>
          <p:spPr>
            <a:xfrm>
              <a:off x="2374392" y="3889248"/>
              <a:ext cx="6040120" cy="512445"/>
            </a:xfrm>
            <a:custGeom>
              <a:avLst/>
              <a:gdLst/>
              <a:ahLst/>
              <a:cxnLst/>
              <a:rect l="l" t="t" r="r" b="b"/>
              <a:pathLst>
                <a:path w="6040120" h="512445">
                  <a:moveTo>
                    <a:pt x="5954267" y="0"/>
                  </a:moveTo>
                  <a:lnTo>
                    <a:pt x="85343" y="0"/>
                  </a:lnTo>
                  <a:lnTo>
                    <a:pt x="52131" y="6709"/>
                  </a:lnTo>
                  <a:lnTo>
                    <a:pt x="25003" y="25003"/>
                  </a:lnTo>
                  <a:lnTo>
                    <a:pt x="6709" y="52131"/>
                  </a:lnTo>
                  <a:lnTo>
                    <a:pt x="0" y="85343"/>
                  </a:lnTo>
                  <a:lnTo>
                    <a:pt x="0" y="426719"/>
                  </a:lnTo>
                  <a:lnTo>
                    <a:pt x="6709" y="459932"/>
                  </a:lnTo>
                  <a:lnTo>
                    <a:pt x="25003" y="487060"/>
                  </a:lnTo>
                  <a:lnTo>
                    <a:pt x="52131" y="505354"/>
                  </a:lnTo>
                  <a:lnTo>
                    <a:pt x="85343" y="512063"/>
                  </a:lnTo>
                  <a:lnTo>
                    <a:pt x="5954267" y="512063"/>
                  </a:lnTo>
                  <a:lnTo>
                    <a:pt x="5987480" y="505354"/>
                  </a:lnTo>
                  <a:lnTo>
                    <a:pt x="6014608" y="487060"/>
                  </a:lnTo>
                  <a:lnTo>
                    <a:pt x="6032902" y="459932"/>
                  </a:lnTo>
                  <a:lnTo>
                    <a:pt x="6039611" y="426719"/>
                  </a:lnTo>
                  <a:lnTo>
                    <a:pt x="6039611" y="85343"/>
                  </a:lnTo>
                  <a:lnTo>
                    <a:pt x="6032902" y="52131"/>
                  </a:lnTo>
                  <a:lnTo>
                    <a:pt x="6014608" y="25003"/>
                  </a:lnTo>
                  <a:lnTo>
                    <a:pt x="5987480" y="6709"/>
                  </a:lnTo>
                  <a:lnTo>
                    <a:pt x="595426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74392" y="3889248"/>
              <a:ext cx="6040120" cy="512445"/>
            </a:xfrm>
            <a:custGeom>
              <a:avLst/>
              <a:gdLst/>
              <a:ahLst/>
              <a:cxnLst/>
              <a:rect l="l" t="t" r="r" b="b"/>
              <a:pathLst>
                <a:path w="6040120" h="512445">
                  <a:moveTo>
                    <a:pt x="0" y="85343"/>
                  </a:moveTo>
                  <a:lnTo>
                    <a:pt x="6709" y="52131"/>
                  </a:lnTo>
                  <a:lnTo>
                    <a:pt x="25003" y="25003"/>
                  </a:lnTo>
                  <a:lnTo>
                    <a:pt x="52131" y="6709"/>
                  </a:lnTo>
                  <a:lnTo>
                    <a:pt x="85343" y="0"/>
                  </a:lnTo>
                  <a:lnTo>
                    <a:pt x="5954267" y="0"/>
                  </a:lnTo>
                  <a:lnTo>
                    <a:pt x="5987480" y="6709"/>
                  </a:lnTo>
                  <a:lnTo>
                    <a:pt x="6014608" y="25003"/>
                  </a:lnTo>
                  <a:lnTo>
                    <a:pt x="6032902" y="52131"/>
                  </a:lnTo>
                  <a:lnTo>
                    <a:pt x="6039611" y="85343"/>
                  </a:lnTo>
                  <a:lnTo>
                    <a:pt x="6039611" y="426719"/>
                  </a:lnTo>
                  <a:lnTo>
                    <a:pt x="6032902" y="459932"/>
                  </a:lnTo>
                  <a:lnTo>
                    <a:pt x="6014608" y="487060"/>
                  </a:lnTo>
                  <a:lnTo>
                    <a:pt x="5987480" y="505354"/>
                  </a:lnTo>
                  <a:lnTo>
                    <a:pt x="5954267" y="512063"/>
                  </a:lnTo>
                  <a:lnTo>
                    <a:pt x="85343" y="512063"/>
                  </a:lnTo>
                  <a:lnTo>
                    <a:pt x="52131" y="505354"/>
                  </a:lnTo>
                  <a:lnTo>
                    <a:pt x="25003" y="487060"/>
                  </a:lnTo>
                  <a:lnTo>
                    <a:pt x="6709" y="459932"/>
                  </a:lnTo>
                  <a:lnTo>
                    <a:pt x="0" y="426719"/>
                  </a:lnTo>
                  <a:lnTo>
                    <a:pt x="0" y="85343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78785" y="2789935"/>
            <a:ext cx="6164580" cy="2538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24701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Exclui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branch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&lt;branch&gt;.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branch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já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ter </a:t>
            </a:r>
            <a:r>
              <a:rPr sz="2400" dirty="0">
                <a:latin typeface="Calibri"/>
                <a:cs typeface="Calibri"/>
              </a:rPr>
              <a:t>sido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mesclado.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branch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 -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D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&lt;branch&gt;</a:t>
            </a:r>
            <a:endParaRPr sz="2400">
              <a:latin typeface="Courier New"/>
              <a:cs typeface="Courier New"/>
            </a:endParaRPr>
          </a:p>
          <a:p>
            <a:pPr marL="165100" marR="5080">
              <a:lnSpc>
                <a:spcPct val="100000"/>
              </a:lnSpc>
              <a:spcBef>
                <a:spcPts val="2305"/>
              </a:spcBef>
            </a:pPr>
            <a:r>
              <a:rPr sz="2400" dirty="0">
                <a:latin typeface="Calibri"/>
                <a:cs typeface="Calibri"/>
              </a:rPr>
              <a:t>Exclui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branch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&lt;branch&gt;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mesmo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tendo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sido </a:t>
            </a:r>
            <a:r>
              <a:rPr sz="2400" spc="-10" dirty="0">
                <a:latin typeface="Calibri"/>
                <a:cs typeface="Calibri"/>
              </a:rPr>
              <a:t>mesclado.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698" y="374226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67" y="123673"/>
                </a:moveTo>
                <a:lnTo>
                  <a:pt x="236550" y="177208"/>
                </a:lnTo>
                <a:lnTo>
                  <a:pt x="231199" y="181705"/>
                </a:lnTo>
                <a:lnTo>
                  <a:pt x="228080" y="187654"/>
                </a:lnTo>
                <a:lnTo>
                  <a:pt x="227422" y="194317"/>
                </a:lnTo>
                <a:lnTo>
                  <a:pt x="229450" y="200957"/>
                </a:lnTo>
                <a:lnTo>
                  <a:pt x="233902" y="206301"/>
                </a:lnTo>
                <a:lnTo>
                  <a:pt x="239853" y="209419"/>
                </a:lnTo>
                <a:lnTo>
                  <a:pt x="246540" y="210083"/>
                </a:lnTo>
                <a:lnTo>
                  <a:pt x="253199" y="208069"/>
                </a:lnTo>
                <a:lnTo>
                  <a:pt x="408197" y="124503"/>
                </a:lnTo>
                <a:lnTo>
                  <a:pt x="403453" y="124503"/>
                </a:lnTo>
                <a:lnTo>
                  <a:pt x="335867" y="123673"/>
                </a:lnTo>
                <a:close/>
              </a:path>
              <a:path w="440055" h="210185">
                <a:moveTo>
                  <a:pt x="367596" y="106571"/>
                </a:moveTo>
                <a:lnTo>
                  <a:pt x="335867" y="123673"/>
                </a:lnTo>
                <a:lnTo>
                  <a:pt x="403453" y="124503"/>
                </a:lnTo>
                <a:lnTo>
                  <a:pt x="403481" y="122217"/>
                </a:lnTo>
                <a:lnTo>
                  <a:pt x="394970" y="122217"/>
                </a:lnTo>
                <a:lnTo>
                  <a:pt x="367596" y="106571"/>
                </a:lnTo>
                <a:close/>
              </a:path>
              <a:path w="440055" h="210185">
                <a:moveTo>
                  <a:pt x="249125" y="0"/>
                </a:moveTo>
                <a:lnTo>
                  <a:pt x="242427" y="488"/>
                </a:lnTo>
                <a:lnTo>
                  <a:pt x="236399" y="3452"/>
                </a:lnTo>
                <a:lnTo>
                  <a:pt x="231813" y="8679"/>
                </a:lnTo>
                <a:lnTo>
                  <a:pt x="229625" y="15341"/>
                </a:lnTo>
                <a:lnTo>
                  <a:pt x="230122" y="22062"/>
                </a:lnTo>
                <a:lnTo>
                  <a:pt x="233093" y="28092"/>
                </a:lnTo>
                <a:lnTo>
                  <a:pt x="238328" y="32682"/>
                </a:lnTo>
                <a:lnTo>
                  <a:pt x="336191" y="88620"/>
                </a:lnTo>
                <a:lnTo>
                  <a:pt x="403885" y="89451"/>
                </a:lnTo>
                <a:lnTo>
                  <a:pt x="403453" y="124503"/>
                </a:lnTo>
                <a:lnTo>
                  <a:pt x="408197" y="124503"/>
                </a:lnTo>
                <a:lnTo>
                  <a:pt x="439762" y="107485"/>
                </a:lnTo>
                <a:lnTo>
                  <a:pt x="255727" y="2202"/>
                </a:lnTo>
                <a:lnTo>
                  <a:pt x="249125" y="0"/>
                </a:lnTo>
                <a:close/>
              </a:path>
              <a:path w="440055" h="210185">
                <a:moveTo>
                  <a:pt x="431" y="84498"/>
                </a:moveTo>
                <a:lnTo>
                  <a:pt x="0" y="119550"/>
                </a:lnTo>
                <a:lnTo>
                  <a:pt x="335867" y="123673"/>
                </a:lnTo>
                <a:lnTo>
                  <a:pt x="367596" y="106571"/>
                </a:lnTo>
                <a:lnTo>
                  <a:pt x="336191" y="88620"/>
                </a:lnTo>
                <a:lnTo>
                  <a:pt x="431" y="84498"/>
                </a:lnTo>
                <a:close/>
              </a:path>
              <a:path w="440055" h="210185">
                <a:moveTo>
                  <a:pt x="395351" y="91610"/>
                </a:moveTo>
                <a:lnTo>
                  <a:pt x="367596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5" h="210185">
                <a:moveTo>
                  <a:pt x="403858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481" y="122217"/>
                </a:lnTo>
                <a:lnTo>
                  <a:pt x="403858" y="91610"/>
                </a:lnTo>
                <a:close/>
              </a:path>
              <a:path w="440055" h="210185">
                <a:moveTo>
                  <a:pt x="336191" y="88620"/>
                </a:moveTo>
                <a:lnTo>
                  <a:pt x="367596" y="106571"/>
                </a:lnTo>
                <a:lnTo>
                  <a:pt x="395351" y="91610"/>
                </a:lnTo>
                <a:lnTo>
                  <a:pt x="403858" y="91610"/>
                </a:lnTo>
                <a:lnTo>
                  <a:pt x="403885" y="89451"/>
                </a:lnTo>
                <a:lnTo>
                  <a:pt x="336191" y="8862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74548" y="3642359"/>
            <a:ext cx="411480" cy="413384"/>
            <a:chOff x="574548" y="3642359"/>
            <a:chExt cx="411480" cy="413384"/>
          </a:xfrm>
        </p:grpSpPr>
        <p:sp>
          <p:nvSpPr>
            <p:cNvPr id="13" name="object 13"/>
            <p:cNvSpPr/>
            <p:nvPr/>
          </p:nvSpPr>
          <p:spPr>
            <a:xfrm>
              <a:off x="593598" y="3661409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80" h="375285">
                  <a:moveTo>
                    <a:pt x="186689" y="0"/>
                  </a:moveTo>
                  <a:lnTo>
                    <a:pt x="137058" y="6697"/>
                  </a:lnTo>
                  <a:lnTo>
                    <a:pt x="92461" y="25597"/>
                  </a:lnTo>
                  <a:lnTo>
                    <a:pt x="54678" y="54911"/>
                  </a:lnTo>
                  <a:lnTo>
                    <a:pt x="25487" y="92851"/>
                  </a:lnTo>
                  <a:lnTo>
                    <a:pt x="6668" y="137627"/>
                  </a:lnTo>
                  <a:lnTo>
                    <a:pt x="0" y="187451"/>
                  </a:lnTo>
                  <a:lnTo>
                    <a:pt x="6668" y="237276"/>
                  </a:lnTo>
                  <a:lnTo>
                    <a:pt x="25487" y="282052"/>
                  </a:lnTo>
                  <a:lnTo>
                    <a:pt x="54678" y="319992"/>
                  </a:lnTo>
                  <a:lnTo>
                    <a:pt x="92461" y="349306"/>
                  </a:lnTo>
                  <a:lnTo>
                    <a:pt x="137058" y="368206"/>
                  </a:lnTo>
                  <a:lnTo>
                    <a:pt x="186689" y="374903"/>
                  </a:lnTo>
                  <a:lnTo>
                    <a:pt x="236321" y="368206"/>
                  </a:lnTo>
                  <a:lnTo>
                    <a:pt x="280918" y="349306"/>
                  </a:lnTo>
                  <a:lnTo>
                    <a:pt x="318701" y="319992"/>
                  </a:lnTo>
                  <a:lnTo>
                    <a:pt x="347892" y="282052"/>
                  </a:lnTo>
                  <a:lnTo>
                    <a:pt x="366711" y="237276"/>
                  </a:lnTo>
                  <a:lnTo>
                    <a:pt x="373380" y="187451"/>
                  </a:lnTo>
                  <a:lnTo>
                    <a:pt x="366711" y="137627"/>
                  </a:lnTo>
                  <a:lnTo>
                    <a:pt x="347892" y="92851"/>
                  </a:lnTo>
                  <a:lnTo>
                    <a:pt x="318701" y="54911"/>
                  </a:lnTo>
                  <a:lnTo>
                    <a:pt x="280918" y="25597"/>
                  </a:lnTo>
                  <a:lnTo>
                    <a:pt x="236321" y="669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3598" y="3661409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80" h="375285">
                  <a:moveTo>
                    <a:pt x="0" y="187451"/>
                  </a:moveTo>
                  <a:lnTo>
                    <a:pt x="6668" y="137627"/>
                  </a:lnTo>
                  <a:lnTo>
                    <a:pt x="25487" y="92851"/>
                  </a:lnTo>
                  <a:lnTo>
                    <a:pt x="54678" y="54911"/>
                  </a:lnTo>
                  <a:lnTo>
                    <a:pt x="92461" y="25597"/>
                  </a:lnTo>
                  <a:lnTo>
                    <a:pt x="137058" y="6697"/>
                  </a:lnTo>
                  <a:lnTo>
                    <a:pt x="186689" y="0"/>
                  </a:lnTo>
                  <a:lnTo>
                    <a:pt x="236321" y="6697"/>
                  </a:lnTo>
                  <a:lnTo>
                    <a:pt x="280918" y="25597"/>
                  </a:lnTo>
                  <a:lnTo>
                    <a:pt x="318701" y="54911"/>
                  </a:lnTo>
                  <a:lnTo>
                    <a:pt x="347892" y="92851"/>
                  </a:lnTo>
                  <a:lnTo>
                    <a:pt x="366711" y="137627"/>
                  </a:lnTo>
                  <a:lnTo>
                    <a:pt x="373380" y="187451"/>
                  </a:lnTo>
                  <a:lnTo>
                    <a:pt x="366711" y="237276"/>
                  </a:lnTo>
                  <a:lnTo>
                    <a:pt x="347892" y="282052"/>
                  </a:lnTo>
                  <a:lnTo>
                    <a:pt x="318701" y="319992"/>
                  </a:lnTo>
                  <a:lnTo>
                    <a:pt x="280918" y="349306"/>
                  </a:lnTo>
                  <a:lnTo>
                    <a:pt x="236321" y="368206"/>
                  </a:lnTo>
                  <a:lnTo>
                    <a:pt x="186689" y="374903"/>
                  </a:lnTo>
                  <a:lnTo>
                    <a:pt x="137058" y="368206"/>
                  </a:lnTo>
                  <a:lnTo>
                    <a:pt x="92461" y="349306"/>
                  </a:lnTo>
                  <a:lnTo>
                    <a:pt x="54678" y="319992"/>
                  </a:lnTo>
                  <a:lnTo>
                    <a:pt x="25487" y="282052"/>
                  </a:lnTo>
                  <a:lnTo>
                    <a:pt x="6668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047534" y="374226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48" y="123673"/>
                </a:moveTo>
                <a:lnTo>
                  <a:pt x="236562" y="177208"/>
                </a:lnTo>
                <a:lnTo>
                  <a:pt x="231218" y="181705"/>
                </a:lnTo>
                <a:lnTo>
                  <a:pt x="228101" y="187654"/>
                </a:lnTo>
                <a:lnTo>
                  <a:pt x="227436" y="194317"/>
                </a:lnTo>
                <a:lnTo>
                  <a:pt x="229450" y="200957"/>
                </a:lnTo>
                <a:lnTo>
                  <a:pt x="233893" y="206301"/>
                </a:lnTo>
                <a:lnTo>
                  <a:pt x="239849" y="209419"/>
                </a:lnTo>
                <a:lnTo>
                  <a:pt x="246542" y="210083"/>
                </a:lnTo>
                <a:lnTo>
                  <a:pt x="253199" y="208069"/>
                </a:lnTo>
                <a:lnTo>
                  <a:pt x="408197" y="124503"/>
                </a:lnTo>
                <a:lnTo>
                  <a:pt x="403440" y="124503"/>
                </a:lnTo>
                <a:lnTo>
                  <a:pt x="335848" y="123673"/>
                </a:lnTo>
                <a:close/>
              </a:path>
              <a:path w="440055" h="210185">
                <a:moveTo>
                  <a:pt x="367567" y="106571"/>
                </a:moveTo>
                <a:lnTo>
                  <a:pt x="335848" y="123673"/>
                </a:lnTo>
                <a:lnTo>
                  <a:pt x="403440" y="124503"/>
                </a:lnTo>
                <a:lnTo>
                  <a:pt x="403474" y="122217"/>
                </a:lnTo>
                <a:lnTo>
                  <a:pt x="394931" y="122217"/>
                </a:lnTo>
                <a:lnTo>
                  <a:pt x="367567" y="106571"/>
                </a:lnTo>
                <a:close/>
              </a:path>
              <a:path w="440055" h="210185">
                <a:moveTo>
                  <a:pt x="249133" y="0"/>
                </a:moveTo>
                <a:lnTo>
                  <a:pt x="242420" y="488"/>
                </a:lnTo>
                <a:lnTo>
                  <a:pt x="236398" y="3452"/>
                </a:lnTo>
                <a:lnTo>
                  <a:pt x="231863" y="8679"/>
                </a:lnTo>
                <a:lnTo>
                  <a:pt x="229661" y="15341"/>
                </a:lnTo>
                <a:lnTo>
                  <a:pt x="230149" y="22062"/>
                </a:lnTo>
                <a:lnTo>
                  <a:pt x="233114" y="28092"/>
                </a:lnTo>
                <a:lnTo>
                  <a:pt x="238340" y="32682"/>
                </a:lnTo>
                <a:lnTo>
                  <a:pt x="336171" y="88619"/>
                </a:lnTo>
                <a:lnTo>
                  <a:pt x="403948" y="89451"/>
                </a:lnTo>
                <a:lnTo>
                  <a:pt x="403440" y="124503"/>
                </a:lnTo>
                <a:lnTo>
                  <a:pt x="408197" y="124503"/>
                </a:lnTo>
                <a:lnTo>
                  <a:pt x="439762" y="107485"/>
                </a:lnTo>
                <a:lnTo>
                  <a:pt x="255739" y="2202"/>
                </a:lnTo>
                <a:lnTo>
                  <a:pt x="249133" y="0"/>
                </a:lnTo>
                <a:close/>
              </a:path>
              <a:path w="440055" h="210185">
                <a:moveTo>
                  <a:pt x="431" y="84498"/>
                </a:moveTo>
                <a:lnTo>
                  <a:pt x="0" y="119550"/>
                </a:lnTo>
                <a:lnTo>
                  <a:pt x="335848" y="123673"/>
                </a:lnTo>
                <a:lnTo>
                  <a:pt x="367567" y="106571"/>
                </a:lnTo>
                <a:lnTo>
                  <a:pt x="336171" y="88619"/>
                </a:lnTo>
                <a:lnTo>
                  <a:pt x="431" y="84498"/>
                </a:lnTo>
                <a:close/>
              </a:path>
              <a:path w="440055" h="210185">
                <a:moveTo>
                  <a:pt x="395312" y="91610"/>
                </a:moveTo>
                <a:lnTo>
                  <a:pt x="367567" y="106571"/>
                </a:lnTo>
                <a:lnTo>
                  <a:pt x="394931" y="122217"/>
                </a:lnTo>
                <a:lnTo>
                  <a:pt x="395312" y="91610"/>
                </a:lnTo>
                <a:close/>
              </a:path>
              <a:path w="440055" h="210185">
                <a:moveTo>
                  <a:pt x="403917" y="91610"/>
                </a:moveTo>
                <a:lnTo>
                  <a:pt x="395312" y="91610"/>
                </a:lnTo>
                <a:lnTo>
                  <a:pt x="394931" y="122217"/>
                </a:lnTo>
                <a:lnTo>
                  <a:pt x="403474" y="122217"/>
                </a:lnTo>
                <a:lnTo>
                  <a:pt x="403917" y="91610"/>
                </a:lnTo>
                <a:close/>
              </a:path>
              <a:path w="440055" h="210185">
                <a:moveTo>
                  <a:pt x="336171" y="88619"/>
                </a:moveTo>
                <a:lnTo>
                  <a:pt x="367567" y="106571"/>
                </a:lnTo>
                <a:lnTo>
                  <a:pt x="395312" y="91610"/>
                </a:lnTo>
                <a:lnTo>
                  <a:pt x="403917" y="91610"/>
                </a:lnTo>
                <a:lnTo>
                  <a:pt x="403948" y="89451"/>
                </a:lnTo>
                <a:lnTo>
                  <a:pt x="336171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548383" y="3642359"/>
            <a:ext cx="411480" cy="413384"/>
            <a:chOff x="1548383" y="3642359"/>
            <a:chExt cx="411480" cy="413384"/>
          </a:xfrm>
        </p:grpSpPr>
        <p:sp>
          <p:nvSpPr>
            <p:cNvPr id="17" name="object 17"/>
            <p:cNvSpPr/>
            <p:nvPr/>
          </p:nvSpPr>
          <p:spPr>
            <a:xfrm>
              <a:off x="1567433" y="3661409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80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1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3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79" y="187451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3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67433" y="3661409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80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3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79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978128" y="3131057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5">
                <a:moveTo>
                  <a:pt x="428637" y="48291"/>
                </a:moveTo>
                <a:lnTo>
                  <a:pt x="393361" y="56342"/>
                </a:lnTo>
                <a:lnTo>
                  <a:pt x="0" y="409828"/>
                </a:lnTo>
                <a:lnTo>
                  <a:pt x="23418" y="435990"/>
                </a:lnTo>
                <a:lnTo>
                  <a:pt x="416840" y="82510"/>
                </a:lnTo>
                <a:lnTo>
                  <a:pt x="428637" y="48291"/>
                </a:lnTo>
                <a:close/>
              </a:path>
              <a:path w="482600" h="436245">
                <a:moveTo>
                  <a:pt x="478562" y="11049"/>
                </a:moveTo>
                <a:lnTo>
                  <a:pt x="443763" y="11049"/>
                </a:lnTo>
                <a:lnTo>
                  <a:pt x="467258" y="37211"/>
                </a:lnTo>
                <a:lnTo>
                  <a:pt x="416840" y="82510"/>
                </a:lnTo>
                <a:lnTo>
                  <a:pt x="380136" y="188975"/>
                </a:lnTo>
                <a:lnTo>
                  <a:pt x="379271" y="195879"/>
                </a:lnTo>
                <a:lnTo>
                  <a:pt x="381025" y="202390"/>
                </a:lnTo>
                <a:lnTo>
                  <a:pt x="385065" y="207781"/>
                </a:lnTo>
                <a:lnTo>
                  <a:pt x="391058" y="211327"/>
                </a:lnTo>
                <a:lnTo>
                  <a:pt x="397942" y="212246"/>
                </a:lnTo>
                <a:lnTo>
                  <a:pt x="404409" y="210486"/>
                </a:lnTo>
                <a:lnTo>
                  <a:pt x="409757" y="206416"/>
                </a:lnTo>
                <a:lnTo>
                  <a:pt x="413283" y="200405"/>
                </a:lnTo>
                <a:lnTo>
                  <a:pt x="478562" y="11049"/>
                </a:lnTo>
                <a:close/>
              </a:path>
              <a:path w="482600" h="436245">
                <a:moveTo>
                  <a:pt x="450378" y="18414"/>
                </a:moveTo>
                <a:lnTo>
                  <a:pt x="438937" y="18414"/>
                </a:lnTo>
                <a:lnTo>
                  <a:pt x="459384" y="41275"/>
                </a:lnTo>
                <a:lnTo>
                  <a:pt x="428637" y="48291"/>
                </a:lnTo>
                <a:lnTo>
                  <a:pt x="416840" y="82510"/>
                </a:lnTo>
                <a:lnTo>
                  <a:pt x="467258" y="37211"/>
                </a:lnTo>
                <a:lnTo>
                  <a:pt x="450378" y="18414"/>
                </a:lnTo>
                <a:close/>
              </a:path>
              <a:path w="482600" h="436245">
                <a:moveTo>
                  <a:pt x="482371" y="0"/>
                </a:moveTo>
                <a:lnTo>
                  <a:pt x="275704" y="47243"/>
                </a:lnTo>
                <a:lnTo>
                  <a:pt x="269362" y="50109"/>
                </a:lnTo>
                <a:lnTo>
                  <a:pt x="264771" y="55022"/>
                </a:lnTo>
                <a:lnTo>
                  <a:pt x="262354" y="61317"/>
                </a:lnTo>
                <a:lnTo>
                  <a:pt x="262534" y="68325"/>
                </a:lnTo>
                <a:lnTo>
                  <a:pt x="265398" y="74638"/>
                </a:lnTo>
                <a:lnTo>
                  <a:pt x="270302" y="79200"/>
                </a:lnTo>
                <a:lnTo>
                  <a:pt x="276570" y="81595"/>
                </a:lnTo>
                <a:lnTo>
                  <a:pt x="283527" y="81406"/>
                </a:lnTo>
                <a:lnTo>
                  <a:pt x="393361" y="56342"/>
                </a:lnTo>
                <a:lnTo>
                  <a:pt x="443763" y="11049"/>
                </a:lnTo>
                <a:lnTo>
                  <a:pt x="478562" y="11049"/>
                </a:lnTo>
                <a:lnTo>
                  <a:pt x="482371" y="0"/>
                </a:lnTo>
                <a:close/>
              </a:path>
              <a:path w="482600" h="436245">
                <a:moveTo>
                  <a:pt x="443763" y="11049"/>
                </a:moveTo>
                <a:lnTo>
                  <a:pt x="393361" y="56342"/>
                </a:lnTo>
                <a:lnTo>
                  <a:pt x="428637" y="48291"/>
                </a:lnTo>
                <a:lnTo>
                  <a:pt x="438937" y="18414"/>
                </a:lnTo>
                <a:lnTo>
                  <a:pt x="450378" y="18414"/>
                </a:lnTo>
                <a:lnTo>
                  <a:pt x="443763" y="11049"/>
                </a:lnTo>
                <a:close/>
              </a:path>
              <a:path w="482600" h="436245">
                <a:moveTo>
                  <a:pt x="438937" y="18414"/>
                </a:moveTo>
                <a:lnTo>
                  <a:pt x="428637" y="48291"/>
                </a:lnTo>
                <a:lnTo>
                  <a:pt x="459384" y="41275"/>
                </a:lnTo>
                <a:lnTo>
                  <a:pt x="438937" y="1841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1548383" y="2764535"/>
            <a:ext cx="411480" cy="411480"/>
            <a:chOff x="1548383" y="2764535"/>
            <a:chExt cx="411480" cy="41148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7433" y="2783585"/>
              <a:ext cx="373379" cy="37337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567433" y="2783585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80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5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236325" y="6667"/>
                  </a:lnTo>
                  <a:lnTo>
                    <a:pt x="280923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79" y="186689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4" y="347895"/>
                  </a:lnTo>
                  <a:lnTo>
                    <a:pt x="236325" y="366712"/>
                  </a:lnTo>
                  <a:lnTo>
                    <a:pt x="186690" y="373379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3"/>
                  </a:lnTo>
                  <a:lnTo>
                    <a:pt x="666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011936" y="2185416"/>
            <a:ext cx="943610" cy="476250"/>
            <a:chOff x="1011936" y="2185416"/>
            <a:chExt cx="943610" cy="476250"/>
          </a:xfrm>
        </p:grpSpPr>
        <p:sp>
          <p:nvSpPr>
            <p:cNvPr id="24" name="object 24"/>
            <p:cNvSpPr/>
            <p:nvPr/>
          </p:nvSpPr>
          <p:spPr>
            <a:xfrm>
              <a:off x="1026414" y="2199894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533400" y="300227"/>
                  </a:lnTo>
                  <a:lnTo>
                    <a:pt x="650748" y="446913"/>
                  </a:lnTo>
                  <a:lnTo>
                    <a:pt x="762000" y="300227"/>
                  </a:lnTo>
                  <a:lnTo>
                    <a:pt x="914400" y="30022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26414" y="2199894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533400" y="0"/>
                  </a:lnTo>
                  <a:lnTo>
                    <a:pt x="762000" y="0"/>
                  </a:lnTo>
                  <a:lnTo>
                    <a:pt x="914400" y="0"/>
                  </a:lnTo>
                  <a:lnTo>
                    <a:pt x="914400" y="175132"/>
                  </a:lnTo>
                  <a:lnTo>
                    <a:pt x="914400" y="250189"/>
                  </a:lnTo>
                  <a:lnTo>
                    <a:pt x="914400" y="300227"/>
                  </a:lnTo>
                  <a:lnTo>
                    <a:pt x="762000" y="300227"/>
                  </a:lnTo>
                  <a:lnTo>
                    <a:pt x="650748" y="446913"/>
                  </a:lnTo>
                  <a:lnTo>
                    <a:pt x="533400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2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221130" y="2184349"/>
            <a:ext cx="5245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ramo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259725" y="2070480"/>
            <a:ext cx="506095" cy="557530"/>
            <a:chOff x="1259725" y="2070480"/>
            <a:chExt cx="506095" cy="557530"/>
          </a:xfrm>
        </p:grpSpPr>
        <p:sp>
          <p:nvSpPr>
            <p:cNvPr id="28" name="object 28"/>
            <p:cNvSpPr/>
            <p:nvPr/>
          </p:nvSpPr>
          <p:spPr>
            <a:xfrm>
              <a:off x="1265821" y="2076576"/>
              <a:ext cx="494030" cy="545465"/>
            </a:xfrm>
            <a:custGeom>
              <a:avLst/>
              <a:gdLst/>
              <a:ahLst/>
              <a:cxnLst/>
              <a:rect l="l" t="t" r="r" b="b"/>
              <a:pathLst>
                <a:path w="494030" h="545464">
                  <a:moveTo>
                    <a:pt x="415785" y="0"/>
                  </a:moveTo>
                  <a:lnTo>
                    <a:pt x="246748" y="194183"/>
                  </a:lnTo>
                  <a:lnTo>
                    <a:pt x="77711" y="0"/>
                  </a:lnTo>
                  <a:lnTo>
                    <a:pt x="0" y="67690"/>
                  </a:lnTo>
                  <a:lnTo>
                    <a:pt x="178422" y="272669"/>
                  </a:lnTo>
                  <a:lnTo>
                    <a:pt x="0" y="477647"/>
                  </a:lnTo>
                  <a:lnTo>
                    <a:pt x="77711" y="545338"/>
                  </a:lnTo>
                  <a:lnTo>
                    <a:pt x="246748" y="351155"/>
                  </a:lnTo>
                  <a:lnTo>
                    <a:pt x="415785" y="545338"/>
                  </a:lnTo>
                  <a:lnTo>
                    <a:pt x="493509" y="477647"/>
                  </a:lnTo>
                  <a:lnTo>
                    <a:pt x="315074" y="272669"/>
                  </a:lnTo>
                  <a:lnTo>
                    <a:pt x="493509" y="67690"/>
                  </a:lnTo>
                  <a:lnTo>
                    <a:pt x="415785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65821" y="2076576"/>
              <a:ext cx="494030" cy="545465"/>
            </a:xfrm>
            <a:custGeom>
              <a:avLst/>
              <a:gdLst/>
              <a:ahLst/>
              <a:cxnLst/>
              <a:rect l="l" t="t" r="r" b="b"/>
              <a:pathLst>
                <a:path w="494030" h="545464">
                  <a:moveTo>
                    <a:pt x="0" y="67690"/>
                  </a:moveTo>
                  <a:lnTo>
                    <a:pt x="77711" y="0"/>
                  </a:lnTo>
                  <a:lnTo>
                    <a:pt x="246748" y="194183"/>
                  </a:lnTo>
                  <a:lnTo>
                    <a:pt x="415785" y="0"/>
                  </a:lnTo>
                  <a:lnTo>
                    <a:pt x="493509" y="67690"/>
                  </a:lnTo>
                  <a:lnTo>
                    <a:pt x="315074" y="272669"/>
                  </a:lnTo>
                  <a:lnTo>
                    <a:pt x="493509" y="477647"/>
                  </a:lnTo>
                  <a:lnTo>
                    <a:pt x="415785" y="545338"/>
                  </a:lnTo>
                  <a:lnTo>
                    <a:pt x="246748" y="351155"/>
                  </a:lnTo>
                  <a:lnTo>
                    <a:pt x="77711" y="545338"/>
                  </a:lnTo>
                  <a:lnTo>
                    <a:pt x="0" y="477647"/>
                  </a:lnTo>
                  <a:lnTo>
                    <a:pt x="178422" y="272669"/>
                  </a:lnTo>
                  <a:lnTo>
                    <a:pt x="0" y="6769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3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09139">
              <a:lnSpc>
                <a:spcPct val="100000"/>
              </a:lnSpc>
              <a:spcBef>
                <a:spcPts val="95"/>
              </a:spcBef>
            </a:pPr>
            <a:r>
              <a:rPr dirty="0"/>
              <a:t>Mesclando</a:t>
            </a:r>
            <a:r>
              <a:rPr spc="-130" dirty="0"/>
              <a:t> </a:t>
            </a:r>
            <a:r>
              <a:rPr i="1" spc="-10" dirty="0">
                <a:latin typeface="Calibri Light"/>
                <a:cs typeface="Calibri Light"/>
              </a:rPr>
              <a:t>Commits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69820" y="2104644"/>
            <a:ext cx="6049010" cy="520065"/>
            <a:chOff x="2369820" y="2104644"/>
            <a:chExt cx="6049010" cy="520065"/>
          </a:xfrm>
        </p:grpSpPr>
        <p:sp>
          <p:nvSpPr>
            <p:cNvPr id="4" name="object 4"/>
            <p:cNvSpPr/>
            <p:nvPr/>
          </p:nvSpPr>
          <p:spPr>
            <a:xfrm>
              <a:off x="2374392" y="2109216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5954522" y="510539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50"/>
                  </a:lnTo>
                  <a:lnTo>
                    <a:pt x="6039611" y="85089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74392" y="2109216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89"/>
                  </a:lnTo>
                  <a:lnTo>
                    <a:pt x="6039611" y="425450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369820" y="4011167"/>
            <a:ext cx="6049010" cy="520065"/>
            <a:chOff x="2369820" y="4011167"/>
            <a:chExt cx="6049010" cy="520065"/>
          </a:xfrm>
        </p:grpSpPr>
        <p:sp>
          <p:nvSpPr>
            <p:cNvPr id="7" name="object 7"/>
            <p:cNvSpPr/>
            <p:nvPr/>
          </p:nvSpPr>
          <p:spPr>
            <a:xfrm>
              <a:off x="2374392" y="4015739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90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40"/>
                  </a:lnTo>
                  <a:lnTo>
                    <a:pt x="5954522" y="510540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50"/>
                  </a:lnTo>
                  <a:lnTo>
                    <a:pt x="6039611" y="85090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74392" y="4015739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90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90"/>
                  </a:lnTo>
                  <a:lnTo>
                    <a:pt x="6039611" y="425450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40"/>
                  </a:lnTo>
                  <a:lnTo>
                    <a:pt x="85089" y="510540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9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78785" y="2131263"/>
            <a:ext cx="5922645" cy="332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merge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 &lt;branch&gt;</a:t>
            </a:r>
            <a:endParaRPr sz="2400">
              <a:latin typeface="Courier New"/>
              <a:cs typeface="Courier New"/>
            </a:endParaRPr>
          </a:p>
          <a:p>
            <a:pPr marL="165100" marR="5080">
              <a:lnSpc>
                <a:spcPct val="100000"/>
              </a:lnSpc>
              <a:spcBef>
                <a:spcPts val="2305"/>
              </a:spcBef>
            </a:pPr>
            <a:r>
              <a:rPr sz="2400" dirty="0">
                <a:latin typeface="Calibri"/>
                <a:cs typeface="Calibri"/>
              </a:rPr>
              <a:t>Mescla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commits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branch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&lt;branch&gt;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 </a:t>
            </a:r>
            <a:r>
              <a:rPr sz="2400" dirty="0">
                <a:latin typeface="Calibri"/>
                <a:cs typeface="Calibri"/>
              </a:rPr>
              <a:t>branch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atual.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merge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&lt;branch&gt;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no-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ff</a:t>
            </a:r>
            <a:endParaRPr sz="2400">
              <a:latin typeface="Courier New"/>
              <a:cs typeface="Courier New"/>
            </a:endParaRPr>
          </a:p>
          <a:p>
            <a:pPr marL="165100" marR="5080">
              <a:lnSpc>
                <a:spcPct val="100000"/>
              </a:lnSpc>
              <a:spcBef>
                <a:spcPts val="2300"/>
              </a:spcBef>
            </a:pPr>
            <a:r>
              <a:rPr sz="2400" dirty="0">
                <a:latin typeface="Calibri"/>
                <a:cs typeface="Calibri"/>
              </a:rPr>
              <a:t>Mescla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commits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branch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&lt;branch&gt;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 </a:t>
            </a:r>
            <a:r>
              <a:rPr sz="2400" dirty="0">
                <a:latin typeface="Calibri"/>
                <a:cs typeface="Calibri"/>
              </a:rPr>
              <a:t>branch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atual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fast-</a:t>
            </a:r>
            <a:r>
              <a:rPr sz="2400" i="1" spc="-10" dirty="0">
                <a:latin typeface="Calibri"/>
                <a:cs typeface="Calibri"/>
              </a:rPr>
              <a:t>foward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70559" y="3017520"/>
            <a:ext cx="411480" cy="413384"/>
            <a:chOff x="670559" y="3017520"/>
            <a:chExt cx="411480" cy="413384"/>
          </a:xfrm>
        </p:grpSpPr>
        <p:sp>
          <p:nvSpPr>
            <p:cNvPr id="11" name="object 11"/>
            <p:cNvSpPr/>
            <p:nvPr/>
          </p:nvSpPr>
          <p:spPr>
            <a:xfrm>
              <a:off x="689609" y="3036570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80" h="375285">
                  <a:moveTo>
                    <a:pt x="186690" y="0"/>
                  </a:moveTo>
                  <a:lnTo>
                    <a:pt x="137058" y="6697"/>
                  </a:lnTo>
                  <a:lnTo>
                    <a:pt x="92461" y="25597"/>
                  </a:lnTo>
                  <a:lnTo>
                    <a:pt x="54678" y="54911"/>
                  </a:lnTo>
                  <a:lnTo>
                    <a:pt x="25487" y="92851"/>
                  </a:lnTo>
                  <a:lnTo>
                    <a:pt x="6668" y="137627"/>
                  </a:lnTo>
                  <a:lnTo>
                    <a:pt x="0" y="187451"/>
                  </a:lnTo>
                  <a:lnTo>
                    <a:pt x="6668" y="237276"/>
                  </a:lnTo>
                  <a:lnTo>
                    <a:pt x="25487" y="282052"/>
                  </a:lnTo>
                  <a:lnTo>
                    <a:pt x="54678" y="319992"/>
                  </a:lnTo>
                  <a:lnTo>
                    <a:pt x="92461" y="349306"/>
                  </a:lnTo>
                  <a:lnTo>
                    <a:pt x="137058" y="368206"/>
                  </a:lnTo>
                  <a:lnTo>
                    <a:pt x="186690" y="374903"/>
                  </a:lnTo>
                  <a:lnTo>
                    <a:pt x="236321" y="368206"/>
                  </a:lnTo>
                  <a:lnTo>
                    <a:pt x="280918" y="349306"/>
                  </a:lnTo>
                  <a:lnTo>
                    <a:pt x="318701" y="319992"/>
                  </a:lnTo>
                  <a:lnTo>
                    <a:pt x="347892" y="282052"/>
                  </a:lnTo>
                  <a:lnTo>
                    <a:pt x="366711" y="237276"/>
                  </a:lnTo>
                  <a:lnTo>
                    <a:pt x="373380" y="187451"/>
                  </a:lnTo>
                  <a:lnTo>
                    <a:pt x="366711" y="137627"/>
                  </a:lnTo>
                  <a:lnTo>
                    <a:pt x="347892" y="92851"/>
                  </a:lnTo>
                  <a:lnTo>
                    <a:pt x="318701" y="54911"/>
                  </a:lnTo>
                  <a:lnTo>
                    <a:pt x="280918" y="25597"/>
                  </a:lnTo>
                  <a:lnTo>
                    <a:pt x="236321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9609" y="3036570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80" h="375285">
                  <a:moveTo>
                    <a:pt x="0" y="187451"/>
                  </a:moveTo>
                  <a:lnTo>
                    <a:pt x="6668" y="137627"/>
                  </a:lnTo>
                  <a:lnTo>
                    <a:pt x="25487" y="92851"/>
                  </a:lnTo>
                  <a:lnTo>
                    <a:pt x="54678" y="54911"/>
                  </a:lnTo>
                  <a:lnTo>
                    <a:pt x="92461" y="25597"/>
                  </a:lnTo>
                  <a:lnTo>
                    <a:pt x="137058" y="6697"/>
                  </a:lnTo>
                  <a:lnTo>
                    <a:pt x="186690" y="0"/>
                  </a:lnTo>
                  <a:lnTo>
                    <a:pt x="236321" y="6697"/>
                  </a:lnTo>
                  <a:lnTo>
                    <a:pt x="280918" y="25597"/>
                  </a:lnTo>
                  <a:lnTo>
                    <a:pt x="318701" y="54911"/>
                  </a:lnTo>
                  <a:lnTo>
                    <a:pt x="347892" y="92851"/>
                  </a:lnTo>
                  <a:lnTo>
                    <a:pt x="366711" y="137627"/>
                  </a:lnTo>
                  <a:lnTo>
                    <a:pt x="373380" y="187451"/>
                  </a:lnTo>
                  <a:lnTo>
                    <a:pt x="366711" y="237276"/>
                  </a:lnTo>
                  <a:lnTo>
                    <a:pt x="347892" y="282052"/>
                  </a:lnTo>
                  <a:lnTo>
                    <a:pt x="318701" y="319992"/>
                  </a:lnTo>
                  <a:lnTo>
                    <a:pt x="280918" y="349306"/>
                  </a:lnTo>
                  <a:lnTo>
                    <a:pt x="236321" y="368206"/>
                  </a:lnTo>
                  <a:lnTo>
                    <a:pt x="186690" y="374903"/>
                  </a:lnTo>
                  <a:lnTo>
                    <a:pt x="137058" y="368206"/>
                  </a:lnTo>
                  <a:lnTo>
                    <a:pt x="92461" y="349306"/>
                  </a:lnTo>
                  <a:lnTo>
                    <a:pt x="54678" y="319992"/>
                  </a:lnTo>
                  <a:lnTo>
                    <a:pt x="25487" y="282052"/>
                  </a:lnTo>
                  <a:lnTo>
                    <a:pt x="6668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70559" y="2122932"/>
            <a:ext cx="411480" cy="413384"/>
            <a:chOff x="670559" y="2122932"/>
            <a:chExt cx="411480" cy="413384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609" y="2141982"/>
              <a:ext cx="373380" cy="37490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9609" y="2141982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80" h="375285">
                  <a:moveTo>
                    <a:pt x="0" y="187451"/>
                  </a:moveTo>
                  <a:lnTo>
                    <a:pt x="6668" y="137627"/>
                  </a:lnTo>
                  <a:lnTo>
                    <a:pt x="25487" y="92851"/>
                  </a:lnTo>
                  <a:lnTo>
                    <a:pt x="54678" y="54911"/>
                  </a:lnTo>
                  <a:lnTo>
                    <a:pt x="92461" y="25597"/>
                  </a:lnTo>
                  <a:lnTo>
                    <a:pt x="137058" y="6697"/>
                  </a:lnTo>
                  <a:lnTo>
                    <a:pt x="186690" y="0"/>
                  </a:lnTo>
                  <a:lnTo>
                    <a:pt x="236321" y="6697"/>
                  </a:lnTo>
                  <a:lnTo>
                    <a:pt x="280918" y="25597"/>
                  </a:lnTo>
                  <a:lnTo>
                    <a:pt x="318701" y="54911"/>
                  </a:lnTo>
                  <a:lnTo>
                    <a:pt x="347892" y="92851"/>
                  </a:lnTo>
                  <a:lnTo>
                    <a:pt x="366711" y="137627"/>
                  </a:lnTo>
                  <a:lnTo>
                    <a:pt x="373380" y="187451"/>
                  </a:lnTo>
                  <a:lnTo>
                    <a:pt x="366711" y="237276"/>
                  </a:lnTo>
                  <a:lnTo>
                    <a:pt x="347892" y="282052"/>
                  </a:lnTo>
                  <a:lnTo>
                    <a:pt x="318701" y="319992"/>
                  </a:lnTo>
                  <a:lnTo>
                    <a:pt x="280918" y="349306"/>
                  </a:lnTo>
                  <a:lnTo>
                    <a:pt x="236321" y="368206"/>
                  </a:lnTo>
                  <a:lnTo>
                    <a:pt x="186690" y="374903"/>
                  </a:lnTo>
                  <a:lnTo>
                    <a:pt x="137058" y="368206"/>
                  </a:lnTo>
                  <a:lnTo>
                    <a:pt x="92461" y="349306"/>
                  </a:lnTo>
                  <a:lnTo>
                    <a:pt x="54678" y="319992"/>
                  </a:lnTo>
                  <a:lnTo>
                    <a:pt x="25487" y="282052"/>
                  </a:lnTo>
                  <a:lnTo>
                    <a:pt x="6668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1143761" y="3117393"/>
            <a:ext cx="356870" cy="210820"/>
          </a:xfrm>
          <a:custGeom>
            <a:avLst/>
            <a:gdLst/>
            <a:ahLst/>
            <a:cxnLst/>
            <a:rect l="l" t="t" r="r" b="b"/>
            <a:pathLst>
              <a:path w="356869" h="210820">
                <a:moveTo>
                  <a:pt x="284378" y="105104"/>
                </a:moveTo>
                <a:lnTo>
                  <a:pt x="154304" y="177367"/>
                </a:lnTo>
                <a:lnTo>
                  <a:pt x="149056" y="181883"/>
                </a:lnTo>
                <a:lnTo>
                  <a:pt x="146034" y="187876"/>
                </a:lnTo>
                <a:lnTo>
                  <a:pt x="145464" y="194583"/>
                </a:lnTo>
                <a:lnTo>
                  <a:pt x="147574" y="201243"/>
                </a:lnTo>
                <a:lnTo>
                  <a:pt x="152088" y="206565"/>
                </a:lnTo>
                <a:lnTo>
                  <a:pt x="158067" y="209625"/>
                </a:lnTo>
                <a:lnTo>
                  <a:pt x="164736" y="210208"/>
                </a:lnTo>
                <a:lnTo>
                  <a:pt x="171322" y="208101"/>
                </a:lnTo>
                <a:lnTo>
                  <a:pt x="325191" y="122630"/>
                </a:lnTo>
                <a:lnTo>
                  <a:pt x="320547" y="122630"/>
                </a:lnTo>
                <a:lnTo>
                  <a:pt x="320547" y="120471"/>
                </a:lnTo>
                <a:lnTo>
                  <a:pt x="312038" y="120471"/>
                </a:lnTo>
                <a:lnTo>
                  <a:pt x="284378" y="105104"/>
                </a:lnTo>
                <a:close/>
              </a:path>
              <a:path w="356869" h="210820">
                <a:moveTo>
                  <a:pt x="252831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252831" y="122630"/>
                </a:lnTo>
                <a:lnTo>
                  <a:pt x="284378" y="105104"/>
                </a:lnTo>
                <a:lnTo>
                  <a:pt x="252831" y="87578"/>
                </a:lnTo>
                <a:close/>
              </a:path>
              <a:path w="356869" h="210820">
                <a:moveTo>
                  <a:pt x="325191" y="87578"/>
                </a:moveTo>
                <a:lnTo>
                  <a:pt x="320547" y="87578"/>
                </a:lnTo>
                <a:lnTo>
                  <a:pt x="320547" y="122630"/>
                </a:lnTo>
                <a:lnTo>
                  <a:pt x="325191" y="122630"/>
                </a:lnTo>
                <a:lnTo>
                  <a:pt x="356743" y="105104"/>
                </a:lnTo>
                <a:lnTo>
                  <a:pt x="325191" y="87578"/>
                </a:lnTo>
                <a:close/>
              </a:path>
              <a:path w="356869" h="210820">
                <a:moveTo>
                  <a:pt x="312038" y="89737"/>
                </a:moveTo>
                <a:lnTo>
                  <a:pt x="284378" y="105104"/>
                </a:lnTo>
                <a:lnTo>
                  <a:pt x="312038" y="120471"/>
                </a:lnTo>
                <a:lnTo>
                  <a:pt x="312038" y="89737"/>
                </a:lnTo>
                <a:close/>
              </a:path>
              <a:path w="356869" h="210820">
                <a:moveTo>
                  <a:pt x="320547" y="89737"/>
                </a:moveTo>
                <a:lnTo>
                  <a:pt x="312038" y="89737"/>
                </a:lnTo>
                <a:lnTo>
                  <a:pt x="312038" y="120471"/>
                </a:lnTo>
                <a:lnTo>
                  <a:pt x="320547" y="120471"/>
                </a:lnTo>
                <a:lnTo>
                  <a:pt x="320547" y="89737"/>
                </a:lnTo>
                <a:close/>
              </a:path>
              <a:path w="356869" h="210820">
                <a:moveTo>
                  <a:pt x="164736" y="0"/>
                </a:moveTo>
                <a:lnTo>
                  <a:pt x="158067" y="583"/>
                </a:lnTo>
                <a:lnTo>
                  <a:pt x="152088" y="3643"/>
                </a:lnTo>
                <a:lnTo>
                  <a:pt x="147574" y="8965"/>
                </a:lnTo>
                <a:lnTo>
                  <a:pt x="145464" y="15624"/>
                </a:lnTo>
                <a:lnTo>
                  <a:pt x="146034" y="22332"/>
                </a:lnTo>
                <a:lnTo>
                  <a:pt x="149056" y="28324"/>
                </a:lnTo>
                <a:lnTo>
                  <a:pt x="154304" y="32841"/>
                </a:lnTo>
                <a:lnTo>
                  <a:pt x="284378" y="105104"/>
                </a:lnTo>
                <a:lnTo>
                  <a:pt x="312038" y="89737"/>
                </a:lnTo>
                <a:lnTo>
                  <a:pt x="320547" y="89737"/>
                </a:lnTo>
                <a:lnTo>
                  <a:pt x="320547" y="87578"/>
                </a:lnTo>
                <a:lnTo>
                  <a:pt x="325191" y="87578"/>
                </a:lnTo>
                <a:lnTo>
                  <a:pt x="171322" y="2107"/>
                </a:lnTo>
                <a:lnTo>
                  <a:pt x="16473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1074" y="2528951"/>
            <a:ext cx="481965" cy="436880"/>
          </a:xfrm>
          <a:custGeom>
            <a:avLst/>
            <a:gdLst/>
            <a:ahLst/>
            <a:cxnLst/>
            <a:rect l="l" t="t" r="r" b="b"/>
            <a:pathLst>
              <a:path w="481965" h="436880">
                <a:moveTo>
                  <a:pt x="276642" y="355030"/>
                </a:moveTo>
                <a:lnTo>
                  <a:pt x="270386" y="357425"/>
                </a:lnTo>
                <a:lnTo>
                  <a:pt x="265486" y="361987"/>
                </a:lnTo>
                <a:lnTo>
                  <a:pt x="262623" y="368300"/>
                </a:lnTo>
                <a:lnTo>
                  <a:pt x="262434" y="375235"/>
                </a:lnTo>
                <a:lnTo>
                  <a:pt x="264829" y="381492"/>
                </a:lnTo>
                <a:lnTo>
                  <a:pt x="269392" y="386391"/>
                </a:lnTo>
                <a:lnTo>
                  <a:pt x="275704" y="389254"/>
                </a:lnTo>
                <a:lnTo>
                  <a:pt x="481444" y="436752"/>
                </a:lnTo>
                <a:lnTo>
                  <a:pt x="477665" y="425703"/>
                </a:lnTo>
                <a:lnTo>
                  <a:pt x="443090" y="425703"/>
                </a:lnTo>
                <a:lnTo>
                  <a:pt x="392916" y="380432"/>
                </a:lnTo>
                <a:lnTo>
                  <a:pt x="283578" y="355219"/>
                </a:lnTo>
                <a:lnTo>
                  <a:pt x="276642" y="355030"/>
                </a:lnTo>
                <a:close/>
              </a:path>
              <a:path w="481965" h="436880">
                <a:moveTo>
                  <a:pt x="392916" y="380432"/>
                </a:moveTo>
                <a:lnTo>
                  <a:pt x="443090" y="425703"/>
                </a:lnTo>
                <a:lnTo>
                  <a:pt x="449701" y="418338"/>
                </a:lnTo>
                <a:lnTo>
                  <a:pt x="438264" y="418338"/>
                </a:lnTo>
                <a:lnTo>
                  <a:pt x="428071" y="388539"/>
                </a:lnTo>
                <a:lnTo>
                  <a:pt x="392916" y="380432"/>
                </a:lnTo>
                <a:close/>
              </a:path>
              <a:path w="481965" h="436880">
                <a:moveTo>
                  <a:pt x="397777" y="225141"/>
                </a:moveTo>
                <a:lnTo>
                  <a:pt x="390893" y="226060"/>
                </a:lnTo>
                <a:lnTo>
                  <a:pt x="384902" y="229532"/>
                </a:lnTo>
                <a:lnTo>
                  <a:pt x="380876" y="234886"/>
                </a:lnTo>
                <a:lnTo>
                  <a:pt x="379159" y="241383"/>
                </a:lnTo>
                <a:lnTo>
                  <a:pt x="380098" y="248285"/>
                </a:lnTo>
                <a:lnTo>
                  <a:pt x="416448" y="354557"/>
                </a:lnTo>
                <a:lnTo>
                  <a:pt x="466458" y="399669"/>
                </a:lnTo>
                <a:lnTo>
                  <a:pt x="443090" y="425703"/>
                </a:lnTo>
                <a:lnTo>
                  <a:pt x="477665" y="425703"/>
                </a:lnTo>
                <a:lnTo>
                  <a:pt x="413118" y="236982"/>
                </a:lnTo>
                <a:lnTo>
                  <a:pt x="409592" y="230971"/>
                </a:lnTo>
                <a:lnTo>
                  <a:pt x="404244" y="226901"/>
                </a:lnTo>
                <a:lnTo>
                  <a:pt x="397777" y="225141"/>
                </a:lnTo>
                <a:close/>
              </a:path>
              <a:path w="481965" h="436880">
                <a:moveTo>
                  <a:pt x="428071" y="388539"/>
                </a:moveTo>
                <a:lnTo>
                  <a:pt x="438264" y="418338"/>
                </a:lnTo>
                <a:lnTo>
                  <a:pt x="458711" y="395604"/>
                </a:lnTo>
                <a:lnTo>
                  <a:pt x="428071" y="388539"/>
                </a:lnTo>
                <a:close/>
              </a:path>
              <a:path w="481965" h="436880">
                <a:moveTo>
                  <a:pt x="416448" y="354557"/>
                </a:moveTo>
                <a:lnTo>
                  <a:pt x="428071" y="388539"/>
                </a:lnTo>
                <a:lnTo>
                  <a:pt x="458711" y="395604"/>
                </a:lnTo>
                <a:lnTo>
                  <a:pt x="438264" y="418338"/>
                </a:lnTo>
                <a:lnTo>
                  <a:pt x="449701" y="418338"/>
                </a:lnTo>
                <a:lnTo>
                  <a:pt x="466458" y="399669"/>
                </a:lnTo>
                <a:lnTo>
                  <a:pt x="416448" y="354557"/>
                </a:lnTo>
                <a:close/>
              </a:path>
              <a:path w="481965" h="436880">
                <a:moveTo>
                  <a:pt x="23393" y="0"/>
                </a:moveTo>
                <a:lnTo>
                  <a:pt x="0" y="25908"/>
                </a:lnTo>
                <a:lnTo>
                  <a:pt x="392916" y="380432"/>
                </a:lnTo>
                <a:lnTo>
                  <a:pt x="428071" y="388539"/>
                </a:lnTo>
                <a:lnTo>
                  <a:pt x="416448" y="354557"/>
                </a:lnTo>
                <a:lnTo>
                  <a:pt x="23393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1559052" y="3015995"/>
            <a:ext cx="413384" cy="413384"/>
            <a:chOff x="1559052" y="3015995"/>
            <a:chExt cx="413384" cy="413384"/>
          </a:xfrm>
        </p:grpSpPr>
        <p:sp>
          <p:nvSpPr>
            <p:cNvPr id="19" name="object 19"/>
            <p:cNvSpPr/>
            <p:nvPr/>
          </p:nvSpPr>
          <p:spPr>
            <a:xfrm>
              <a:off x="1578102" y="3035045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2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2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78102" y="3035045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2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2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69710" y="31204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67" y="123673"/>
                </a:moveTo>
                <a:lnTo>
                  <a:pt x="236550" y="177208"/>
                </a:lnTo>
                <a:lnTo>
                  <a:pt x="231199" y="181705"/>
                </a:lnTo>
                <a:lnTo>
                  <a:pt x="228080" y="187654"/>
                </a:lnTo>
                <a:lnTo>
                  <a:pt x="227422" y="194317"/>
                </a:lnTo>
                <a:lnTo>
                  <a:pt x="229450" y="200957"/>
                </a:lnTo>
                <a:lnTo>
                  <a:pt x="233902" y="206301"/>
                </a:lnTo>
                <a:lnTo>
                  <a:pt x="239853" y="209419"/>
                </a:lnTo>
                <a:lnTo>
                  <a:pt x="246540" y="210083"/>
                </a:lnTo>
                <a:lnTo>
                  <a:pt x="253199" y="208069"/>
                </a:lnTo>
                <a:lnTo>
                  <a:pt x="408197" y="124503"/>
                </a:lnTo>
                <a:lnTo>
                  <a:pt x="403453" y="124503"/>
                </a:lnTo>
                <a:lnTo>
                  <a:pt x="335867" y="123673"/>
                </a:lnTo>
                <a:close/>
              </a:path>
              <a:path w="440055" h="210185">
                <a:moveTo>
                  <a:pt x="367596" y="106571"/>
                </a:moveTo>
                <a:lnTo>
                  <a:pt x="335867" y="123673"/>
                </a:lnTo>
                <a:lnTo>
                  <a:pt x="403453" y="124503"/>
                </a:lnTo>
                <a:lnTo>
                  <a:pt x="403481" y="122217"/>
                </a:lnTo>
                <a:lnTo>
                  <a:pt x="394970" y="122217"/>
                </a:lnTo>
                <a:lnTo>
                  <a:pt x="367596" y="106571"/>
                </a:lnTo>
                <a:close/>
              </a:path>
              <a:path w="440055" h="210185">
                <a:moveTo>
                  <a:pt x="249125" y="0"/>
                </a:moveTo>
                <a:lnTo>
                  <a:pt x="242427" y="488"/>
                </a:lnTo>
                <a:lnTo>
                  <a:pt x="236399" y="3452"/>
                </a:lnTo>
                <a:lnTo>
                  <a:pt x="231813" y="8679"/>
                </a:lnTo>
                <a:lnTo>
                  <a:pt x="229625" y="15341"/>
                </a:lnTo>
                <a:lnTo>
                  <a:pt x="230122" y="22062"/>
                </a:lnTo>
                <a:lnTo>
                  <a:pt x="233093" y="28092"/>
                </a:lnTo>
                <a:lnTo>
                  <a:pt x="238328" y="32682"/>
                </a:lnTo>
                <a:lnTo>
                  <a:pt x="336191" y="88620"/>
                </a:lnTo>
                <a:lnTo>
                  <a:pt x="403885" y="89451"/>
                </a:lnTo>
                <a:lnTo>
                  <a:pt x="403453" y="124503"/>
                </a:lnTo>
                <a:lnTo>
                  <a:pt x="408197" y="124503"/>
                </a:lnTo>
                <a:lnTo>
                  <a:pt x="439762" y="107485"/>
                </a:lnTo>
                <a:lnTo>
                  <a:pt x="255727" y="2202"/>
                </a:lnTo>
                <a:lnTo>
                  <a:pt x="249125" y="0"/>
                </a:lnTo>
                <a:close/>
              </a:path>
              <a:path w="440055" h="210185">
                <a:moveTo>
                  <a:pt x="431" y="84498"/>
                </a:moveTo>
                <a:lnTo>
                  <a:pt x="0" y="119550"/>
                </a:lnTo>
                <a:lnTo>
                  <a:pt x="335867" y="123673"/>
                </a:lnTo>
                <a:lnTo>
                  <a:pt x="367596" y="106571"/>
                </a:lnTo>
                <a:lnTo>
                  <a:pt x="336191" y="88620"/>
                </a:lnTo>
                <a:lnTo>
                  <a:pt x="431" y="84498"/>
                </a:lnTo>
                <a:close/>
              </a:path>
              <a:path w="440055" h="210185">
                <a:moveTo>
                  <a:pt x="395351" y="91610"/>
                </a:moveTo>
                <a:lnTo>
                  <a:pt x="367596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5" h="210185">
                <a:moveTo>
                  <a:pt x="403858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481" y="122217"/>
                </a:lnTo>
                <a:lnTo>
                  <a:pt x="403858" y="91610"/>
                </a:lnTo>
                <a:close/>
              </a:path>
              <a:path w="440055" h="210185">
                <a:moveTo>
                  <a:pt x="336191" y="88620"/>
                </a:moveTo>
                <a:lnTo>
                  <a:pt x="367596" y="106571"/>
                </a:lnTo>
                <a:lnTo>
                  <a:pt x="395351" y="91610"/>
                </a:lnTo>
                <a:lnTo>
                  <a:pt x="403858" y="91610"/>
                </a:lnTo>
                <a:lnTo>
                  <a:pt x="403885" y="89451"/>
                </a:lnTo>
                <a:lnTo>
                  <a:pt x="336191" y="8862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9710" y="2222837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67" y="123673"/>
                </a:moveTo>
                <a:lnTo>
                  <a:pt x="236550" y="177208"/>
                </a:lnTo>
                <a:lnTo>
                  <a:pt x="231199" y="181705"/>
                </a:lnTo>
                <a:lnTo>
                  <a:pt x="228080" y="187654"/>
                </a:lnTo>
                <a:lnTo>
                  <a:pt x="227422" y="194317"/>
                </a:lnTo>
                <a:lnTo>
                  <a:pt x="229450" y="200957"/>
                </a:lnTo>
                <a:lnTo>
                  <a:pt x="233902" y="206301"/>
                </a:lnTo>
                <a:lnTo>
                  <a:pt x="239853" y="209419"/>
                </a:lnTo>
                <a:lnTo>
                  <a:pt x="246540" y="210083"/>
                </a:lnTo>
                <a:lnTo>
                  <a:pt x="253199" y="208069"/>
                </a:lnTo>
                <a:lnTo>
                  <a:pt x="408197" y="124503"/>
                </a:lnTo>
                <a:lnTo>
                  <a:pt x="403453" y="124503"/>
                </a:lnTo>
                <a:lnTo>
                  <a:pt x="335867" y="123673"/>
                </a:lnTo>
                <a:close/>
              </a:path>
              <a:path w="440055" h="210185">
                <a:moveTo>
                  <a:pt x="367596" y="106571"/>
                </a:moveTo>
                <a:lnTo>
                  <a:pt x="335867" y="123673"/>
                </a:lnTo>
                <a:lnTo>
                  <a:pt x="403453" y="124503"/>
                </a:lnTo>
                <a:lnTo>
                  <a:pt x="403481" y="122217"/>
                </a:lnTo>
                <a:lnTo>
                  <a:pt x="394970" y="122217"/>
                </a:lnTo>
                <a:lnTo>
                  <a:pt x="367596" y="106571"/>
                </a:lnTo>
                <a:close/>
              </a:path>
              <a:path w="440055" h="210185">
                <a:moveTo>
                  <a:pt x="249125" y="0"/>
                </a:moveTo>
                <a:lnTo>
                  <a:pt x="242427" y="488"/>
                </a:lnTo>
                <a:lnTo>
                  <a:pt x="236399" y="3452"/>
                </a:lnTo>
                <a:lnTo>
                  <a:pt x="231813" y="8679"/>
                </a:lnTo>
                <a:lnTo>
                  <a:pt x="229625" y="15341"/>
                </a:lnTo>
                <a:lnTo>
                  <a:pt x="230122" y="22062"/>
                </a:lnTo>
                <a:lnTo>
                  <a:pt x="233093" y="28092"/>
                </a:lnTo>
                <a:lnTo>
                  <a:pt x="238328" y="32682"/>
                </a:lnTo>
                <a:lnTo>
                  <a:pt x="336191" y="88620"/>
                </a:lnTo>
                <a:lnTo>
                  <a:pt x="403885" y="89451"/>
                </a:lnTo>
                <a:lnTo>
                  <a:pt x="403453" y="124503"/>
                </a:lnTo>
                <a:lnTo>
                  <a:pt x="408197" y="124503"/>
                </a:lnTo>
                <a:lnTo>
                  <a:pt x="439762" y="107485"/>
                </a:lnTo>
                <a:lnTo>
                  <a:pt x="255727" y="2202"/>
                </a:lnTo>
                <a:lnTo>
                  <a:pt x="249125" y="0"/>
                </a:lnTo>
                <a:close/>
              </a:path>
              <a:path w="440055" h="210185">
                <a:moveTo>
                  <a:pt x="431" y="84498"/>
                </a:moveTo>
                <a:lnTo>
                  <a:pt x="0" y="119550"/>
                </a:lnTo>
                <a:lnTo>
                  <a:pt x="335867" y="123673"/>
                </a:lnTo>
                <a:lnTo>
                  <a:pt x="367596" y="106571"/>
                </a:lnTo>
                <a:lnTo>
                  <a:pt x="336191" y="88620"/>
                </a:lnTo>
                <a:lnTo>
                  <a:pt x="431" y="84498"/>
                </a:lnTo>
                <a:close/>
              </a:path>
              <a:path w="440055" h="210185">
                <a:moveTo>
                  <a:pt x="395351" y="91610"/>
                </a:moveTo>
                <a:lnTo>
                  <a:pt x="367596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5" h="210185">
                <a:moveTo>
                  <a:pt x="403858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481" y="122217"/>
                </a:lnTo>
                <a:lnTo>
                  <a:pt x="403858" y="91610"/>
                </a:lnTo>
                <a:close/>
              </a:path>
              <a:path w="440055" h="210185">
                <a:moveTo>
                  <a:pt x="336191" y="88620"/>
                </a:moveTo>
                <a:lnTo>
                  <a:pt x="367596" y="106571"/>
                </a:lnTo>
                <a:lnTo>
                  <a:pt x="395351" y="91610"/>
                </a:lnTo>
                <a:lnTo>
                  <a:pt x="403858" y="91610"/>
                </a:lnTo>
                <a:lnTo>
                  <a:pt x="403885" y="89451"/>
                </a:lnTo>
                <a:lnTo>
                  <a:pt x="336191" y="8862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3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09139">
              <a:lnSpc>
                <a:spcPct val="100000"/>
              </a:lnSpc>
              <a:spcBef>
                <a:spcPts val="95"/>
              </a:spcBef>
            </a:pPr>
            <a:r>
              <a:rPr dirty="0"/>
              <a:t>Mesclando</a:t>
            </a:r>
            <a:r>
              <a:rPr spc="-130" dirty="0"/>
              <a:t> </a:t>
            </a:r>
            <a:r>
              <a:rPr i="1" spc="-10" dirty="0">
                <a:latin typeface="Calibri Light"/>
                <a:cs typeface="Calibri Light"/>
              </a:rPr>
              <a:t>Commits</a:t>
            </a:r>
          </a:p>
        </p:txBody>
      </p:sp>
      <p:sp>
        <p:nvSpPr>
          <p:cNvPr id="3" name="object 3"/>
          <p:cNvSpPr/>
          <p:nvPr/>
        </p:nvSpPr>
        <p:spPr>
          <a:xfrm>
            <a:off x="2630932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157983" y="3441191"/>
            <a:ext cx="413384" cy="411480"/>
            <a:chOff x="2157983" y="3441191"/>
            <a:chExt cx="413384" cy="411480"/>
          </a:xfrm>
        </p:grpSpPr>
        <p:sp>
          <p:nvSpPr>
            <p:cNvPr id="5" name="object 5"/>
            <p:cNvSpPr/>
            <p:nvPr/>
          </p:nvSpPr>
          <p:spPr>
            <a:xfrm>
              <a:off x="2177033" y="3460241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2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2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4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77033" y="3460241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2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4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2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131820" y="3441191"/>
            <a:ext cx="411480" cy="411480"/>
            <a:chOff x="3131820" y="3441191"/>
            <a:chExt cx="411480" cy="411480"/>
          </a:xfrm>
        </p:grpSpPr>
        <p:sp>
          <p:nvSpPr>
            <p:cNvPr id="8" name="object 8"/>
            <p:cNvSpPr/>
            <p:nvPr/>
          </p:nvSpPr>
          <p:spPr>
            <a:xfrm>
              <a:off x="3150870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186690" y="0"/>
                  </a:move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236325" y="366712"/>
                  </a:lnTo>
                  <a:lnTo>
                    <a:pt x="280923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80" y="186690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4" y="25484"/>
                  </a:lnTo>
                  <a:lnTo>
                    <a:pt x="236325" y="666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0870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80" y="186690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3" y="347895"/>
                  </a:lnTo>
                  <a:lnTo>
                    <a:pt x="236325" y="366712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604767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1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1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1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1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026408" y="3950589"/>
            <a:ext cx="943610" cy="469265"/>
            <a:chOff x="4026408" y="3950589"/>
            <a:chExt cx="943610" cy="469265"/>
          </a:xfrm>
        </p:grpSpPr>
        <p:sp>
          <p:nvSpPr>
            <p:cNvPr id="12" name="object 12"/>
            <p:cNvSpPr/>
            <p:nvPr/>
          </p:nvSpPr>
          <p:spPr>
            <a:xfrm>
              <a:off x="4040886" y="3965067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4"/>
                  </a:lnTo>
                  <a:lnTo>
                    <a:pt x="914400" y="440054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40886" y="3965067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4"/>
                  </a:lnTo>
                  <a:lnTo>
                    <a:pt x="914400" y="264921"/>
                  </a:lnTo>
                  <a:lnTo>
                    <a:pt x="914400" y="440054"/>
                  </a:lnTo>
                  <a:lnTo>
                    <a:pt x="381000" y="440054"/>
                  </a:lnTo>
                  <a:lnTo>
                    <a:pt x="152400" y="440054"/>
                  </a:lnTo>
                  <a:lnTo>
                    <a:pt x="0" y="440054"/>
                  </a:lnTo>
                  <a:lnTo>
                    <a:pt x="0" y="264921"/>
                  </a:lnTo>
                  <a:lnTo>
                    <a:pt x="0" y="189864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55440" y="4089654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05655" y="3441191"/>
            <a:ext cx="411480" cy="411480"/>
            <a:chOff x="4105655" y="3441191"/>
            <a:chExt cx="411480" cy="411480"/>
          </a:xfrm>
        </p:grpSpPr>
        <p:sp>
          <p:nvSpPr>
            <p:cNvPr id="16" name="object 16"/>
            <p:cNvSpPr/>
            <p:nvPr/>
          </p:nvSpPr>
          <p:spPr>
            <a:xfrm>
              <a:off x="4124705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186690" y="0"/>
                  </a:move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236325" y="366712"/>
                  </a:lnTo>
                  <a:lnTo>
                    <a:pt x="280924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80" y="186690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4" y="25484"/>
                  </a:lnTo>
                  <a:lnTo>
                    <a:pt x="236325" y="666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24705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80" y="186690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4" y="347895"/>
                  </a:lnTo>
                  <a:lnTo>
                    <a:pt x="236325" y="366712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3535426" y="2928366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5">
                <a:moveTo>
                  <a:pt x="428612" y="48290"/>
                </a:moveTo>
                <a:lnTo>
                  <a:pt x="393344" y="56336"/>
                </a:lnTo>
                <a:lnTo>
                  <a:pt x="0" y="409829"/>
                </a:lnTo>
                <a:lnTo>
                  <a:pt x="23368" y="435991"/>
                </a:lnTo>
                <a:lnTo>
                  <a:pt x="416816" y="82506"/>
                </a:lnTo>
                <a:lnTo>
                  <a:pt x="428612" y="48290"/>
                </a:lnTo>
                <a:close/>
              </a:path>
              <a:path w="482600" h="436245">
                <a:moveTo>
                  <a:pt x="478536" y="11049"/>
                </a:moveTo>
                <a:lnTo>
                  <a:pt x="443738" y="11049"/>
                </a:lnTo>
                <a:lnTo>
                  <a:pt x="467233" y="37211"/>
                </a:lnTo>
                <a:lnTo>
                  <a:pt x="416816" y="82506"/>
                </a:lnTo>
                <a:lnTo>
                  <a:pt x="380111" y="188975"/>
                </a:lnTo>
                <a:lnTo>
                  <a:pt x="379245" y="195879"/>
                </a:lnTo>
                <a:lnTo>
                  <a:pt x="381000" y="202390"/>
                </a:lnTo>
                <a:lnTo>
                  <a:pt x="385040" y="207781"/>
                </a:lnTo>
                <a:lnTo>
                  <a:pt x="391033" y="211328"/>
                </a:lnTo>
                <a:lnTo>
                  <a:pt x="397916" y="212246"/>
                </a:lnTo>
                <a:lnTo>
                  <a:pt x="404383" y="210486"/>
                </a:lnTo>
                <a:lnTo>
                  <a:pt x="409731" y="206416"/>
                </a:lnTo>
                <a:lnTo>
                  <a:pt x="413258" y="200406"/>
                </a:lnTo>
                <a:lnTo>
                  <a:pt x="478536" y="11049"/>
                </a:lnTo>
                <a:close/>
              </a:path>
              <a:path w="482600" h="436245">
                <a:moveTo>
                  <a:pt x="450353" y="18414"/>
                </a:moveTo>
                <a:lnTo>
                  <a:pt x="438912" y="18414"/>
                </a:lnTo>
                <a:lnTo>
                  <a:pt x="459359" y="41275"/>
                </a:lnTo>
                <a:lnTo>
                  <a:pt x="428612" y="48290"/>
                </a:lnTo>
                <a:lnTo>
                  <a:pt x="416816" y="82506"/>
                </a:lnTo>
                <a:lnTo>
                  <a:pt x="467233" y="37211"/>
                </a:lnTo>
                <a:lnTo>
                  <a:pt x="450353" y="18414"/>
                </a:lnTo>
                <a:close/>
              </a:path>
              <a:path w="482600" h="436245">
                <a:moveTo>
                  <a:pt x="482346" y="0"/>
                </a:moveTo>
                <a:lnTo>
                  <a:pt x="275716" y="47244"/>
                </a:lnTo>
                <a:lnTo>
                  <a:pt x="269331" y="50109"/>
                </a:lnTo>
                <a:lnTo>
                  <a:pt x="264731" y="55022"/>
                </a:lnTo>
                <a:lnTo>
                  <a:pt x="262322" y="61317"/>
                </a:lnTo>
                <a:lnTo>
                  <a:pt x="262509" y="68325"/>
                </a:lnTo>
                <a:lnTo>
                  <a:pt x="265372" y="74638"/>
                </a:lnTo>
                <a:lnTo>
                  <a:pt x="270271" y="79200"/>
                </a:lnTo>
                <a:lnTo>
                  <a:pt x="276528" y="81595"/>
                </a:lnTo>
                <a:lnTo>
                  <a:pt x="283463" y="81407"/>
                </a:lnTo>
                <a:lnTo>
                  <a:pt x="393344" y="56336"/>
                </a:lnTo>
                <a:lnTo>
                  <a:pt x="443738" y="11049"/>
                </a:lnTo>
                <a:lnTo>
                  <a:pt x="478536" y="11049"/>
                </a:lnTo>
                <a:lnTo>
                  <a:pt x="482346" y="0"/>
                </a:lnTo>
                <a:close/>
              </a:path>
              <a:path w="482600" h="436245">
                <a:moveTo>
                  <a:pt x="443738" y="11049"/>
                </a:moveTo>
                <a:lnTo>
                  <a:pt x="393344" y="56336"/>
                </a:lnTo>
                <a:lnTo>
                  <a:pt x="428612" y="48290"/>
                </a:lnTo>
                <a:lnTo>
                  <a:pt x="438912" y="18414"/>
                </a:lnTo>
                <a:lnTo>
                  <a:pt x="450353" y="18414"/>
                </a:lnTo>
                <a:lnTo>
                  <a:pt x="443738" y="11049"/>
                </a:lnTo>
                <a:close/>
              </a:path>
              <a:path w="482600" h="436245">
                <a:moveTo>
                  <a:pt x="438912" y="18414"/>
                </a:moveTo>
                <a:lnTo>
                  <a:pt x="428612" y="48290"/>
                </a:lnTo>
                <a:lnTo>
                  <a:pt x="459359" y="41275"/>
                </a:lnTo>
                <a:lnTo>
                  <a:pt x="438912" y="1841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105655" y="2561844"/>
            <a:ext cx="411480" cy="413384"/>
            <a:chOff x="4105655" y="2561844"/>
            <a:chExt cx="411480" cy="413384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4705" y="2580894"/>
              <a:ext cx="373380" cy="37490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124705" y="2580894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4578603" y="266936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5096255" y="1519427"/>
            <a:ext cx="943610" cy="960755"/>
            <a:chOff x="5096255" y="1519427"/>
            <a:chExt cx="943610" cy="960755"/>
          </a:xfrm>
        </p:grpSpPr>
        <p:sp>
          <p:nvSpPr>
            <p:cNvPr id="24" name="object 24"/>
            <p:cNvSpPr/>
            <p:nvPr/>
          </p:nvSpPr>
          <p:spPr>
            <a:xfrm>
              <a:off x="5110733" y="2018537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152400" y="300227"/>
                  </a:lnTo>
                  <a:lnTo>
                    <a:pt x="266700" y="446913"/>
                  </a:lnTo>
                  <a:lnTo>
                    <a:pt x="381000" y="300227"/>
                  </a:lnTo>
                  <a:lnTo>
                    <a:pt x="914400" y="30022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10733" y="2018537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3"/>
                  </a:lnTo>
                  <a:lnTo>
                    <a:pt x="914400" y="250189"/>
                  </a:lnTo>
                  <a:lnTo>
                    <a:pt x="914400" y="300227"/>
                  </a:lnTo>
                  <a:lnTo>
                    <a:pt x="381000" y="300227"/>
                  </a:lnTo>
                  <a:lnTo>
                    <a:pt x="266700" y="446913"/>
                  </a:lnTo>
                  <a:lnTo>
                    <a:pt x="152400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10733" y="1533905"/>
              <a:ext cx="914400" cy="433705"/>
            </a:xfrm>
            <a:custGeom>
              <a:avLst/>
              <a:gdLst/>
              <a:ahLst/>
              <a:cxnLst/>
              <a:rect l="l" t="t" r="r" b="b"/>
              <a:pathLst>
                <a:path w="914400" h="433705">
                  <a:moveTo>
                    <a:pt x="914400" y="0"/>
                  </a:moveTo>
                  <a:lnTo>
                    <a:pt x="0" y="0"/>
                  </a:lnTo>
                  <a:lnTo>
                    <a:pt x="0" y="300228"/>
                  </a:lnTo>
                  <a:lnTo>
                    <a:pt x="152400" y="300228"/>
                  </a:lnTo>
                  <a:lnTo>
                    <a:pt x="266700" y="433324"/>
                  </a:lnTo>
                  <a:lnTo>
                    <a:pt x="381000" y="300228"/>
                  </a:lnTo>
                  <a:lnTo>
                    <a:pt x="914400" y="30022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10733" y="1533905"/>
              <a:ext cx="914400" cy="433705"/>
            </a:xfrm>
            <a:custGeom>
              <a:avLst/>
              <a:gdLst/>
              <a:ahLst/>
              <a:cxnLst/>
              <a:rect l="l" t="t" r="r" b="b"/>
              <a:pathLst>
                <a:path w="914400" h="433705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3"/>
                  </a:lnTo>
                  <a:lnTo>
                    <a:pt x="914400" y="250190"/>
                  </a:lnTo>
                  <a:lnTo>
                    <a:pt x="914400" y="300228"/>
                  </a:lnTo>
                  <a:lnTo>
                    <a:pt x="381000" y="300228"/>
                  </a:lnTo>
                  <a:lnTo>
                    <a:pt x="266700" y="433324"/>
                  </a:lnTo>
                  <a:lnTo>
                    <a:pt x="152400" y="300228"/>
                  </a:lnTo>
                  <a:lnTo>
                    <a:pt x="0" y="300228"/>
                  </a:lnTo>
                  <a:lnTo>
                    <a:pt x="0" y="250190"/>
                  </a:lnTo>
                  <a:lnTo>
                    <a:pt x="0" y="17513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285613" y="1518665"/>
            <a:ext cx="561340" cy="784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HEAD</a:t>
            </a:r>
            <a:endParaRPr sz="180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  <a:spcBef>
                <a:spcPts val="1650"/>
              </a:spcBef>
            </a:pPr>
            <a:r>
              <a:rPr sz="1800" b="1" spc="-20" dirty="0">
                <a:latin typeface="Calibri"/>
                <a:cs typeface="Calibri"/>
              </a:rPr>
              <a:t>ramo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094732" y="2534411"/>
            <a:ext cx="411480" cy="413384"/>
            <a:chOff x="5094732" y="2534411"/>
            <a:chExt cx="411480" cy="413384"/>
          </a:xfrm>
        </p:grpSpPr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3782" y="2553461"/>
              <a:ext cx="373379" cy="37490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113782" y="2553461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89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79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3" y="349306"/>
                  </a:lnTo>
                  <a:lnTo>
                    <a:pt x="236325" y="368206"/>
                  </a:lnTo>
                  <a:lnTo>
                    <a:pt x="186689" y="374903"/>
                  </a:lnTo>
                  <a:lnTo>
                    <a:pt x="137054" y="368206"/>
                  </a:lnTo>
                  <a:lnTo>
                    <a:pt x="92455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4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43811" y="1911095"/>
            <a:ext cx="1114425" cy="1087120"/>
            <a:chOff x="1543811" y="1911095"/>
            <a:chExt cx="1114425" cy="1087120"/>
          </a:xfrm>
        </p:grpSpPr>
        <p:sp>
          <p:nvSpPr>
            <p:cNvPr id="3" name="object 3"/>
            <p:cNvSpPr/>
            <p:nvPr/>
          </p:nvSpPr>
          <p:spPr>
            <a:xfrm>
              <a:off x="1562861" y="2061209"/>
              <a:ext cx="1076325" cy="917575"/>
            </a:xfrm>
            <a:custGeom>
              <a:avLst/>
              <a:gdLst/>
              <a:ahLst/>
              <a:cxnLst/>
              <a:rect l="l" t="t" r="r" b="b"/>
              <a:pathLst>
                <a:path w="1076325" h="917575">
                  <a:moveTo>
                    <a:pt x="1075944" y="0"/>
                  </a:moveTo>
                  <a:lnTo>
                    <a:pt x="1056722" y="34843"/>
                  </a:lnTo>
                  <a:lnTo>
                    <a:pt x="1002481" y="66152"/>
                  </a:lnTo>
                  <a:lnTo>
                    <a:pt x="963832" y="80091"/>
                  </a:lnTo>
                  <a:lnTo>
                    <a:pt x="918352" y="92678"/>
                  </a:lnTo>
                  <a:lnTo>
                    <a:pt x="866684" y="103756"/>
                  </a:lnTo>
                  <a:lnTo>
                    <a:pt x="809469" y="113171"/>
                  </a:lnTo>
                  <a:lnTo>
                    <a:pt x="747349" y="120765"/>
                  </a:lnTo>
                  <a:lnTo>
                    <a:pt x="680965" y="126382"/>
                  </a:lnTo>
                  <a:lnTo>
                    <a:pt x="610958" y="129867"/>
                  </a:lnTo>
                  <a:lnTo>
                    <a:pt x="537971" y="131063"/>
                  </a:lnTo>
                  <a:lnTo>
                    <a:pt x="464985" y="129867"/>
                  </a:lnTo>
                  <a:lnTo>
                    <a:pt x="394978" y="126382"/>
                  </a:lnTo>
                  <a:lnTo>
                    <a:pt x="328594" y="120765"/>
                  </a:lnTo>
                  <a:lnTo>
                    <a:pt x="266474" y="113171"/>
                  </a:lnTo>
                  <a:lnTo>
                    <a:pt x="209259" y="103756"/>
                  </a:lnTo>
                  <a:lnTo>
                    <a:pt x="157591" y="92678"/>
                  </a:lnTo>
                  <a:lnTo>
                    <a:pt x="112111" y="80091"/>
                  </a:lnTo>
                  <a:lnTo>
                    <a:pt x="73462" y="66152"/>
                  </a:lnTo>
                  <a:lnTo>
                    <a:pt x="19221" y="34843"/>
                  </a:lnTo>
                  <a:lnTo>
                    <a:pt x="0" y="0"/>
                  </a:lnTo>
                  <a:lnTo>
                    <a:pt x="0" y="786384"/>
                  </a:lnTo>
                  <a:lnTo>
                    <a:pt x="19221" y="821227"/>
                  </a:lnTo>
                  <a:lnTo>
                    <a:pt x="73462" y="852536"/>
                  </a:lnTo>
                  <a:lnTo>
                    <a:pt x="112111" y="866475"/>
                  </a:lnTo>
                  <a:lnTo>
                    <a:pt x="157591" y="879062"/>
                  </a:lnTo>
                  <a:lnTo>
                    <a:pt x="209259" y="890140"/>
                  </a:lnTo>
                  <a:lnTo>
                    <a:pt x="266474" y="899555"/>
                  </a:lnTo>
                  <a:lnTo>
                    <a:pt x="328594" y="907149"/>
                  </a:lnTo>
                  <a:lnTo>
                    <a:pt x="394978" y="912766"/>
                  </a:lnTo>
                  <a:lnTo>
                    <a:pt x="464985" y="916251"/>
                  </a:lnTo>
                  <a:lnTo>
                    <a:pt x="537971" y="917448"/>
                  </a:lnTo>
                  <a:lnTo>
                    <a:pt x="610958" y="916251"/>
                  </a:lnTo>
                  <a:lnTo>
                    <a:pt x="680965" y="912766"/>
                  </a:lnTo>
                  <a:lnTo>
                    <a:pt x="747349" y="907149"/>
                  </a:lnTo>
                  <a:lnTo>
                    <a:pt x="809469" y="899555"/>
                  </a:lnTo>
                  <a:lnTo>
                    <a:pt x="866684" y="890140"/>
                  </a:lnTo>
                  <a:lnTo>
                    <a:pt x="918352" y="879062"/>
                  </a:lnTo>
                  <a:lnTo>
                    <a:pt x="963832" y="866475"/>
                  </a:lnTo>
                  <a:lnTo>
                    <a:pt x="1002481" y="852536"/>
                  </a:lnTo>
                  <a:lnTo>
                    <a:pt x="1056722" y="821227"/>
                  </a:lnTo>
                  <a:lnTo>
                    <a:pt x="1075944" y="786384"/>
                  </a:lnTo>
                  <a:lnTo>
                    <a:pt x="107594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62861" y="1930145"/>
              <a:ext cx="1076325" cy="262255"/>
            </a:xfrm>
            <a:custGeom>
              <a:avLst/>
              <a:gdLst/>
              <a:ahLst/>
              <a:cxnLst/>
              <a:rect l="l" t="t" r="r" b="b"/>
              <a:pathLst>
                <a:path w="1076325" h="262255">
                  <a:moveTo>
                    <a:pt x="537971" y="0"/>
                  </a:moveTo>
                  <a:lnTo>
                    <a:pt x="464985" y="1196"/>
                  </a:lnTo>
                  <a:lnTo>
                    <a:pt x="394978" y="4681"/>
                  </a:lnTo>
                  <a:lnTo>
                    <a:pt x="328594" y="10298"/>
                  </a:lnTo>
                  <a:lnTo>
                    <a:pt x="266474" y="17892"/>
                  </a:lnTo>
                  <a:lnTo>
                    <a:pt x="209259" y="27307"/>
                  </a:lnTo>
                  <a:lnTo>
                    <a:pt x="157591" y="38385"/>
                  </a:lnTo>
                  <a:lnTo>
                    <a:pt x="112111" y="50972"/>
                  </a:lnTo>
                  <a:lnTo>
                    <a:pt x="73462" y="64911"/>
                  </a:lnTo>
                  <a:lnTo>
                    <a:pt x="19221" y="96220"/>
                  </a:lnTo>
                  <a:lnTo>
                    <a:pt x="0" y="131063"/>
                  </a:lnTo>
                  <a:lnTo>
                    <a:pt x="4912" y="148849"/>
                  </a:lnTo>
                  <a:lnTo>
                    <a:pt x="42285" y="182082"/>
                  </a:lnTo>
                  <a:lnTo>
                    <a:pt x="112111" y="211155"/>
                  </a:lnTo>
                  <a:lnTo>
                    <a:pt x="157591" y="223742"/>
                  </a:lnTo>
                  <a:lnTo>
                    <a:pt x="209259" y="234820"/>
                  </a:lnTo>
                  <a:lnTo>
                    <a:pt x="266474" y="244235"/>
                  </a:lnTo>
                  <a:lnTo>
                    <a:pt x="328594" y="251829"/>
                  </a:lnTo>
                  <a:lnTo>
                    <a:pt x="394978" y="257446"/>
                  </a:lnTo>
                  <a:lnTo>
                    <a:pt x="464985" y="260931"/>
                  </a:lnTo>
                  <a:lnTo>
                    <a:pt x="537971" y="262127"/>
                  </a:lnTo>
                  <a:lnTo>
                    <a:pt x="610958" y="260931"/>
                  </a:lnTo>
                  <a:lnTo>
                    <a:pt x="680965" y="257446"/>
                  </a:lnTo>
                  <a:lnTo>
                    <a:pt x="747349" y="251829"/>
                  </a:lnTo>
                  <a:lnTo>
                    <a:pt x="809469" y="244235"/>
                  </a:lnTo>
                  <a:lnTo>
                    <a:pt x="866684" y="234820"/>
                  </a:lnTo>
                  <a:lnTo>
                    <a:pt x="918352" y="223742"/>
                  </a:lnTo>
                  <a:lnTo>
                    <a:pt x="963832" y="211155"/>
                  </a:lnTo>
                  <a:lnTo>
                    <a:pt x="1002481" y="197216"/>
                  </a:lnTo>
                  <a:lnTo>
                    <a:pt x="1056722" y="165907"/>
                  </a:lnTo>
                  <a:lnTo>
                    <a:pt x="1075944" y="131063"/>
                  </a:lnTo>
                  <a:lnTo>
                    <a:pt x="1071031" y="113278"/>
                  </a:lnTo>
                  <a:lnTo>
                    <a:pt x="1033658" y="80045"/>
                  </a:lnTo>
                  <a:lnTo>
                    <a:pt x="963832" y="50972"/>
                  </a:lnTo>
                  <a:lnTo>
                    <a:pt x="918352" y="38385"/>
                  </a:lnTo>
                  <a:lnTo>
                    <a:pt x="866684" y="27307"/>
                  </a:lnTo>
                  <a:lnTo>
                    <a:pt x="809469" y="17892"/>
                  </a:lnTo>
                  <a:lnTo>
                    <a:pt x="747349" y="10298"/>
                  </a:lnTo>
                  <a:lnTo>
                    <a:pt x="680965" y="4681"/>
                  </a:lnTo>
                  <a:lnTo>
                    <a:pt x="610958" y="1196"/>
                  </a:lnTo>
                  <a:lnTo>
                    <a:pt x="537971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62861" y="1930145"/>
              <a:ext cx="1076325" cy="1049020"/>
            </a:xfrm>
            <a:custGeom>
              <a:avLst/>
              <a:gdLst/>
              <a:ahLst/>
              <a:cxnLst/>
              <a:rect l="l" t="t" r="r" b="b"/>
              <a:pathLst>
                <a:path w="1076325" h="1049020">
                  <a:moveTo>
                    <a:pt x="1075944" y="131063"/>
                  </a:moveTo>
                  <a:lnTo>
                    <a:pt x="1056722" y="165907"/>
                  </a:lnTo>
                  <a:lnTo>
                    <a:pt x="1002481" y="197216"/>
                  </a:lnTo>
                  <a:lnTo>
                    <a:pt x="963832" y="211155"/>
                  </a:lnTo>
                  <a:lnTo>
                    <a:pt x="918352" y="223742"/>
                  </a:lnTo>
                  <a:lnTo>
                    <a:pt x="866684" y="234820"/>
                  </a:lnTo>
                  <a:lnTo>
                    <a:pt x="809469" y="244235"/>
                  </a:lnTo>
                  <a:lnTo>
                    <a:pt x="747349" y="251829"/>
                  </a:lnTo>
                  <a:lnTo>
                    <a:pt x="680965" y="257446"/>
                  </a:lnTo>
                  <a:lnTo>
                    <a:pt x="610958" y="260931"/>
                  </a:lnTo>
                  <a:lnTo>
                    <a:pt x="537971" y="262127"/>
                  </a:lnTo>
                  <a:lnTo>
                    <a:pt x="464985" y="260931"/>
                  </a:lnTo>
                  <a:lnTo>
                    <a:pt x="394978" y="257446"/>
                  </a:lnTo>
                  <a:lnTo>
                    <a:pt x="328594" y="251829"/>
                  </a:lnTo>
                  <a:lnTo>
                    <a:pt x="266474" y="244235"/>
                  </a:lnTo>
                  <a:lnTo>
                    <a:pt x="209259" y="234820"/>
                  </a:lnTo>
                  <a:lnTo>
                    <a:pt x="157591" y="223742"/>
                  </a:lnTo>
                  <a:lnTo>
                    <a:pt x="112111" y="211155"/>
                  </a:lnTo>
                  <a:lnTo>
                    <a:pt x="73462" y="197216"/>
                  </a:lnTo>
                  <a:lnTo>
                    <a:pt x="19221" y="165907"/>
                  </a:lnTo>
                  <a:lnTo>
                    <a:pt x="0" y="131063"/>
                  </a:lnTo>
                  <a:lnTo>
                    <a:pt x="4912" y="113278"/>
                  </a:lnTo>
                  <a:lnTo>
                    <a:pt x="42285" y="80045"/>
                  </a:lnTo>
                  <a:lnTo>
                    <a:pt x="112111" y="50972"/>
                  </a:lnTo>
                  <a:lnTo>
                    <a:pt x="157591" y="38385"/>
                  </a:lnTo>
                  <a:lnTo>
                    <a:pt x="209259" y="27307"/>
                  </a:lnTo>
                  <a:lnTo>
                    <a:pt x="266474" y="17892"/>
                  </a:lnTo>
                  <a:lnTo>
                    <a:pt x="328594" y="10298"/>
                  </a:lnTo>
                  <a:lnTo>
                    <a:pt x="394978" y="4681"/>
                  </a:lnTo>
                  <a:lnTo>
                    <a:pt x="464985" y="1196"/>
                  </a:lnTo>
                  <a:lnTo>
                    <a:pt x="537971" y="0"/>
                  </a:lnTo>
                  <a:lnTo>
                    <a:pt x="610958" y="1196"/>
                  </a:lnTo>
                  <a:lnTo>
                    <a:pt x="680965" y="4681"/>
                  </a:lnTo>
                  <a:lnTo>
                    <a:pt x="747349" y="10298"/>
                  </a:lnTo>
                  <a:lnTo>
                    <a:pt x="809469" y="17892"/>
                  </a:lnTo>
                  <a:lnTo>
                    <a:pt x="866684" y="27307"/>
                  </a:lnTo>
                  <a:lnTo>
                    <a:pt x="918352" y="38385"/>
                  </a:lnTo>
                  <a:lnTo>
                    <a:pt x="963832" y="50972"/>
                  </a:lnTo>
                  <a:lnTo>
                    <a:pt x="1002481" y="64911"/>
                  </a:lnTo>
                  <a:lnTo>
                    <a:pt x="1056722" y="96220"/>
                  </a:lnTo>
                  <a:lnTo>
                    <a:pt x="1075944" y="131063"/>
                  </a:lnTo>
                  <a:close/>
                </a:path>
                <a:path w="1076325" h="1049020">
                  <a:moveTo>
                    <a:pt x="1075944" y="131063"/>
                  </a:moveTo>
                  <a:lnTo>
                    <a:pt x="1075944" y="917448"/>
                  </a:lnTo>
                  <a:lnTo>
                    <a:pt x="1071031" y="935233"/>
                  </a:lnTo>
                  <a:lnTo>
                    <a:pt x="1033658" y="968466"/>
                  </a:lnTo>
                  <a:lnTo>
                    <a:pt x="963832" y="997539"/>
                  </a:lnTo>
                  <a:lnTo>
                    <a:pt x="918352" y="1010126"/>
                  </a:lnTo>
                  <a:lnTo>
                    <a:pt x="866684" y="1021204"/>
                  </a:lnTo>
                  <a:lnTo>
                    <a:pt x="809469" y="1030619"/>
                  </a:lnTo>
                  <a:lnTo>
                    <a:pt x="747349" y="1038213"/>
                  </a:lnTo>
                  <a:lnTo>
                    <a:pt x="680965" y="1043830"/>
                  </a:lnTo>
                  <a:lnTo>
                    <a:pt x="610958" y="1047315"/>
                  </a:lnTo>
                  <a:lnTo>
                    <a:pt x="537971" y="1048512"/>
                  </a:lnTo>
                  <a:lnTo>
                    <a:pt x="464985" y="1047315"/>
                  </a:lnTo>
                  <a:lnTo>
                    <a:pt x="394978" y="1043830"/>
                  </a:lnTo>
                  <a:lnTo>
                    <a:pt x="328594" y="1038213"/>
                  </a:lnTo>
                  <a:lnTo>
                    <a:pt x="266474" y="1030619"/>
                  </a:lnTo>
                  <a:lnTo>
                    <a:pt x="209259" y="1021204"/>
                  </a:lnTo>
                  <a:lnTo>
                    <a:pt x="157591" y="1010126"/>
                  </a:lnTo>
                  <a:lnTo>
                    <a:pt x="112111" y="997539"/>
                  </a:lnTo>
                  <a:lnTo>
                    <a:pt x="73462" y="983600"/>
                  </a:lnTo>
                  <a:lnTo>
                    <a:pt x="19221" y="952291"/>
                  </a:lnTo>
                  <a:lnTo>
                    <a:pt x="0" y="917448"/>
                  </a:lnTo>
                  <a:lnTo>
                    <a:pt x="0" y="131063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06320" y="2204465"/>
            <a:ext cx="588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5" dirty="0">
                <a:solidFill>
                  <a:srgbClr val="252525"/>
                </a:solidFill>
                <a:latin typeface="Calibri"/>
                <a:cs typeface="Calibri"/>
              </a:rPr>
              <a:t>Git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11779" y="4524755"/>
            <a:ext cx="1231900" cy="1750060"/>
            <a:chOff x="2811779" y="4524755"/>
            <a:chExt cx="1231900" cy="1750060"/>
          </a:xfrm>
        </p:grpSpPr>
        <p:sp>
          <p:nvSpPr>
            <p:cNvPr id="8" name="object 8"/>
            <p:cNvSpPr/>
            <p:nvPr/>
          </p:nvSpPr>
          <p:spPr>
            <a:xfrm>
              <a:off x="2830829" y="5037581"/>
              <a:ext cx="870585" cy="845819"/>
            </a:xfrm>
            <a:custGeom>
              <a:avLst/>
              <a:gdLst/>
              <a:ahLst/>
              <a:cxnLst/>
              <a:rect l="l" t="t" r="r" b="b"/>
              <a:pathLst>
                <a:path w="870585" h="845820">
                  <a:moveTo>
                    <a:pt x="435102" y="0"/>
                  </a:moveTo>
                  <a:lnTo>
                    <a:pt x="387695" y="2481"/>
                  </a:lnTo>
                  <a:lnTo>
                    <a:pt x="341767" y="9754"/>
                  </a:lnTo>
                  <a:lnTo>
                    <a:pt x="297582" y="21561"/>
                  </a:lnTo>
                  <a:lnTo>
                    <a:pt x="255406" y="37643"/>
                  </a:lnTo>
                  <a:lnTo>
                    <a:pt x="215504" y="57742"/>
                  </a:lnTo>
                  <a:lnTo>
                    <a:pt x="178143" y="81601"/>
                  </a:lnTo>
                  <a:lnTo>
                    <a:pt x="143587" y="108960"/>
                  </a:lnTo>
                  <a:lnTo>
                    <a:pt x="112102" y="139563"/>
                  </a:lnTo>
                  <a:lnTo>
                    <a:pt x="83954" y="173150"/>
                  </a:lnTo>
                  <a:lnTo>
                    <a:pt x="59407" y="209465"/>
                  </a:lnTo>
                  <a:lnTo>
                    <a:pt x="38729" y="248248"/>
                  </a:lnTo>
                  <a:lnTo>
                    <a:pt x="22183" y="289243"/>
                  </a:lnTo>
                  <a:lnTo>
                    <a:pt x="10036" y="332190"/>
                  </a:lnTo>
                  <a:lnTo>
                    <a:pt x="2553" y="376831"/>
                  </a:lnTo>
                  <a:lnTo>
                    <a:pt x="0" y="422910"/>
                  </a:lnTo>
                  <a:lnTo>
                    <a:pt x="0" y="845820"/>
                  </a:lnTo>
                  <a:lnTo>
                    <a:pt x="870204" y="845820"/>
                  </a:lnTo>
                  <a:lnTo>
                    <a:pt x="870204" y="422910"/>
                  </a:lnTo>
                  <a:lnTo>
                    <a:pt x="867650" y="376831"/>
                  </a:lnTo>
                  <a:lnTo>
                    <a:pt x="860167" y="332190"/>
                  </a:lnTo>
                  <a:lnTo>
                    <a:pt x="848020" y="289243"/>
                  </a:lnTo>
                  <a:lnTo>
                    <a:pt x="831474" y="248248"/>
                  </a:lnTo>
                  <a:lnTo>
                    <a:pt x="810796" y="209465"/>
                  </a:lnTo>
                  <a:lnTo>
                    <a:pt x="786249" y="173150"/>
                  </a:lnTo>
                  <a:lnTo>
                    <a:pt x="758101" y="139563"/>
                  </a:lnTo>
                  <a:lnTo>
                    <a:pt x="726616" y="108960"/>
                  </a:lnTo>
                  <a:lnTo>
                    <a:pt x="692060" y="81601"/>
                  </a:lnTo>
                  <a:lnTo>
                    <a:pt x="654699" y="57742"/>
                  </a:lnTo>
                  <a:lnTo>
                    <a:pt x="614797" y="37643"/>
                  </a:lnTo>
                  <a:lnTo>
                    <a:pt x="572621" y="21561"/>
                  </a:lnTo>
                  <a:lnTo>
                    <a:pt x="528436" y="9754"/>
                  </a:lnTo>
                  <a:lnTo>
                    <a:pt x="482508" y="2481"/>
                  </a:lnTo>
                  <a:lnTo>
                    <a:pt x="435102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30829" y="5037581"/>
              <a:ext cx="870585" cy="845819"/>
            </a:xfrm>
            <a:custGeom>
              <a:avLst/>
              <a:gdLst/>
              <a:ahLst/>
              <a:cxnLst/>
              <a:rect l="l" t="t" r="r" b="b"/>
              <a:pathLst>
                <a:path w="870585" h="845820">
                  <a:moveTo>
                    <a:pt x="0" y="845820"/>
                  </a:moveTo>
                  <a:lnTo>
                    <a:pt x="0" y="422910"/>
                  </a:lnTo>
                  <a:lnTo>
                    <a:pt x="2553" y="376831"/>
                  </a:lnTo>
                  <a:lnTo>
                    <a:pt x="10036" y="332190"/>
                  </a:lnTo>
                  <a:lnTo>
                    <a:pt x="22183" y="289243"/>
                  </a:lnTo>
                  <a:lnTo>
                    <a:pt x="38729" y="248248"/>
                  </a:lnTo>
                  <a:lnTo>
                    <a:pt x="59407" y="209465"/>
                  </a:lnTo>
                  <a:lnTo>
                    <a:pt x="83954" y="173150"/>
                  </a:lnTo>
                  <a:lnTo>
                    <a:pt x="112102" y="139563"/>
                  </a:lnTo>
                  <a:lnTo>
                    <a:pt x="143587" y="108960"/>
                  </a:lnTo>
                  <a:lnTo>
                    <a:pt x="178143" y="81601"/>
                  </a:lnTo>
                  <a:lnTo>
                    <a:pt x="215504" y="57742"/>
                  </a:lnTo>
                  <a:lnTo>
                    <a:pt x="255406" y="37643"/>
                  </a:lnTo>
                  <a:lnTo>
                    <a:pt x="297582" y="21561"/>
                  </a:lnTo>
                  <a:lnTo>
                    <a:pt x="341767" y="9754"/>
                  </a:lnTo>
                  <a:lnTo>
                    <a:pt x="387695" y="2481"/>
                  </a:lnTo>
                  <a:lnTo>
                    <a:pt x="435102" y="0"/>
                  </a:lnTo>
                  <a:lnTo>
                    <a:pt x="482508" y="2481"/>
                  </a:lnTo>
                  <a:lnTo>
                    <a:pt x="528436" y="9754"/>
                  </a:lnTo>
                  <a:lnTo>
                    <a:pt x="572621" y="21561"/>
                  </a:lnTo>
                  <a:lnTo>
                    <a:pt x="614797" y="37643"/>
                  </a:lnTo>
                  <a:lnTo>
                    <a:pt x="654699" y="57742"/>
                  </a:lnTo>
                  <a:lnTo>
                    <a:pt x="692060" y="81601"/>
                  </a:lnTo>
                  <a:lnTo>
                    <a:pt x="726616" y="108960"/>
                  </a:lnTo>
                  <a:lnTo>
                    <a:pt x="758101" y="139563"/>
                  </a:lnTo>
                  <a:lnTo>
                    <a:pt x="786249" y="173150"/>
                  </a:lnTo>
                  <a:lnTo>
                    <a:pt x="810796" y="209465"/>
                  </a:lnTo>
                  <a:lnTo>
                    <a:pt x="831474" y="248248"/>
                  </a:lnTo>
                  <a:lnTo>
                    <a:pt x="848020" y="289243"/>
                  </a:lnTo>
                  <a:lnTo>
                    <a:pt x="860167" y="332190"/>
                  </a:lnTo>
                  <a:lnTo>
                    <a:pt x="867650" y="376831"/>
                  </a:lnTo>
                  <a:lnTo>
                    <a:pt x="870204" y="422910"/>
                  </a:lnTo>
                  <a:lnTo>
                    <a:pt x="870204" y="845820"/>
                  </a:lnTo>
                  <a:lnTo>
                    <a:pt x="0" y="845820"/>
                  </a:lnTo>
                  <a:close/>
                </a:path>
              </a:pathLst>
            </a:custGeom>
            <a:ln w="38099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57321" y="4543805"/>
              <a:ext cx="617220" cy="609600"/>
            </a:xfrm>
            <a:custGeom>
              <a:avLst/>
              <a:gdLst/>
              <a:ahLst/>
              <a:cxnLst/>
              <a:rect l="l" t="t" r="r" b="b"/>
              <a:pathLst>
                <a:path w="617220" h="609600">
                  <a:moveTo>
                    <a:pt x="308610" y="0"/>
                  </a:moveTo>
                  <a:lnTo>
                    <a:pt x="258553" y="3990"/>
                  </a:lnTo>
                  <a:lnTo>
                    <a:pt x="211067" y="15544"/>
                  </a:lnTo>
                  <a:lnTo>
                    <a:pt x="166788" y="34032"/>
                  </a:lnTo>
                  <a:lnTo>
                    <a:pt x="126351" y="58826"/>
                  </a:lnTo>
                  <a:lnTo>
                    <a:pt x="90392" y="89296"/>
                  </a:lnTo>
                  <a:lnTo>
                    <a:pt x="59545" y="124815"/>
                  </a:lnTo>
                  <a:lnTo>
                    <a:pt x="34447" y="164753"/>
                  </a:lnTo>
                  <a:lnTo>
                    <a:pt x="15733" y="208483"/>
                  </a:lnTo>
                  <a:lnTo>
                    <a:pt x="4039" y="255374"/>
                  </a:lnTo>
                  <a:lnTo>
                    <a:pt x="0" y="304800"/>
                  </a:lnTo>
                  <a:lnTo>
                    <a:pt x="4039" y="354225"/>
                  </a:lnTo>
                  <a:lnTo>
                    <a:pt x="15733" y="401116"/>
                  </a:lnTo>
                  <a:lnTo>
                    <a:pt x="34447" y="444846"/>
                  </a:lnTo>
                  <a:lnTo>
                    <a:pt x="59545" y="484784"/>
                  </a:lnTo>
                  <a:lnTo>
                    <a:pt x="90392" y="520303"/>
                  </a:lnTo>
                  <a:lnTo>
                    <a:pt x="126351" y="550773"/>
                  </a:lnTo>
                  <a:lnTo>
                    <a:pt x="166788" y="575567"/>
                  </a:lnTo>
                  <a:lnTo>
                    <a:pt x="211067" y="594055"/>
                  </a:lnTo>
                  <a:lnTo>
                    <a:pt x="258553" y="605609"/>
                  </a:lnTo>
                  <a:lnTo>
                    <a:pt x="308610" y="609600"/>
                  </a:lnTo>
                  <a:lnTo>
                    <a:pt x="358666" y="605609"/>
                  </a:lnTo>
                  <a:lnTo>
                    <a:pt x="406152" y="594055"/>
                  </a:lnTo>
                  <a:lnTo>
                    <a:pt x="450431" y="575567"/>
                  </a:lnTo>
                  <a:lnTo>
                    <a:pt x="490868" y="550773"/>
                  </a:lnTo>
                  <a:lnTo>
                    <a:pt x="526827" y="520303"/>
                  </a:lnTo>
                  <a:lnTo>
                    <a:pt x="557674" y="484784"/>
                  </a:lnTo>
                  <a:lnTo>
                    <a:pt x="582772" y="444846"/>
                  </a:lnTo>
                  <a:lnTo>
                    <a:pt x="601486" y="401116"/>
                  </a:lnTo>
                  <a:lnTo>
                    <a:pt x="613180" y="354225"/>
                  </a:lnTo>
                  <a:lnTo>
                    <a:pt x="617219" y="304800"/>
                  </a:lnTo>
                  <a:lnTo>
                    <a:pt x="613180" y="255374"/>
                  </a:lnTo>
                  <a:lnTo>
                    <a:pt x="601486" y="208483"/>
                  </a:lnTo>
                  <a:lnTo>
                    <a:pt x="582772" y="164753"/>
                  </a:lnTo>
                  <a:lnTo>
                    <a:pt x="557674" y="124815"/>
                  </a:lnTo>
                  <a:lnTo>
                    <a:pt x="526827" y="89296"/>
                  </a:lnTo>
                  <a:lnTo>
                    <a:pt x="490868" y="58826"/>
                  </a:lnTo>
                  <a:lnTo>
                    <a:pt x="450431" y="34032"/>
                  </a:lnTo>
                  <a:lnTo>
                    <a:pt x="406152" y="15544"/>
                  </a:lnTo>
                  <a:lnTo>
                    <a:pt x="358666" y="3990"/>
                  </a:lnTo>
                  <a:lnTo>
                    <a:pt x="30861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7321" y="4543805"/>
              <a:ext cx="617220" cy="609600"/>
            </a:xfrm>
            <a:custGeom>
              <a:avLst/>
              <a:gdLst/>
              <a:ahLst/>
              <a:cxnLst/>
              <a:rect l="l" t="t" r="r" b="b"/>
              <a:pathLst>
                <a:path w="617220" h="609600">
                  <a:moveTo>
                    <a:pt x="0" y="304800"/>
                  </a:moveTo>
                  <a:lnTo>
                    <a:pt x="4039" y="255374"/>
                  </a:lnTo>
                  <a:lnTo>
                    <a:pt x="15733" y="208483"/>
                  </a:lnTo>
                  <a:lnTo>
                    <a:pt x="34447" y="164753"/>
                  </a:lnTo>
                  <a:lnTo>
                    <a:pt x="59545" y="124815"/>
                  </a:lnTo>
                  <a:lnTo>
                    <a:pt x="90392" y="89296"/>
                  </a:lnTo>
                  <a:lnTo>
                    <a:pt x="126351" y="58826"/>
                  </a:lnTo>
                  <a:lnTo>
                    <a:pt x="166788" y="34032"/>
                  </a:lnTo>
                  <a:lnTo>
                    <a:pt x="211067" y="15544"/>
                  </a:lnTo>
                  <a:lnTo>
                    <a:pt x="258553" y="3990"/>
                  </a:lnTo>
                  <a:lnTo>
                    <a:pt x="308610" y="0"/>
                  </a:lnTo>
                  <a:lnTo>
                    <a:pt x="358666" y="3990"/>
                  </a:lnTo>
                  <a:lnTo>
                    <a:pt x="406152" y="15544"/>
                  </a:lnTo>
                  <a:lnTo>
                    <a:pt x="450431" y="34032"/>
                  </a:lnTo>
                  <a:lnTo>
                    <a:pt x="490868" y="58826"/>
                  </a:lnTo>
                  <a:lnTo>
                    <a:pt x="526827" y="89296"/>
                  </a:lnTo>
                  <a:lnTo>
                    <a:pt x="557674" y="124815"/>
                  </a:lnTo>
                  <a:lnTo>
                    <a:pt x="582772" y="164753"/>
                  </a:lnTo>
                  <a:lnTo>
                    <a:pt x="601486" y="208483"/>
                  </a:lnTo>
                  <a:lnTo>
                    <a:pt x="613180" y="255374"/>
                  </a:lnTo>
                  <a:lnTo>
                    <a:pt x="617219" y="304800"/>
                  </a:lnTo>
                  <a:lnTo>
                    <a:pt x="613180" y="354225"/>
                  </a:lnTo>
                  <a:lnTo>
                    <a:pt x="601486" y="401116"/>
                  </a:lnTo>
                  <a:lnTo>
                    <a:pt x="582772" y="444846"/>
                  </a:lnTo>
                  <a:lnTo>
                    <a:pt x="557674" y="484784"/>
                  </a:lnTo>
                  <a:lnTo>
                    <a:pt x="526827" y="520303"/>
                  </a:lnTo>
                  <a:lnTo>
                    <a:pt x="490868" y="550773"/>
                  </a:lnTo>
                  <a:lnTo>
                    <a:pt x="450431" y="575567"/>
                  </a:lnTo>
                  <a:lnTo>
                    <a:pt x="406152" y="594055"/>
                  </a:lnTo>
                  <a:lnTo>
                    <a:pt x="358666" y="605609"/>
                  </a:lnTo>
                  <a:lnTo>
                    <a:pt x="308610" y="609600"/>
                  </a:lnTo>
                  <a:lnTo>
                    <a:pt x="258553" y="605609"/>
                  </a:lnTo>
                  <a:lnTo>
                    <a:pt x="211067" y="594055"/>
                  </a:lnTo>
                  <a:lnTo>
                    <a:pt x="166788" y="575567"/>
                  </a:lnTo>
                  <a:lnTo>
                    <a:pt x="126351" y="550773"/>
                  </a:lnTo>
                  <a:lnTo>
                    <a:pt x="90392" y="520303"/>
                  </a:lnTo>
                  <a:lnTo>
                    <a:pt x="59545" y="484784"/>
                  </a:lnTo>
                  <a:lnTo>
                    <a:pt x="34447" y="444846"/>
                  </a:lnTo>
                  <a:lnTo>
                    <a:pt x="15733" y="401116"/>
                  </a:lnTo>
                  <a:lnTo>
                    <a:pt x="4039" y="354225"/>
                  </a:lnTo>
                  <a:lnTo>
                    <a:pt x="0" y="304800"/>
                  </a:lnTo>
                  <a:close/>
                </a:path>
              </a:pathLst>
            </a:custGeom>
            <a:ln w="38099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65169" y="5578983"/>
              <a:ext cx="759460" cy="676275"/>
            </a:xfrm>
            <a:custGeom>
              <a:avLst/>
              <a:gdLst/>
              <a:ahLst/>
              <a:cxnLst/>
              <a:rect l="l" t="t" r="r" b="b"/>
              <a:pathLst>
                <a:path w="759460" h="676275">
                  <a:moveTo>
                    <a:pt x="758951" y="0"/>
                  </a:moveTo>
                  <a:lnTo>
                    <a:pt x="735207" y="33105"/>
                  </a:lnTo>
                  <a:lnTo>
                    <a:pt x="669694" y="61125"/>
                  </a:lnTo>
                  <a:lnTo>
                    <a:pt x="623955" y="72558"/>
                  </a:lnTo>
                  <a:lnTo>
                    <a:pt x="570991" y="81917"/>
                  </a:lnTo>
                  <a:lnTo>
                    <a:pt x="511875" y="88934"/>
                  </a:lnTo>
                  <a:lnTo>
                    <a:pt x="447679" y="93340"/>
                  </a:lnTo>
                  <a:lnTo>
                    <a:pt x="379475" y="94868"/>
                  </a:lnTo>
                  <a:lnTo>
                    <a:pt x="311272" y="93340"/>
                  </a:lnTo>
                  <a:lnTo>
                    <a:pt x="247076" y="88934"/>
                  </a:lnTo>
                  <a:lnTo>
                    <a:pt x="187960" y="81917"/>
                  </a:lnTo>
                  <a:lnTo>
                    <a:pt x="134996" y="72558"/>
                  </a:lnTo>
                  <a:lnTo>
                    <a:pt x="89257" y="61125"/>
                  </a:lnTo>
                  <a:lnTo>
                    <a:pt x="51815" y="47884"/>
                  </a:lnTo>
                  <a:lnTo>
                    <a:pt x="6114" y="17054"/>
                  </a:lnTo>
                  <a:lnTo>
                    <a:pt x="0" y="0"/>
                  </a:lnTo>
                  <a:lnTo>
                    <a:pt x="0" y="581405"/>
                  </a:lnTo>
                  <a:lnTo>
                    <a:pt x="23744" y="614511"/>
                  </a:lnTo>
                  <a:lnTo>
                    <a:pt x="89257" y="642531"/>
                  </a:lnTo>
                  <a:lnTo>
                    <a:pt x="134996" y="653964"/>
                  </a:lnTo>
                  <a:lnTo>
                    <a:pt x="187960" y="663323"/>
                  </a:lnTo>
                  <a:lnTo>
                    <a:pt x="247076" y="670340"/>
                  </a:lnTo>
                  <a:lnTo>
                    <a:pt x="311272" y="674746"/>
                  </a:lnTo>
                  <a:lnTo>
                    <a:pt x="379475" y="676274"/>
                  </a:lnTo>
                  <a:lnTo>
                    <a:pt x="447679" y="674746"/>
                  </a:lnTo>
                  <a:lnTo>
                    <a:pt x="511875" y="670340"/>
                  </a:lnTo>
                  <a:lnTo>
                    <a:pt x="570991" y="663323"/>
                  </a:lnTo>
                  <a:lnTo>
                    <a:pt x="623955" y="653964"/>
                  </a:lnTo>
                  <a:lnTo>
                    <a:pt x="669694" y="642531"/>
                  </a:lnTo>
                  <a:lnTo>
                    <a:pt x="707136" y="629290"/>
                  </a:lnTo>
                  <a:lnTo>
                    <a:pt x="752837" y="598460"/>
                  </a:lnTo>
                  <a:lnTo>
                    <a:pt x="758951" y="581405"/>
                  </a:lnTo>
                  <a:lnTo>
                    <a:pt x="7589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65169" y="5484113"/>
              <a:ext cx="759460" cy="189865"/>
            </a:xfrm>
            <a:custGeom>
              <a:avLst/>
              <a:gdLst/>
              <a:ahLst/>
              <a:cxnLst/>
              <a:rect l="l" t="t" r="r" b="b"/>
              <a:pathLst>
                <a:path w="759460" h="189864">
                  <a:moveTo>
                    <a:pt x="379475" y="0"/>
                  </a:moveTo>
                  <a:lnTo>
                    <a:pt x="311272" y="1526"/>
                  </a:lnTo>
                  <a:lnTo>
                    <a:pt x="247076" y="5928"/>
                  </a:lnTo>
                  <a:lnTo>
                    <a:pt x="187960" y="12939"/>
                  </a:lnTo>
                  <a:lnTo>
                    <a:pt x="134996" y="22293"/>
                  </a:lnTo>
                  <a:lnTo>
                    <a:pt x="89257" y="33722"/>
                  </a:lnTo>
                  <a:lnTo>
                    <a:pt x="51815" y="46961"/>
                  </a:lnTo>
                  <a:lnTo>
                    <a:pt x="6114" y="77801"/>
                  </a:lnTo>
                  <a:lnTo>
                    <a:pt x="0" y="94869"/>
                  </a:lnTo>
                  <a:lnTo>
                    <a:pt x="6114" y="111923"/>
                  </a:lnTo>
                  <a:lnTo>
                    <a:pt x="51815" y="142753"/>
                  </a:lnTo>
                  <a:lnTo>
                    <a:pt x="89257" y="155994"/>
                  </a:lnTo>
                  <a:lnTo>
                    <a:pt x="134996" y="167427"/>
                  </a:lnTo>
                  <a:lnTo>
                    <a:pt x="187960" y="176786"/>
                  </a:lnTo>
                  <a:lnTo>
                    <a:pt x="247076" y="183803"/>
                  </a:lnTo>
                  <a:lnTo>
                    <a:pt x="311272" y="188209"/>
                  </a:lnTo>
                  <a:lnTo>
                    <a:pt x="379475" y="189738"/>
                  </a:lnTo>
                  <a:lnTo>
                    <a:pt x="447679" y="188209"/>
                  </a:lnTo>
                  <a:lnTo>
                    <a:pt x="511875" y="183803"/>
                  </a:lnTo>
                  <a:lnTo>
                    <a:pt x="570991" y="176786"/>
                  </a:lnTo>
                  <a:lnTo>
                    <a:pt x="623955" y="167427"/>
                  </a:lnTo>
                  <a:lnTo>
                    <a:pt x="669694" y="155994"/>
                  </a:lnTo>
                  <a:lnTo>
                    <a:pt x="707136" y="142753"/>
                  </a:lnTo>
                  <a:lnTo>
                    <a:pt x="752837" y="111923"/>
                  </a:lnTo>
                  <a:lnTo>
                    <a:pt x="758951" y="94869"/>
                  </a:lnTo>
                  <a:lnTo>
                    <a:pt x="752837" y="77801"/>
                  </a:lnTo>
                  <a:lnTo>
                    <a:pt x="707136" y="46961"/>
                  </a:lnTo>
                  <a:lnTo>
                    <a:pt x="669694" y="33722"/>
                  </a:lnTo>
                  <a:lnTo>
                    <a:pt x="623955" y="22293"/>
                  </a:lnTo>
                  <a:lnTo>
                    <a:pt x="570991" y="12939"/>
                  </a:lnTo>
                  <a:lnTo>
                    <a:pt x="511875" y="5928"/>
                  </a:lnTo>
                  <a:lnTo>
                    <a:pt x="447679" y="1526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65169" y="5484113"/>
              <a:ext cx="759460" cy="771525"/>
            </a:xfrm>
            <a:custGeom>
              <a:avLst/>
              <a:gdLst/>
              <a:ahLst/>
              <a:cxnLst/>
              <a:rect l="l" t="t" r="r" b="b"/>
              <a:pathLst>
                <a:path w="759460" h="771525">
                  <a:moveTo>
                    <a:pt x="758951" y="94869"/>
                  </a:moveTo>
                  <a:lnTo>
                    <a:pt x="735207" y="127974"/>
                  </a:lnTo>
                  <a:lnTo>
                    <a:pt x="669694" y="155994"/>
                  </a:lnTo>
                  <a:lnTo>
                    <a:pt x="623955" y="167427"/>
                  </a:lnTo>
                  <a:lnTo>
                    <a:pt x="570991" y="176786"/>
                  </a:lnTo>
                  <a:lnTo>
                    <a:pt x="511875" y="183803"/>
                  </a:lnTo>
                  <a:lnTo>
                    <a:pt x="447679" y="188209"/>
                  </a:lnTo>
                  <a:lnTo>
                    <a:pt x="379475" y="189738"/>
                  </a:lnTo>
                  <a:lnTo>
                    <a:pt x="311272" y="188209"/>
                  </a:lnTo>
                  <a:lnTo>
                    <a:pt x="247076" y="183803"/>
                  </a:lnTo>
                  <a:lnTo>
                    <a:pt x="187960" y="176786"/>
                  </a:lnTo>
                  <a:lnTo>
                    <a:pt x="134996" y="167427"/>
                  </a:lnTo>
                  <a:lnTo>
                    <a:pt x="89257" y="155994"/>
                  </a:lnTo>
                  <a:lnTo>
                    <a:pt x="51815" y="142753"/>
                  </a:lnTo>
                  <a:lnTo>
                    <a:pt x="6114" y="111923"/>
                  </a:lnTo>
                  <a:lnTo>
                    <a:pt x="0" y="94869"/>
                  </a:lnTo>
                  <a:lnTo>
                    <a:pt x="6114" y="77801"/>
                  </a:lnTo>
                  <a:lnTo>
                    <a:pt x="51815" y="46961"/>
                  </a:lnTo>
                  <a:lnTo>
                    <a:pt x="89257" y="33722"/>
                  </a:lnTo>
                  <a:lnTo>
                    <a:pt x="134996" y="22293"/>
                  </a:lnTo>
                  <a:lnTo>
                    <a:pt x="187960" y="12939"/>
                  </a:lnTo>
                  <a:lnTo>
                    <a:pt x="247076" y="5928"/>
                  </a:lnTo>
                  <a:lnTo>
                    <a:pt x="311272" y="1526"/>
                  </a:lnTo>
                  <a:lnTo>
                    <a:pt x="379475" y="0"/>
                  </a:lnTo>
                  <a:lnTo>
                    <a:pt x="447679" y="1526"/>
                  </a:lnTo>
                  <a:lnTo>
                    <a:pt x="511875" y="5928"/>
                  </a:lnTo>
                  <a:lnTo>
                    <a:pt x="570991" y="12939"/>
                  </a:lnTo>
                  <a:lnTo>
                    <a:pt x="623955" y="22293"/>
                  </a:lnTo>
                  <a:lnTo>
                    <a:pt x="669694" y="33722"/>
                  </a:lnTo>
                  <a:lnTo>
                    <a:pt x="707136" y="46961"/>
                  </a:lnTo>
                  <a:lnTo>
                    <a:pt x="752837" y="77801"/>
                  </a:lnTo>
                  <a:lnTo>
                    <a:pt x="758951" y="94869"/>
                  </a:lnTo>
                  <a:close/>
                </a:path>
                <a:path w="759460" h="771525">
                  <a:moveTo>
                    <a:pt x="758951" y="94869"/>
                  </a:moveTo>
                  <a:lnTo>
                    <a:pt x="758951" y="676275"/>
                  </a:lnTo>
                  <a:lnTo>
                    <a:pt x="752837" y="693329"/>
                  </a:lnTo>
                  <a:lnTo>
                    <a:pt x="707136" y="724159"/>
                  </a:lnTo>
                  <a:lnTo>
                    <a:pt x="669694" y="737400"/>
                  </a:lnTo>
                  <a:lnTo>
                    <a:pt x="623955" y="748833"/>
                  </a:lnTo>
                  <a:lnTo>
                    <a:pt x="570991" y="758192"/>
                  </a:lnTo>
                  <a:lnTo>
                    <a:pt x="511875" y="765209"/>
                  </a:lnTo>
                  <a:lnTo>
                    <a:pt x="447679" y="769615"/>
                  </a:lnTo>
                  <a:lnTo>
                    <a:pt x="379475" y="771144"/>
                  </a:lnTo>
                  <a:lnTo>
                    <a:pt x="311272" y="769615"/>
                  </a:lnTo>
                  <a:lnTo>
                    <a:pt x="247076" y="765209"/>
                  </a:lnTo>
                  <a:lnTo>
                    <a:pt x="187960" y="758192"/>
                  </a:lnTo>
                  <a:lnTo>
                    <a:pt x="134996" y="748833"/>
                  </a:lnTo>
                  <a:lnTo>
                    <a:pt x="89257" y="737400"/>
                  </a:lnTo>
                  <a:lnTo>
                    <a:pt x="51815" y="724159"/>
                  </a:lnTo>
                  <a:lnTo>
                    <a:pt x="6114" y="693329"/>
                  </a:lnTo>
                  <a:lnTo>
                    <a:pt x="0" y="676275"/>
                  </a:lnTo>
                  <a:lnTo>
                    <a:pt x="0" y="94869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19683" y="4515611"/>
            <a:ext cx="2125345" cy="1758950"/>
            <a:chOff x="519683" y="4515611"/>
            <a:chExt cx="2125345" cy="1758950"/>
          </a:xfrm>
        </p:grpSpPr>
        <p:sp>
          <p:nvSpPr>
            <p:cNvPr id="16" name="object 16"/>
            <p:cNvSpPr/>
            <p:nvPr/>
          </p:nvSpPr>
          <p:spPr>
            <a:xfrm>
              <a:off x="538733" y="5028437"/>
              <a:ext cx="870585" cy="845819"/>
            </a:xfrm>
            <a:custGeom>
              <a:avLst/>
              <a:gdLst/>
              <a:ahLst/>
              <a:cxnLst/>
              <a:rect l="l" t="t" r="r" b="b"/>
              <a:pathLst>
                <a:path w="870585" h="845820">
                  <a:moveTo>
                    <a:pt x="435102" y="0"/>
                  </a:moveTo>
                  <a:lnTo>
                    <a:pt x="387693" y="2481"/>
                  </a:lnTo>
                  <a:lnTo>
                    <a:pt x="341763" y="9754"/>
                  </a:lnTo>
                  <a:lnTo>
                    <a:pt x="297577" y="21561"/>
                  </a:lnTo>
                  <a:lnTo>
                    <a:pt x="255400" y="37643"/>
                  </a:lnTo>
                  <a:lnTo>
                    <a:pt x="215499" y="57742"/>
                  </a:lnTo>
                  <a:lnTo>
                    <a:pt x="178137" y="81601"/>
                  </a:lnTo>
                  <a:lnTo>
                    <a:pt x="143582" y="108960"/>
                  </a:lnTo>
                  <a:lnTo>
                    <a:pt x="112098" y="139563"/>
                  </a:lnTo>
                  <a:lnTo>
                    <a:pt x="83950" y="173150"/>
                  </a:lnTo>
                  <a:lnTo>
                    <a:pt x="59404" y="209465"/>
                  </a:lnTo>
                  <a:lnTo>
                    <a:pt x="38727" y="248248"/>
                  </a:lnTo>
                  <a:lnTo>
                    <a:pt x="22182" y="289243"/>
                  </a:lnTo>
                  <a:lnTo>
                    <a:pt x="10035" y="332190"/>
                  </a:lnTo>
                  <a:lnTo>
                    <a:pt x="2553" y="376831"/>
                  </a:lnTo>
                  <a:lnTo>
                    <a:pt x="0" y="422909"/>
                  </a:lnTo>
                  <a:lnTo>
                    <a:pt x="0" y="845820"/>
                  </a:lnTo>
                  <a:lnTo>
                    <a:pt x="870204" y="845820"/>
                  </a:lnTo>
                  <a:lnTo>
                    <a:pt x="870204" y="422909"/>
                  </a:lnTo>
                  <a:lnTo>
                    <a:pt x="867650" y="376831"/>
                  </a:lnTo>
                  <a:lnTo>
                    <a:pt x="860168" y="332190"/>
                  </a:lnTo>
                  <a:lnTo>
                    <a:pt x="848021" y="289243"/>
                  </a:lnTo>
                  <a:lnTo>
                    <a:pt x="831476" y="248248"/>
                  </a:lnTo>
                  <a:lnTo>
                    <a:pt x="810799" y="209465"/>
                  </a:lnTo>
                  <a:lnTo>
                    <a:pt x="786253" y="173150"/>
                  </a:lnTo>
                  <a:lnTo>
                    <a:pt x="758105" y="139563"/>
                  </a:lnTo>
                  <a:lnTo>
                    <a:pt x="726621" y="108960"/>
                  </a:lnTo>
                  <a:lnTo>
                    <a:pt x="692066" y="81601"/>
                  </a:lnTo>
                  <a:lnTo>
                    <a:pt x="654704" y="57742"/>
                  </a:lnTo>
                  <a:lnTo>
                    <a:pt x="614803" y="37643"/>
                  </a:lnTo>
                  <a:lnTo>
                    <a:pt x="572626" y="21561"/>
                  </a:lnTo>
                  <a:lnTo>
                    <a:pt x="528440" y="9754"/>
                  </a:lnTo>
                  <a:lnTo>
                    <a:pt x="482510" y="2481"/>
                  </a:lnTo>
                  <a:lnTo>
                    <a:pt x="435102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8733" y="5028437"/>
              <a:ext cx="870585" cy="845819"/>
            </a:xfrm>
            <a:custGeom>
              <a:avLst/>
              <a:gdLst/>
              <a:ahLst/>
              <a:cxnLst/>
              <a:rect l="l" t="t" r="r" b="b"/>
              <a:pathLst>
                <a:path w="870585" h="845820">
                  <a:moveTo>
                    <a:pt x="0" y="845820"/>
                  </a:moveTo>
                  <a:lnTo>
                    <a:pt x="0" y="422909"/>
                  </a:lnTo>
                  <a:lnTo>
                    <a:pt x="2553" y="376831"/>
                  </a:lnTo>
                  <a:lnTo>
                    <a:pt x="10035" y="332190"/>
                  </a:lnTo>
                  <a:lnTo>
                    <a:pt x="22182" y="289243"/>
                  </a:lnTo>
                  <a:lnTo>
                    <a:pt x="38727" y="248248"/>
                  </a:lnTo>
                  <a:lnTo>
                    <a:pt x="59404" y="209465"/>
                  </a:lnTo>
                  <a:lnTo>
                    <a:pt x="83950" y="173150"/>
                  </a:lnTo>
                  <a:lnTo>
                    <a:pt x="112098" y="139563"/>
                  </a:lnTo>
                  <a:lnTo>
                    <a:pt x="143582" y="108960"/>
                  </a:lnTo>
                  <a:lnTo>
                    <a:pt x="178137" y="81601"/>
                  </a:lnTo>
                  <a:lnTo>
                    <a:pt x="215499" y="57742"/>
                  </a:lnTo>
                  <a:lnTo>
                    <a:pt x="255400" y="37643"/>
                  </a:lnTo>
                  <a:lnTo>
                    <a:pt x="297577" y="21561"/>
                  </a:lnTo>
                  <a:lnTo>
                    <a:pt x="341763" y="9754"/>
                  </a:lnTo>
                  <a:lnTo>
                    <a:pt x="387693" y="2481"/>
                  </a:lnTo>
                  <a:lnTo>
                    <a:pt x="435102" y="0"/>
                  </a:lnTo>
                  <a:lnTo>
                    <a:pt x="482510" y="2481"/>
                  </a:lnTo>
                  <a:lnTo>
                    <a:pt x="528440" y="9754"/>
                  </a:lnTo>
                  <a:lnTo>
                    <a:pt x="572626" y="21561"/>
                  </a:lnTo>
                  <a:lnTo>
                    <a:pt x="614803" y="37643"/>
                  </a:lnTo>
                  <a:lnTo>
                    <a:pt x="654704" y="57742"/>
                  </a:lnTo>
                  <a:lnTo>
                    <a:pt x="692066" y="81601"/>
                  </a:lnTo>
                  <a:lnTo>
                    <a:pt x="726621" y="108960"/>
                  </a:lnTo>
                  <a:lnTo>
                    <a:pt x="758105" y="139563"/>
                  </a:lnTo>
                  <a:lnTo>
                    <a:pt x="786253" y="173150"/>
                  </a:lnTo>
                  <a:lnTo>
                    <a:pt x="810799" y="209465"/>
                  </a:lnTo>
                  <a:lnTo>
                    <a:pt x="831476" y="248248"/>
                  </a:lnTo>
                  <a:lnTo>
                    <a:pt x="848021" y="289243"/>
                  </a:lnTo>
                  <a:lnTo>
                    <a:pt x="860168" y="332190"/>
                  </a:lnTo>
                  <a:lnTo>
                    <a:pt x="867650" y="376831"/>
                  </a:lnTo>
                  <a:lnTo>
                    <a:pt x="870204" y="422909"/>
                  </a:lnTo>
                  <a:lnTo>
                    <a:pt x="870204" y="845820"/>
                  </a:lnTo>
                  <a:lnTo>
                    <a:pt x="0" y="845820"/>
                  </a:lnTo>
                  <a:close/>
                </a:path>
              </a:pathLst>
            </a:custGeom>
            <a:ln w="381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5225" y="4534661"/>
              <a:ext cx="617220" cy="609600"/>
            </a:xfrm>
            <a:custGeom>
              <a:avLst/>
              <a:gdLst/>
              <a:ahLst/>
              <a:cxnLst/>
              <a:rect l="l" t="t" r="r" b="b"/>
              <a:pathLst>
                <a:path w="617219" h="609600">
                  <a:moveTo>
                    <a:pt x="308610" y="0"/>
                  </a:moveTo>
                  <a:lnTo>
                    <a:pt x="258550" y="3990"/>
                  </a:lnTo>
                  <a:lnTo>
                    <a:pt x="211063" y="15544"/>
                  </a:lnTo>
                  <a:lnTo>
                    <a:pt x="166783" y="34032"/>
                  </a:lnTo>
                  <a:lnTo>
                    <a:pt x="126346" y="58826"/>
                  </a:lnTo>
                  <a:lnTo>
                    <a:pt x="90387" y="89296"/>
                  </a:lnTo>
                  <a:lnTo>
                    <a:pt x="59542" y="124815"/>
                  </a:lnTo>
                  <a:lnTo>
                    <a:pt x="34445" y="164753"/>
                  </a:lnTo>
                  <a:lnTo>
                    <a:pt x="15732" y="208483"/>
                  </a:lnTo>
                  <a:lnTo>
                    <a:pt x="4039" y="255374"/>
                  </a:lnTo>
                  <a:lnTo>
                    <a:pt x="0" y="304800"/>
                  </a:lnTo>
                  <a:lnTo>
                    <a:pt x="4039" y="354225"/>
                  </a:lnTo>
                  <a:lnTo>
                    <a:pt x="15732" y="401116"/>
                  </a:lnTo>
                  <a:lnTo>
                    <a:pt x="34445" y="444846"/>
                  </a:lnTo>
                  <a:lnTo>
                    <a:pt x="59542" y="484784"/>
                  </a:lnTo>
                  <a:lnTo>
                    <a:pt x="90387" y="520303"/>
                  </a:lnTo>
                  <a:lnTo>
                    <a:pt x="126346" y="550773"/>
                  </a:lnTo>
                  <a:lnTo>
                    <a:pt x="166783" y="575567"/>
                  </a:lnTo>
                  <a:lnTo>
                    <a:pt x="211063" y="594055"/>
                  </a:lnTo>
                  <a:lnTo>
                    <a:pt x="258550" y="605609"/>
                  </a:lnTo>
                  <a:lnTo>
                    <a:pt x="308610" y="609600"/>
                  </a:lnTo>
                  <a:lnTo>
                    <a:pt x="358669" y="605609"/>
                  </a:lnTo>
                  <a:lnTo>
                    <a:pt x="406156" y="594055"/>
                  </a:lnTo>
                  <a:lnTo>
                    <a:pt x="450436" y="575567"/>
                  </a:lnTo>
                  <a:lnTo>
                    <a:pt x="490873" y="550773"/>
                  </a:lnTo>
                  <a:lnTo>
                    <a:pt x="526832" y="520303"/>
                  </a:lnTo>
                  <a:lnTo>
                    <a:pt x="557677" y="484784"/>
                  </a:lnTo>
                  <a:lnTo>
                    <a:pt x="582774" y="444846"/>
                  </a:lnTo>
                  <a:lnTo>
                    <a:pt x="601487" y="401116"/>
                  </a:lnTo>
                  <a:lnTo>
                    <a:pt x="613180" y="354225"/>
                  </a:lnTo>
                  <a:lnTo>
                    <a:pt x="617220" y="304800"/>
                  </a:lnTo>
                  <a:lnTo>
                    <a:pt x="613180" y="255374"/>
                  </a:lnTo>
                  <a:lnTo>
                    <a:pt x="601487" y="208483"/>
                  </a:lnTo>
                  <a:lnTo>
                    <a:pt x="582774" y="164753"/>
                  </a:lnTo>
                  <a:lnTo>
                    <a:pt x="557677" y="124815"/>
                  </a:lnTo>
                  <a:lnTo>
                    <a:pt x="526832" y="89296"/>
                  </a:lnTo>
                  <a:lnTo>
                    <a:pt x="490873" y="58826"/>
                  </a:lnTo>
                  <a:lnTo>
                    <a:pt x="450436" y="34032"/>
                  </a:lnTo>
                  <a:lnTo>
                    <a:pt x="406156" y="15544"/>
                  </a:lnTo>
                  <a:lnTo>
                    <a:pt x="358669" y="3990"/>
                  </a:lnTo>
                  <a:lnTo>
                    <a:pt x="30861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5225" y="4534661"/>
              <a:ext cx="617220" cy="609600"/>
            </a:xfrm>
            <a:custGeom>
              <a:avLst/>
              <a:gdLst/>
              <a:ahLst/>
              <a:cxnLst/>
              <a:rect l="l" t="t" r="r" b="b"/>
              <a:pathLst>
                <a:path w="617219" h="609600">
                  <a:moveTo>
                    <a:pt x="0" y="304800"/>
                  </a:moveTo>
                  <a:lnTo>
                    <a:pt x="4039" y="255374"/>
                  </a:lnTo>
                  <a:lnTo>
                    <a:pt x="15732" y="208483"/>
                  </a:lnTo>
                  <a:lnTo>
                    <a:pt x="34445" y="164753"/>
                  </a:lnTo>
                  <a:lnTo>
                    <a:pt x="59542" y="124815"/>
                  </a:lnTo>
                  <a:lnTo>
                    <a:pt x="90387" y="89296"/>
                  </a:lnTo>
                  <a:lnTo>
                    <a:pt x="126346" y="58826"/>
                  </a:lnTo>
                  <a:lnTo>
                    <a:pt x="166783" y="34032"/>
                  </a:lnTo>
                  <a:lnTo>
                    <a:pt x="211063" y="15544"/>
                  </a:lnTo>
                  <a:lnTo>
                    <a:pt x="258550" y="3990"/>
                  </a:lnTo>
                  <a:lnTo>
                    <a:pt x="308610" y="0"/>
                  </a:lnTo>
                  <a:lnTo>
                    <a:pt x="358669" y="3990"/>
                  </a:lnTo>
                  <a:lnTo>
                    <a:pt x="406156" y="15544"/>
                  </a:lnTo>
                  <a:lnTo>
                    <a:pt x="450436" y="34032"/>
                  </a:lnTo>
                  <a:lnTo>
                    <a:pt x="490873" y="58826"/>
                  </a:lnTo>
                  <a:lnTo>
                    <a:pt x="526832" y="89296"/>
                  </a:lnTo>
                  <a:lnTo>
                    <a:pt x="557677" y="124815"/>
                  </a:lnTo>
                  <a:lnTo>
                    <a:pt x="582774" y="164753"/>
                  </a:lnTo>
                  <a:lnTo>
                    <a:pt x="601487" y="208483"/>
                  </a:lnTo>
                  <a:lnTo>
                    <a:pt x="613180" y="255374"/>
                  </a:lnTo>
                  <a:lnTo>
                    <a:pt x="617220" y="304800"/>
                  </a:lnTo>
                  <a:lnTo>
                    <a:pt x="613180" y="354225"/>
                  </a:lnTo>
                  <a:lnTo>
                    <a:pt x="601487" y="401116"/>
                  </a:lnTo>
                  <a:lnTo>
                    <a:pt x="582774" y="444846"/>
                  </a:lnTo>
                  <a:lnTo>
                    <a:pt x="557677" y="484784"/>
                  </a:lnTo>
                  <a:lnTo>
                    <a:pt x="526832" y="520303"/>
                  </a:lnTo>
                  <a:lnTo>
                    <a:pt x="490873" y="550773"/>
                  </a:lnTo>
                  <a:lnTo>
                    <a:pt x="450436" y="575567"/>
                  </a:lnTo>
                  <a:lnTo>
                    <a:pt x="406156" y="594055"/>
                  </a:lnTo>
                  <a:lnTo>
                    <a:pt x="358669" y="605609"/>
                  </a:lnTo>
                  <a:lnTo>
                    <a:pt x="308610" y="609600"/>
                  </a:lnTo>
                  <a:lnTo>
                    <a:pt x="258550" y="605609"/>
                  </a:lnTo>
                  <a:lnTo>
                    <a:pt x="211063" y="594055"/>
                  </a:lnTo>
                  <a:lnTo>
                    <a:pt x="166783" y="575567"/>
                  </a:lnTo>
                  <a:lnTo>
                    <a:pt x="126346" y="550773"/>
                  </a:lnTo>
                  <a:lnTo>
                    <a:pt x="90387" y="520303"/>
                  </a:lnTo>
                  <a:lnTo>
                    <a:pt x="59542" y="484784"/>
                  </a:lnTo>
                  <a:lnTo>
                    <a:pt x="34445" y="444846"/>
                  </a:lnTo>
                  <a:lnTo>
                    <a:pt x="15732" y="401116"/>
                  </a:lnTo>
                  <a:lnTo>
                    <a:pt x="4039" y="354225"/>
                  </a:lnTo>
                  <a:lnTo>
                    <a:pt x="0" y="304800"/>
                  </a:lnTo>
                  <a:close/>
                </a:path>
              </a:pathLst>
            </a:custGeom>
            <a:ln w="381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88769" y="5194645"/>
              <a:ext cx="1056005" cy="272415"/>
            </a:xfrm>
            <a:custGeom>
              <a:avLst/>
              <a:gdLst/>
              <a:ahLst/>
              <a:cxnLst/>
              <a:rect l="l" t="t" r="r" b="b"/>
              <a:pathLst>
                <a:path w="1056005" h="272414">
                  <a:moveTo>
                    <a:pt x="924926" y="163054"/>
                  </a:moveTo>
                  <a:lnTo>
                    <a:pt x="799719" y="230540"/>
                  </a:lnTo>
                  <a:lnTo>
                    <a:pt x="793007" y="236170"/>
                  </a:lnTo>
                  <a:lnTo>
                    <a:pt x="789082" y="243669"/>
                  </a:lnTo>
                  <a:lnTo>
                    <a:pt x="788253" y="252096"/>
                  </a:lnTo>
                  <a:lnTo>
                    <a:pt x="790829" y="260512"/>
                  </a:lnTo>
                  <a:lnTo>
                    <a:pt x="796403" y="267279"/>
                  </a:lnTo>
                  <a:lnTo>
                    <a:pt x="803894" y="271212"/>
                  </a:lnTo>
                  <a:lnTo>
                    <a:pt x="812313" y="272049"/>
                  </a:lnTo>
                  <a:lnTo>
                    <a:pt x="820674" y="269529"/>
                  </a:lnTo>
                  <a:lnTo>
                    <a:pt x="1015998" y="164119"/>
                  </a:lnTo>
                  <a:lnTo>
                    <a:pt x="1010157" y="164119"/>
                  </a:lnTo>
                  <a:lnTo>
                    <a:pt x="924926" y="163054"/>
                  </a:lnTo>
                  <a:close/>
                </a:path>
                <a:path w="1056005" h="272414">
                  <a:moveTo>
                    <a:pt x="243691" y="0"/>
                  </a:moveTo>
                  <a:lnTo>
                    <a:pt x="235331" y="2575"/>
                  </a:lnTo>
                  <a:lnTo>
                    <a:pt x="0" y="129448"/>
                  </a:lnTo>
                  <a:lnTo>
                    <a:pt x="232029" y="262163"/>
                  </a:lnTo>
                  <a:lnTo>
                    <a:pt x="240341" y="264945"/>
                  </a:lnTo>
                  <a:lnTo>
                    <a:pt x="248808" y="264322"/>
                  </a:lnTo>
                  <a:lnTo>
                    <a:pt x="256442" y="260556"/>
                  </a:lnTo>
                  <a:lnTo>
                    <a:pt x="262255" y="253908"/>
                  </a:lnTo>
                  <a:lnTo>
                    <a:pt x="264965" y="245616"/>
                  </a:lnTo>
                  <a:lnTo>
                    <a:pt x="264318" y="237192"/>
                  </a:lnTo>
                  <a:lnTo>
                    <a:pt x="260576" y="229602"/>
                  </a:lnTo>
                  <a:lnTo>
                    <a:pt x="254000" y="223809"/>
                  </a:lnTo>
                  <a:lnTo>
                    <a:pt x="130493" y="153121"/>
                  </a:lnTo>
                  <a:lnTo>
                    <a:pt x="45212" y="152054"/>
                  </a:lnTo>
                  <a:lnTo>
                    <a:pt x="45847" y="107858"/>
                  </a:lnTo>
                  <a:lnTo>
                    <a:pt x="133200" y="107858"/>
                  </a:lnTo>
                  <a:lnTo>
                    <a:pt x="256286" y="41437"/>
                  </a:lnTo>
                  <a:lnTo>
                    <a:pt x="262997" y="35861"/>
                  </a:lnTo>
                  <a:lnTo>
                    <a:pt x="266922" y="28356"/>
                  </a:lnTo>
                  <a:lnTo>
                    <a:pt x="267751" y="19899"/>
                  </a:lnTo>
                  <a:lnTo>
                    <a:pt x="265175" y="11465"/>
                  </a:lnTo>
                  <a:lnTo>
                    <a:pt x="259601" y="4754"/>
                  </a:lnTo>
                  <a:lnTo>
                    <a:pt x="252110" y="829"/>
                  </a:lnTo>
                  <a:lnTo>
                    <a:pt x="243691" y="0"/>
                  </a:lnTo>
                  <a:close/>
                </a:path>
                <a:path w="1056005" h="272414">
                  <a:moveTo>
                    <a:pt x="964976" y="141467"/>
                  </a:moveTo>
                  <a:lnTo>
                    <a:pt x="924926" y="163054"/>
                  </a:lnTo>
                  <a:lnTo>
                    <a:pt x="1010157" y="164119"/>
                  </a:lnTo>
                  <a:lnTo>
                    <a:pt x="1010199" y="161198"/>
                  </a:lnTo>
                  <a:lnTo>
                    <a:pt x="999490" y="161198"/>
                  </a:lnTo>
                  <a:lnTo>
                    <a:pt x="964976" y="141467"/>
                  </a:lnTo>
                  <a:close/>
                </a:path>
                <a:path w="1056005" h="272414">
                  <a:moveTo>
                    <a:pt x="815609" y="7157"/>
                  </a:moveTo>
                  <a:lnTo>
                    <a:pt x="807148" y="7766"/>
                  </a:lnTo>
                  <a:lnTo>
                    <a:pt x="799544" y="11495"/>
                  </a:lnTo>
                  <a:lnTo>
                    <a:pt x="793750" y="18069"/>
                  </a:lnTo>
                  <a:lnTo>
                    <a:pt x="791039" y="26435"/>
                  </a:lnTo>
                  <a:lnTo>
                    <a:pt x="791686" y="34897"/>
                  </a:lnTo>
                  <a:lnTo>
                    <a:pt x="795428" y="42501"/>
                  </a:lnTo>
                  <a:lnTo>
                    <a:pt x="802005" y="48295"/>
                  </a:lnTo>
                  <a:lnTo>
                    <a:pt x="925426" y="118856"/>
                  </a:lnTo>
                  <a:lnTo>
                    <a:pt x="1010793" y="119923"/>
                  </a:lnTo>
                  <a:lnTo>
                    <a:pt x="1010157" y="164119"/>
                  </a:lnTo>
                  <a:lnTo>
                    <a:pt x="1015998" y="164119"/>
                  </a:lnTo>
                  <a:lnTo>
                    <a:pt x="1056005" y="142529"/>
                  </a:lnTo>
                  <a:lnTo>
                    <a:pt x="823976" y="9941"/>
                  </a:lnTo>
                  <a:lnTo>
                    <a:pt x="815609" y="7157"/>
                  </a:lnTo>
                  <a:close/>
                </a:path>
                <a:path w="1056005" h="272414">
                  <a:moveTo>
                    <a:pt x="131222" y="108926"/>
                  </a:moveTo>
                  <a:lnTo>
                    <a:pt x="91102" y="130575"/>
                  </a:lnTo>
                  <a:lnTo>
                    <a:pt x="130493" y="153121"/>
                  </a:lnTo>
                  <a:lnTo>
                    <a:pt x="924926" y="163054"/>
                  </a:lnTo>
                  <a:lnTo>
                    <a:pt x="964976" y="141467"/>
                  </a:lnTo>
                  <a:lnTo>
                    <a:pt x="925426" y="118856"/>
                  </a:lnTo>
                  <a:lnTo>
                    <a:pt x="131222" y="108926"/>
                  </a:lnTo>
                  <a:close/>
                </a:path>
                <a:path w="1056005" h="272414">
                  <a:moveTo>
                    <a:pt x="999998" y="122590"/>
                  </a:moveTo>
                  <a:lnTo>
                    <a:pt x="964976" y="141467"/>
                  </a:lnTo>
                  <a:lnTo>
                    <a:pt x="999490" y="161198"/>
                  </a:lnTo>
                  <a:lnTo>
                    <a:pt x="999998" y="122590"/>
                  </a:lnTo>
                  <a:close/>
                </a:path>
                <a:path w="1056005" h="272414">
                  <a:moveTo>
                    <a:pt x="1010754" y="122590"/>
                  </a:moveTo>
                  <a:lnTo>
                    <a:pt x="999998" y="122590"/>
                  </a:lnTo>
                  <a:lnTo>
                    <a:pt x="999490" y="161198"/>
                  </a:lnTo>
                  <a:lnTo>
                    <a:pt x="1010199" y="161198"/>
                  </a:lnTo>
                  <a:lnTo>
                    <a:pt x="1010754" y="122590"/>
                  </a:lnTo>
                  <a:close/>
                </a:path>
                <a:path w="1056005" h="272414">
                  <a:moveTo>
                    <a:pt x="45847" y="107858"/>
                  </a:moveTo>
                  <a:lnTo>
                    <a:pt x="45212" y="152054"/>
                  </a:lnTo>
                  <a:lnTo>
                    <a:pt x="130493" y="153121"/>
                  </a:lnTo>
                  <a:lnTo>
                    <a:pt x="124192" y="149514"/>
                  </a:lnTo>
                  <a:lnTo>
                    <a:pt x="56006" y="149514"/>
                  </a:lnTo>
                  <a:lnTo>
                    <a:pt x="56515" y="110779"/>
                  </a:lnTo>
                  <a:lnTo>
                    <a:pt x="127787" y="110779"/>
                  </a:lnTo>
                  <a:lnTo>
                    <a:pt x="131222" y="108926"/>
                  </a:lnTo>
                  <a:lnTo>
                    <a:pt x="45847" y="107858"/>
                  </a:lnTo>
                  <a:close/>
                </a:path>
                <a:path w="1056005" h="272414">
                  <a:moveTo>
                    <a:pt x="56515" y="110779"/>
                  </a:moveTo>
                  <a:lnTo>
                    <a:pt x="56006" y="149514"/>
                  </a:lnTo>
                  <a:lnTo>
                    <a:pt x="91102" y="130575"/>
                  </a:lnTo>
                  <a:lnTo>
                    <a:pt x="56515" y="110779"/>
                  </a:lnTo>
                  <a:close/>
                </a:path>
                <a:path w="1056005" h="272414">
                  <a:moveTo>
                    <a:pt x="91102" y="130575"/>
                  </a:moveTo>
                  <a:lnTo>
                    <a:pt x="56006" y="149514"/>
                  </a:lnTo>
                  <a:lnTo>
                    <a:pt x="124192" y="149514"/>
                  </a:lnTo>
                  <a:lnTo>
                    <a:pt x="91102" y="130575"/>
                  </a:lnTo>
                  <a:close/>
                </a:path>
                <a:path w="1056005" h="272414">
                  <a:moveTo>
                    <a:pt x="925426" y="118856"/>
                  </a:moveTo>
                  <a:lnTo>
                    <a:pt x="964976" y="141467"/>
                  </a:lnTo>
                  <a:lnTo>
                    <a:pt x="999998" y="122590"/>
                  </a:lnTo>
                  <a:lnTo>
                    <a:pt x="1010754" y="122590"/>
                  </a:lnTo>
                  <a:lnTo>
                    <a:pt x="1010793" y="119923"/>
                  </a:lnTo>
                  <a:lnTo>
                    <a:pt x="925426" y="118856"/>
                  </a:lnTo>
                  <a:close/>
                </a:path>
                <a:path w="1056005" h="272414">
                  <a:moveTo>
                    <a:pt x="127787" y="110779"/>
                  </a:moveTo>
                  <a:lnTo>
                    <a:pt x="56515" y="110779"/>
                  </a:lnTo>
                  <a:lnTo>
                    <a:pt x="91102" y="130575"/>
                  </a:lnTo>
                  <a:lnTo>
                    <a:pt x="127787" y="110779"/>
                  </a:lnTo>
                  <a:close/>
                </a:path>
                <a:path w="1056005" h="272414">
                  <a:moveTo>
                    <a:pt x="133200" y="107858"/>
                  </a:moveTo>
                  <a:lnTo>
                    <a:pt x="45847" y="107858"/>
                  </a:lnTo>
                  <a:lnTo>
                    <a:pt x="131222" y="108926"/>
                  </a:lnTo>
                  <a:lnTo>
                    <a:pt x="133200" y="10785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91361" y="5578728"/>
              <a:ext cx="757555" cy="676910"/>
            </a:xfrm>
            <a:custGeom>
              <a:avLst/>
              <a:gdLst/>
              <a:ahLst/>
              <a:cxnLst/>
              <a:rect l="l" t="t" r="r" b="b"/>
              <a:pathLst>
                <a:path w="757555" h="676910">
                  <a:moveTo>
                    <a:pt x="757427" y="0"/>
                  </a:moveTo>
                  <a:lnTo>
                    <a:pt x="733735" y="33068"/>
                  </a:lnTo>
                  <a:lnTo>
                    <a:pt x="668362" y="61051"/>
                  </a:lnTo>
                  <a:lnTo>
                    <a:pt x="622719" y="72468"/>
                  </a:lnTo>
                  <a:lnTo>
                    <a:pt x="569863" y="81812"/>
                  </a:lnTo>
                  <a:lnTo>
                    <a:pt x="510864" y="88817"/>
                  </a:lnTo>
                  <a:lnTo>
                    <a:pt x="446791" y="93216"/>
                  </a:lnTo>
                  <a:lnTo>
                    <a:pt x="378713" y="94742"/>
                  </a:lnTo>
                  <a:lnTo>
                    <a:pt x="310640" y="93216"/>
                  </a:lnTo>
                  <a:lnTo>
                    <a:pt x="246569" y="88817"/>
                  </a:lnTo>
                  <a:lnTo>
                    <a:pt x="187570" y="81812"/>
                  </a:lnTo>
                  <a:lnTo>
                    <a:pt x="134714" y="72468"/>
                  </a:lnTo>
                  <a:lnTo>
                    <a:pt x="89069" y="61051"/>
                  </a:lnTo>
                  <a:lnTo>
                    <a:pt x="51705" y="47829"/>
                  </a:lnTo>
                  <a:lnTo>
                    <a:pt x="6101" y="17036"/>
                  </a:lnTo>
                  <a:lnTo>
                    <a:pt x="0" y="0"/>
                  </a:lnTo>
                  <a:lnTo>
                    <a:pt x="0" y="581850"/>
                  </a:lnTo>
                  <a:lnTo>
                    <a:pt x="23693" y="614885"/>
                  </a:lnTo>
                  <a:lnTo>
                    <a:pt x="89069" y="642849"/>
                  </a:lnTo>
                  <a:lnTo>
                    <a:pt x="134714" y="654260"/>
                  </a:lnTo>
                  <a:lnTo>
                    <a:pt x="187570" y="663601"/>
                  </a:lnTo>
                  <a:lnTo>
                    <a:pt x="246569" y="670605"/>
                  </a:lnTo>
                  <a:lnTo>
                    <a:pt x="310640" y="675003"/>
                  </a:lnTo>
                  <a:lnTo>
                    <a:pt x="378713" y="676529"/>
                  </a:lnTo>
                  <a:lnTo>
                    <a:pt x="446791" y="675003"/>
                  </a:lnTo>
                  <a:lnTo>
                    <a:pt x="510864" y="670605"/>
                  </a:lnTo>
                  <a:lnTo>
                    <a:pt x="569863" y="663601"/>
                  </a:lnTo>
                  <a:lnTo>
                    <a:pt x="622719" y="654260"/>
                  </a:lnTo>
                  <a:lnTo>
                    <a:pt x="668362" y="642849"/>
                  </a:lnTo>
                  <a:lnTo>
                    <a:pt x="705724" y="629634"/>
                  </a:lnTo>
                  <a:lnTo>
                    <a:pt x="751326" y="598868"/>
                  </a:lnTo>
                  <a:lnTo>
                    <a:pt x="757427" y="581850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91361" y="5484113"/>
              <a:ext cx="757555" cy="189865"/>
            </a:xfrm>
            <a:custGeom>
              <a:avLst/>
              <a:gdLst/>
              <a:ahLst/>
              <a:cxnLst/>
              <a:rect l="l" t="t" r="r" b="b"/>
              <a:pathLst>
                <a:path w="757555" h="189864">
                  <a:moveTo>
                    <a:pt x="378713" y="0"/>
                  </a:moveTo>
                  <a:lnTo>
                    <a:pt x="310640" y="1526"/>
                  </a:lnTo>
                  <a:lnTo>
                    <a:pt x="246569" y="5925"/>
                  </a:lnTo>
                  <a:lnTo>
                    <a:pt x="187570" y="12930"/>
                  </a:lnTo>
                  <a:lnTo>
                    <a:pt x="134714" y="22271"/>
                  </a:lnTo>
                  <a:lnTo>
                    <a:pt x="89069" y="33679"/>
                  </a:lnTo>
                  <a:lnTo>
                    <a:pt x="51705" y="46886"/>
                  </a:lnTo>
                  <a:lnTo>
                    <a:pt x="6101" y="77622"/>
                  </a:lnTo>
                  <a:lnTo>
                    <a:pt x="0" y="94615"/>
                  </a:lnTo>
                  <a:lnTo>
                    <a:pt x="6101" y="111651"/>
                  </a:lnTo>
                  <a:lnTo>
                    <a:pt x="51705" y="142444"/>
                  </a:lnTo>
                  <a:lnTo>
                    <a:pt x="89069" y="155666"/>
                  </a:lnTo>
                  <a:lnTo>
                    <a:pt x="134714" y="167083"/>
                  </a:lnTo>
                  <a:lnTo>
                    <a:pt x="187570" y="176427"/>
                  </a:lnTo>
                  <a:lnTo>
                    <a:pt x="246569" y="183432"/>
                  </a:lnTo>
                  <a:lnTo>
                    <a:pt x="310640" y="187831"/>
                  </a:lnTo>
                  <a:lnTo>
                    <a:pt x="378713" y="189357"/>
                  </a:lnTo>
                  <a:lnTo>
                    <a:pt x="446791" y="187831"/>
                  </a:lnTo>
                  <a:lnTo>
                    <a:pt x="510864" y="183432"/>
                  </a:lnTo>
                  <a:lnTo>
                    <a:pt x="569863" y="176427"/>
                  </a:lnTo>
                  <a:lnTo>
                    <a:pt x="622719" y="167083"/>
                  </a:lnTo>
                  <a:lnTo>
                    <a:pt x="668362" y="155666"/>
                  </a:lnTo>
                  <a:lnTo>
                    <a:pt x="705724" y="142444"/>
                  </a:lnTo>
                  <a:lnTo>
                    <a:pt x="751326" y="111651"/>
                  </a:lnTo>
                  <a:lnTo>
                    <a:pt x="757427" y="94615"/>
                  </a:lnTo>
                  <a:lnTo>
                    <a:pt x="751326" y="77622"/>
                  </a:lnTo>
                  <a:lnTo>
                    <a:pt x="705724" y="46886"/>
                  </a:lnTo>
                  <a:lnTo>
                    <a:pt x="668362" y="33679"/>
                  </a:lnTo>
                  <a:lnTo>
                    <a:pt x="622719" y="22271"/>
                  </a:lnTo>
                  <a:lnTo>
                    <a:pt x="569863" y="12930"/>
                  </a:lnTo>
                  <a:lnTo>
                    <a:pt x="510864" y="5925"/>
                  </a:lnTo>
                  <a:lnTo>
                    <a:pt x="446791" y="1526"/>
                  </a:lnTo>
                  <a:lnTo>
                    <a:pt x="378713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91361" y="5484113"/>
              <a:ext cx="757555" cy="771525"/>
            </a:xfrm>
            <a:custGeom>
              <a:avLst/>
              <a:gdLst/>
              <a:ahLst/>
              <a:cxnLst/>
              <a:rect l="l" t="t" r="r" b="b"/>
              <a:pathLst>
                <a:path w="757555" h="771525">
                  <a:moveTo>
                    <a:pt x="757427" y="94615"/>
                  </a:moveTo>
                  <a:lnTo>
                    <a:pt x="733735" y="127683"/>
                  </a:lnTo>
                  <a:lnTo>
                    <a:pt x="668362" y="155666"/>
                  </a:lnTo>
                  <a:lnTo>
                    <a:pt x="622719" y="167083"/>
                  </a:lnTo>
                  <a:lnTo>
                    <a:pt x="569863" y="176427"/>
                  </a:lnTo>
                  <a:lnTo>
                    <a:pt x="510864" y="183432"/>
                  </a:lnTo>
                  <a:lnTo>
                    <a:pt x="446791" y="187831"/>
                  </a:lnTo>
                  <a:lnTo>
                    <a:pt x="378713" y="189357"/>
                  </a:lnTo>
                  <a:lnTo>
                    <a:pt x="310640" y="187831"/>
                  </a:lnTo>
                  <a:lnTo>
                    <a:pt x="246569" y="183432"/>
                  </a:lnTo>
                  <a:lnTo>
                    <a:pt x="187570" y="176427"/>
                  </a:lnTo>
                  <a:lnTo>
                    <a:pt x="134714" y="167083"/>
                  </a:lnTo>
                  <a:lnTo>
                    <a:pt x="89069" y="155666"/>
                  </a:lnTo>
                  <a:lnTo>
                    <a:pt x="51705" y="142444"/>
                  </a:lnTo>
                  <a:lnTo>
                    <a:pt x="6101" y="111651"/>
                  </a:lnTo>
                  <a:lnTo>
                    <a:pt x="0" y="94615"/>
                  </a:lnTo>
                  <a:lnTo>
                    <a:pt x="6101" y="77622"/>
                  </a:lnTo>
                  <a:lnTo>
                    <a:pt x="51705" y="46886"/>
                  </a:lnTo>
                  <a:lnTo>
                    <a:pt x="89069" y="33679"/>
                  </a:lnTo>
                  <a:lnTo>
                    <a:pt x="134714" y="22271"/>
                  </a:lnTo>
                  <a:lnTo>
                    <a:pt x="187570" y="12930"/>
                  </a:lnTo>
                  <a:lnTo>
                    <a:pt x="246569" y="5925"/>
                  </a:lnTo>
                  <a:lnTo>
                    <a:pt x="310640" y="1526"/>
                  </a:lnTo>
                  <a:lnTo>
                    <a:pt x="378713" y="0"/>
                  </a:lnTo>
                  <a:lnTo>
                    <a:pt x="446791" y="1526"/>
                  </a:lnTo>
                  <a:lnTo>
                    <a:pt x="510864" y="5925"/>
                  </a:lnTo>
                  <a:lnTo>
                    <a:pt x="569863" y="12930"/>
                  </a:lnTo>
                  <a:lnTo>
                    <a:pt x="622719" y="22271"/>
                  </a:lnTo>
                  <a:lnTo>
                    <a:pt x="668362" y="33679"/>
                  </a:lnTo>
                  <a:lnTo>
                    <a:pt x="705724" y="46886"/>
                  </a:lnTo>
                  <a:lnTo>
                    <a:pt x="751326" y="77622"/>
                  </a:lnTo>
                  <a:lnTo>
                    <a:pt x="757427" y="94615"/>
                  </a:lnTo>
                  <a:close/>
                </a:path>
                <a:path w="757555" h="771525">
                  <a:moveTo>
                    <a:pt x="757427" y="94615"/>
                  </a:moveTo>
                  <a:lnTo>
                    <a:pt x="757427" y="676465"/>
                  </a:lnTo>
                  <a:lnTo>
                    <a:pt x="751326" y="693483"/>
                  </a:lnTo>
                  <a:lnTo>
                    <a:pt x="705724" y="724249"/>
                  </a:lnTo>
                  <a:lnTo>
                    <a:pt x="668362" y="737464"/>
                  </a:lnTo>
                  <a:lnTo>
                    <a:pt x="622719" y="748875"/>
                  </a:lnTo>
                  <a:lnTo>
                    <a:pt x="569863" y="758216"/>
                  </a:lnTo>
                  <a:lnTo>
                    <a:pt x="510864" y="765220"/>
                  </a:lnTo>
                  <a:lnTo>
                    <a:pt x="446791" y="769618"/>
                  </a:lnTo>
                  <a:lnTo>
                    <a:pt x="378713" y="771144"/>
                  </a:lnTo>
                  <a:lnTo>
                    <a:pt x="310640" y="769618"/>
                  </a:lnTo>
                  <a:lnTo>
                    <a:pt x="246569" y="765220"/>
                  </a:lnTo>
                  <a:lnTo>
                    <a:pt x="187570" y="758216"/>
                  </a:lnTo>
                  <a:lnTo>
                    <a:pt x="134714" y="748875"/>
                  </a:lnTo>
                  <a:lnTo>
                    <a:pt x="89069" y="737464"/>
                  </a:lnTo>
                  <a:lnTo>
                    <a:pt x="51705" y="724249"/>
                  </a:lnTo>
                  <a:lnTo>
                    <a:pt x="6101" y="693483"/>
                  </a:lnTo>
                  <a:lnTo>
                    <a:pt x="0" y="676465"/>
                  </a:lnTo>
                  <a:lnTo>
                    <a:pt x="0" y="94615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1074889" y="3140836"/>
            <a:ext cx="719455" cy="1247775"/>
          </a:xfrm>
          <a:custGeom>
            <a:avLst/>
            <a:gdLst/>
            <a:ahLst/>
            <a:cxnLst/>
            <a:rect l="l" t="t" r="r" b="b"/>
            <a:pathLst>
              <a:path w="719455" h="1247775">
                <a:moveTo>
                  <a:pt x="26809" y="956944"/>
                </a:moveTo>
                <a:lnTo>
                  <a:pt x="0" y="1247648"/>
                </a:lnTo>
                <a:lnTo>
                  <a:pt x="47562" y="1219073"/>
                </a:lnTo>
                <a:lnTo>
                  <a:pt x="42100" y="1219073"/>
                </a:lnTo>
                <a:lnTo>
                  <a:pt x="3594" y="1196848"/>
                </a:lnTo>
                <a:lnTo>
                  <a:pt x="46424" y="1122537"/>
                </a:lnTo>
                <a:lnTo>
                  <a:pt x="48679" y="979551"/>
                </a:lnTo>
                <a:lnTo>
                  <a:pt x="47067" y="970857"/>
                </a:lnTo>
                <a:lnTo>
                  <a:pt x="42416" y="963723"/>
                </a:lnTo>
                <a:lnTo>
                  <a:pt x="35429" y="958851"/>
                </a:lnTo>
                <a:lnTo>
                  <a:pt x="26809" y="956944"/>
                </a:lnTo>
                <a:close/>
              </a:path>
              <a:path w="719455" h="1247775">
                <a:moveTo>
                  <a:pt x="46424" y="1122537"/>
                </a:moveTo>
                <a:lnTo>
                  <a:pt x="3594" y="1196848"/>
                </a:lnTo>
                <a:lnTo>
                  <a:pt x="42100" y="1219073"/>
                </a:lnTo>
                <a:lnTo>
                  <a:pt x="48322" y="1208277"/>
                </a:lnTo>
                <a:lnTo>
                  <a:pt x="45072" y="1208277"/>
                </a:lnTo>
                <a:lnTo>
                  <a:pt x="11404" y="1188974"/>
                </a:lnTo>
                <a:lnTo>
                  <a:pt x="45701" y="1168366"/>
                </a:lnTo>
                <a:lnTo>
                  <a:pt x="46424" y="1122537"/>
                </a:lnTo>
                <a:close/>
              </a:path>
              <a:path w="719455" h="1247775">
                <a:moveTo>
                  <a:pt x="215872" y="1068147"/>
                </a:moveTo>
                <a:lnTo>
                  <a:pt x="207556" y="1071118"/>
                </a:lnTo>
                <a:lnTo>
                  <a:pt x="84898" y="1144815"/>
                </a:lnTo>
                <a:lnTo>
                  <a:pt x="42100" y="1219073"/>
                </a:lnTo>
                <a:lnTo>
                  <a:pt x="47562" y="1219073"/>
                </a:lnTo>
                <a:lnTo>
                  <a:pt x="230416" y="1109218"/>
                </a:lnTo>
                <a:lnTo>
                  <a:pt x="236946" y="1103258"/>
                </a:lnTo>
                <a:lnTo>
                  <a:pt x="240560" y="1095549"/>
                </a:lnTo>
                <a:lnTo>
                  <a:pt x="241006" y="1087054"/>
                </a:lnTo>
                <a:lnTo>
                  <a:pt x="238036" y="1078738"/>
                </a:lnTo>
                <a:lnTo>
                  <a:pt x="232077" y="1072207"/>
                </a:lnTo>
                <a:lnTo>
                  <a:pt x="224367" y="1068593"/>
                </a:lnTo>
                <a:lnTo>
                  <a:pt x="215872" y="1068147"/>
                </a:lnTo>
                <a:close/>
              </a:path>
              <a:path w="719455" h="1247775">
                <a:moveTo>
                  <a:pt x="45701" y="1168366"/>
                </a:moveTo>
                <a:lnTo>
                  <a:pt x="11404" y="1188974"/>
                </a:lnTo>
                <a:lnTo>
                  <a:pt x="45072" y="1208277"/>
                </a:lnTo>
                <a:lnTo>
                  <a:pt x="45701" y="1168366"/>
                </a:lnTo>
                <a:close/>
              </a:path>
              <a:path w="719455" h="1247775">
                <a:moveTo>
                  <a:pt x="84898" y="1144815"/>
                </a:moveTo>
                <a:lnTo>
                  <a:pt x="45701" y="1168366"/>
                </a:lnTo>
                <a:lnTo>
                  <a:pt x="45072" y="1208277"/>
                </a:lnTo>
                <a:lnTo>
                  <a:pt x="48322" y="1208277"/>
                </a:lnTo>
                <a:lnTo>
                  <a:pt x="84898" y="1144815"/>
                </a:lnTo>
                <a:close/>
              </a:path>
              <a:path w="719455" h="1247775">
                <a:moveTo>
                  <a:pt x="673382" y="79380"/>
                </a:moveTo>
                <a:lnTo>
                  <a:pt x="634070" y="102968"/>
                </a:lnTo>
                <a:lnTo>
                  <a:pt x="46424" y="1122537"/>
                </a:lnTo>
                <a:lnTo>
                  <a:pt x="45701" y="1168366"/>
                </a:lnTo>
                <a:lnTo>
                  <a:pt x="84898" y="1144815"/>
                </a:lnTo>
                <a:lnTo>
                  <a:pt x="672647" y="125028"/>
                </a:lnTo>
                <a:lnTo>
                  <a:pt x="673382" y="79380"/>
                </a:lnTo>
                <a:close/>
              </a:path>
              <a:path w="719455" h="1247775">
                <a:moveTo>
                  <a:pt x="718653" y="28575"/>
                </a:moveTo>
                <a:lnTo>
                  <a:pt x="676948" y="28575"/>
                </a:lnTo>
                <a:lnTo>
                  <a:pt x="715429" y="50800"/>
                </a:lnTo>
                <a:lnTo>
                  <a:pt x="672647" y="125028"/>
                </a:lnTo>
                <a:lnTo>
                  <a:pt x="670344" y="268097"/>
                </a:lnTo>
                <a:lnTo>
                  <a:pt x="671989" y="276808"/>
                </a:lnTo>
                <a:lnTo>
                  <a:pt x="676646" y="283972"/>
                </a:lnTo>
                <a:lnTo>
                  <a:pt x="683613" y="288849"/>
                </a:lnTo>
                <a:lnTo>
                  <a:pt x="692188" y="290702"/>
                </a:lnTo>
                <a:lnTo>
                  <a:pt x="700899" y="289129"/>
                </a:lnTo>
                <a:lnTo>
                  <a:pt x="708063" y="284495"/>
                </a:lnTo>
                <a:lnTo>
                  <a:pt x="712940" y="277504"/>
                </a:lnTo>
                <a:lnTo>
                  <a:pt x="714794" y="268859"/>
                </a:lnTo>
                <a:lnTo>
                  <a:pt x="718653" y="28575"/>
                </a:lnTo>
                <a:close/>
              </a:path>
              <a:path w="719455" h="1247775">
                <a:moveTo>
                  <a:pt x="719112" y="0"/>
                </a:moveTo>
                <a:lnTo>
                  <a:pt x="488607" y="138429"/>
                </a:lnTo>
                <a:lnTo>
                  <a:pt x="482076" y="144406"/>
                </a:lnTo>
                <a:lnTo>
                  <a:pt x="478462" y="152146"/>
                </a:lnTo>
                <a:lnTo>
                  <a:pt x="478016" y="160647"/>
                </a:lnTo>
                <a:lnTo>
                  <a:pt x="480987" y="168910"/>
                </a:lnTo>
                <a:lnTo>
                  <a:pt x="486946" y="175440"/>
                </a:lnTo>
                <a:lnTo>
                  <a:pt x="494655" y="179054"/>
                </a:lnTo>
                <a:lnTo>
                  <a:pt x="503150" y="179500"/>
                </a:lnTo>
                <a:lnTo>
                  <a:pt x="511467" y="176529"/>
                </a:lnTo>
                <a:lnTo>
                  <a:pt x="634070" y="102968"/>
                </a:lnTo>
                <a:lnTo>
                  <a:pt x="676948" y="28575"/>
                </a:lnTo>
                <a:lnTo>
                  <a:pt x="718653" y="28575"/>
                </a:lnTo>
                <a:lnTo>
                  <a:pt x="719112" y="0"/>
                </a:lnTo>
                <a:close/>
              </a:path>
              <a:path w="719455" h="1247775">
                <a:moveTo>
                  <a:pt x="695638" y="39370"/>
                </a:moveTo>
                <a:lnTo>
                  <a:pt x="674027" y="39370"/>
                </a:lnTo>
                <a:lnTo>
                  <a:pt x="707682" y="58800"/>
                </a:lnTo>
                <a:lnTo>
                  <a:pt x="673382" y="79380"/>
                </a:lnTo>
                <a:lnTo>
                  <a:pt x="672647" y="125028"/>
                </a:lnTo>
                <a:lnTo>
                  <a:pt x="715429" y="50800"/>
                </a:lnTo>
                <a:lnTo>
                  <a:pt x="695638" y="39370"/>
                </a:lnTo>
                <a:close/>
              </a:path>
              <a:path w="719455" h="1247775">
                <a:moveTo>
                  <a:pt x="676948" y="28575"/>
                </a:moveTo>
                <a:lnTo>
                  <a:pt x="634070" y="102968"/>
                </a:lnTo>
                <a:lnTo>
                  <a:pt x="673382" y="79380"/>
                </a:lnTo>
                <a:lnTo>
                  <a:pt x="674027" y="39370"/>
                </a:lnTo>
                <a:lnTo>
                  <a:pt x="695638" y="39370"/>
                </a:lnTo>
                <a:lnTo>
                  <a:pt x="676948" y="28575"/>
                </a:lnTo>
                <a:close/>
              </a:path>
              <a:path w="719455" h="1247775">
                <a:moveTo>
                  <a:pt x="674027" y="39370"/>
                </a:moveTo>
                <a:lnTo>
                  <a:pt x="673382" y="79380"/>
                </a:lnTo>
                <a:lnTo>
                  <a:pt x="707682" y="58800"/>
                </a:lnTo>
                <a:lnTo>
                  <a:pt x="674027" y="3937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95"/>
              </a:spcBef>
            </a:pPr>
            <a:r>
              <a:rPr dirty="0"/>
              <a:t>Sistema</a:t>
            </a:r>
            <a:r>
              <a:rPr spc="-85" dirty="0"/>
              <a:t> </a:t>
            </a:r>
            <a:r>
              <a:rPr dirty="0"/>
              <a:t>de</a:t>
            </a:r>
            <a:r>
              <a:rPr spc="-105" dirty="0"/>
              <a:t> </a:t>
            </a:r>
            <a:r>
              <a:rPr dirty="0"/>
              <a:t>Controle</a:t>
            </a:r>
            <a:r>
              <a:rPr spc="-80" dirty="0"/>
              <a:t> </a:t>
            </a:r>
            <a:r>
              <a:rPr dirty="0"/>
              <a:t>de</a:t>
            </a:r>
            <a:r>
              <a:rPr spc="-100" dirty="0"/>
              <a:t> </a:t>
            </a:r>
            <a:r>
              <a:rPr spc="-25" dirty="0"/>
              <a:t>Versão</a:t>
            </a:r>
            <a:r>
              <a:rPr spc="-90" dirty="0"/>
              <a:t> </a:t>
            </a:r>
            <a:r>
              <a:rPr spc="-10" dirty="0"/>
              <a:t>Distribuído</a:t>
            </a:r>
          </a:p>
        </p:txBody>
      </p:sp>
      <p:sp>
        <p:nvSpPr>
          <p:cNvPr id="26" name="object 26"/>
          <p:cNvSpPr/>
          <p:nvPr/>
        </p:nvSpPr>
        <p:spPr>
          <a:xfrm>
            <a:off x="2391664" y="3141472"/>
            <a:ext cx="721360" cy="1246505"/>
          </a:xfrm>
          <a:custGeom>
            <a:avLst/>
            <a:gdLst/>
            <a:ahLst/>
            <a:cxnLst/>
            <a:rect l="l" t="t" r="r" b="b"/>
            <a:pathLst>
              <a:path w="721360" h="1246504">
                <a:moveTo>
                  <a:pt x="504763" y="1067331"/>
                </a:moveTo>
                <a:lnTo>
                  <a:pt x="496268" y="1067815"/>
                </a:lnTo>
                <a:lnTo>
                  <a:pt x="488559" y="1071443"/>
                </a:lnTo>
                <a:lnTo>
                  <a:pt x="482600" y="1077976"/>
                </a:lnTo>
                <a:lnTo>
                  <a:pt x="479629" y="1086238"/>
                </a:lnTo>
                <a:lnTo>
                  <a:pt x="480075" y="1094739"/>
                </a:lnTo>
                <a:lnTo>
                  <a:pt x="483689" y="1102479"/>
                </a:lnTo>
                <a:lnTo>
                  <a:pt x="490219" y="1108455"/>
                </a:lnTo>
                <a:lnTo>
                  <a:pt x="720979" y="1246504"/>
                </a:lnTo>
                <a:lnTo>
                  <a:pt x="720479" y="1217929"/>
                </a:lnTo>
                <a:lnTo>
                  <a:pt x="678815" y="1217929"/>
                </a:lnTo>
                <a:lnTo>
                  <a:pt x="635953" y="1143826"/>
                </a:lnTo>
                <a:lnTo>
                  <a:pt x="513080" y="1070228"/>
                </a:lnTo>
                <a:lnTo>
                  <a:pt x="504763" y="1067331"/>
                </a:lnTo>
                <a:close/>
              </a:path>
              <a:path w="721360" h="1246504">
                <a:moveTo>
                  <a:pt x="635953" y="1143826"/>
                </a:moveTo>
                <a:lnTo>
                  <a:pt x="678815" y="1217929"/>
                </a:lnTo>
                <a:lnTo>
                  <a:pt x="697285" y="1207261"/>
                </a:lnTo>
                <a:lnTo>
                  <a:pt x="675767" y="1207261"/>
                </a:lnTo>
                <a:lnTo>
                  <a:pt x="675078" y="1167260"/>
                </a:lnTo>
                <a:lnTo>
                  <a:pt x="635953" y="1143826"/>
                </a:lnTo>
                <a:close/>
              </a:path>
              <a:path w="721360" h="1246504">
                <a:moveTo>
                  <a:pt x="693674" y="955801"/>
                </a:moveTo>
                <a:lnTo>
                  <a:pt x="685099" y="957726"/>
                </a:lnTo>
                <a:lnTo>
                  <a:pt x="678132" y="962628"/>
                </a:lnTo>
                <a:lnTo>
                  <a:pt x="673475" y="969768"/>
                </a:lnTo>
                <a:lnTo>
                  <a:pt x="671830" y="978407"/>
                </a:lnTo>
                <a:lnTo>
                  <a:pt x="674289" y="1121348"/>
                </a:lnTo>
                <a:lnTo>
                  <a:pt x="717296" y="1195704"/>
                </a:lnTo>
                <a:lnTo>
                  <a:pt x="678815" y="1217929"/>
                </a:lnTo>
                <a:lnTo>
                  <a:pt x="720479" y="1217929"/>
                </a:lnTo>
                <a:lnTo>
                  <a:pt x="716280" y="977645"/>
                </a:lnTo>
                <a:lnTo>
                  <a:pt x="714373" y="969071"/>
                </a:lnTo>
                <a:lnTo>
                  <a:pt x="709501" y="962104"/>
                </a:lnTo>
                <a:lnTo>
                  <a:pt x="702367" y="957447"/>
                </a:lnTo>
                <a:lnTo>
                  <a:pt x="693674" y="955801"/>
                </a:lnTo>
                <a:close/>
              </a:path>
              <a:path w="721360" h="1246504">
                <a:moveTo>
                  <a:pt x="675078" y="1167260"/>
                </a:moveTo>
                <a:lnTo>
                  <a:pt x="675767" y="1207261"/>
                </a:lnTo>
                <a:lnTo>
                  <a:pt x="709422" y="1187830"/>
                </a:lnTo>
                <a:lnTo>
                  <a:pt x="675078" y="1167260"/>
                </a:lnTo>
                <a:close/>
              </a:path>
              <a:path w="721360" h="1246504">
                <a:moveTo>
                  <a:pt x="674289" y="1121348"/>
                </a:moveTo>
                <a:lnTo>
                  <a:pt x="675078" y="1167260"/>
                </a:lnTo>
                <a:lnTo>
                  <a:pt x="709422" y="1187830"/>
                </a:lnTo>
                <a:lnTo>
                  <a:pt x="675767" y="1207261"/>
                </a:lnTo>
                <a:lnTo>
                  <a:pt x="697285" y="1207261"/>
                </a:lnTo>
                <a:lnTo>
                  <a:pt x="717296" y="1195704"/>
                </a:lnTo>
                <a:lnTo>
                  <a:pt x="674289" y="1121348"/>
                </a:lnTo>
                <a:close/>
              </a:path>
              <a:path w="721360" h="1246504">
                <a:moveTo>
                  <a:pt x="45900" y="79222"/>
                </a:moveTo>
                <a:lnTo>
                  <a:pt x="46688" y="125026"/>
                </a:lnTo>
                <a:lnTo>
                  <a:pt x="635953" y="1143826"/>
                </a:lnTo>
                <a:lnTo>
                  <a:pt x="675078" y="1167260"/>
                </a:lnTo>
                <a:lnTo>
                  <a:pt x="674289" y="1121348"/>
                </a:lnTo>
                <a:lnTo>
                  <a:pt x="85095" y="102673"/>
                </a:lnTo>
                <a:lnTo>
                  <a:pt x="45900" y="79222"/>
                </a:lnTo>
                <a:close/>
              </a:path>
              <a:path w="721360" h="1246504">
                <a:moveTo>
                  <a:pt x="0" y="0"/>
                </a:moveTo>
                <a:lnTo>
                  <a:pt x="4699" y="268731"/>
                </a:lnTo>
                <a:lnTo>
                  <a:pt x="27305" y="290575"/>
                </a:lnTo>
                <a:lnTo>
                  <a:pt x="35879" y="288669"/>
                </a:lnTo>
                <a:lnTo>
                  <a:pt x="42846" y="283797"/>
                </a:lnTo>
                <a:lnTo>
                  <a:pt x="47503" y="276663"/>
                </a:lnTo>
                <a:lnTo>
                  <a:pt x="49149" y="267969"/>
                </a:lnTo>
                <a:lnTo>
                  <a:pt x="46688" y="125026"/>
                </a:lnTo>
                <a:lnTo>
                  <a:pt x="3683" y="50673"/>
                </a:lnTo>
                <a:lnTo>
                  <a:pt x="42163" y="28448"/>
                </a:lnTo>
                <a:lnTo>
                  <a:pt x="47526" y="28448"/>
                </a:lnTo>
                <a:lnTo>
                  <a:pt x="0" y="0"/>
                </a:lnTo>
                <a:close/>
              </a:path>
              <a:path w="721360" h="1246504">
                <a:moveTo>
                  <a:pt x="47526" y="28448"/>
                </a:moveTo>
                <a:lnTo>
                  <a:pt x="42163" y="28448"/>
                </a:lnTo>
                <a:lnTo>
                  <a:pt x="85095" y="102673"/>
                </a:lnTo>
                <a:lnTo>
                  <a:pt x="207899" y="176149"/>
                </a:lnTo>
                <a:lnTo>
                  <a:pt x="216215" y="179119"/>
                </a:lnTo>
                <a:lnTo>
                  <a:pt x="224710" y="178673"/>
                </a:lnTo>
                <a:lnTo>
                  <a:pt x="232419" y="175059"/>
                </a:lnTo>
                <a:lnTo>
                  <a:pt x="238379" y="168528"/>
                </a:lnTo>
                <a:lnTo>
                  <a:pt x="241276" y="160194"/>
                </a:lnTo>
                <a:lnTo>
                  <a:pt x="240792" y="151669"/>
                </a:lnTo>
                <a:lnTo>
                  <a:pt x="237164" y="143954"/>
                </a:lnTo>
                <a:lnTo>
                  <a:pt x="230631" y="138049"/>
                </a:lnTo>
                <a:lnTo>
                  <a:pt x="47526" y="28448"/>
                </a:lnTo>
                <a:close/>
              </a:path>
              <a:path w="721360" h="1246504">
                <a:moveTo>
                  <a:pt x="42163" y="28448"/>
                </a:moveTo>
                <a:lnTo>
                  <a:pt x="3683" y="50673"/>
                </a:lnTo>
                <a:lnTo>
                  <a:pt x="46688" y="125026"/>
                </a:lnTo>
                <a:lnTo>
                  <a:pt x="45900" y="79222"/>
                </a:lnTo>
                <a:lnTo>
                  <a:pt x="11556" y="58674"/>
                </a:lnTo>
                <a:lnTo>
                  <a:pt x="45212" y="39242"/>
                </a:lnTo>
                <a:lnTo>
                  <a:pt x="48407" y="39242"/>
                </a:lnTo>
                <a:lnTo>
                  <a:pt x="42163" y="28448"/>
                </a:lnTo>
                <a:close/>
              </a:path>
              <a:path w="721360" h="1246504">
                <a:moveTo>
                  <a:pt x="48407" y="39242"/>
                </a:moveTo>
                <a:lnTo>
                  <a:pt x="45212" y="39242"/>
                </a:lnTo>
                <a:lnTo>
                  <a:pt x="45900" y="79222"/>
                </a:lnTo>
                <a:lnTo>
                  <a:pt x="85095" y="102673"/>
                </a:lnTo>
                <a:lnTo>
                  <a:pt x="48407" y="39242"/>
                </a:lnTo>
                <a:close/>
              </a:path>
              <a:path w="721360" h="1246504">
                <a:moveTo>
                  <a:pt x="45212" y="39242"/>
                </a:moveTo>
                <a:lnTo>
                  <a:pt x="11556" y="58674"/>
                </a:lnTo>
                <a:lnTo>
                  <a:pt x="45900" y="79222"/>
                </a:lnTo>
                <a:lnTo>
                  <a:pt x="45212" y="3924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393819" y="1947417"/>
            <a:ext cx="2933065" cy="69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latin typeface="Calibri"/>
                <a:cs typeface="Calibri"/>
              </a:rPr>
              <a:t>Autonomia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2000" dirty="0">
                <a:latin typeface="Calibri"/>
                <a:cs typeface="Calibri"/>
              </a:rPr>
              <a:t>Ações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básicas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i="1" spc="-15" dirty="0">
                <a:latin typeface="Calibri"/>
                <a:cs typeface="Calibri"/>
              </a:rPr>
              <a:t>“off-</a:t>
            </a:r>
            <a:r>
              <a:rPr sz="2000" i="1" spc="-10" dirty="0">
                <a:latin typeface="Calibri"/>
                <a:cs typeface="Calibri"/>
              </a:rPr>
              <a:t>line”.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93819" y="2846959"/>
            <a:ext cx="4486275" cy="310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latin typeface="Calibri"/>
                <a:cs typeface="Calibri"/>
              </a:rPr>
              <a:t>Rapidez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2000" spc="-10" dirty="0">
                <a:latin typeface="Calibri"/>
                <a:cs typeface="Calibri"/>
              </a:rPr>
              <a:t>Processos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são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locais.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775"/>
              </a:spcBef>
              <a:buFont typeface="Arial"/>
              <a:buChar char="•"/>
              <a:tabLst>
                <a:tab pos="299085" algn="l"/>
              </a:tabLst>
            </a:pPr>
            <a:r>
              <a:rPr sz="2400" spc="-20" dirty="0">
                <a:latin typeface="Calibri"/>
                <a:cs typeface="Calibri"/>
              </a:rPr>
              <a:t>Trabalho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privado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sz="2000" spc="-20" dirty="0">
                <a:latin typeface="Calibri"/>
                <a:cs typeface="Calibri"/>
              </a:rPr>
              <a:t>Trabalho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local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não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afeta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demais.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770"/>
              </a:spcBef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latin typeface="Calibri"/>
                <a:cs typeface="Calibri"/>
              </a:rPr>
              <a:t>Confiabilidade</a:t>
            </a:r>
            <a:endParaRPr sz="2400">
              <a:latin typeface="Calibri"/>
              <a:cs typeface="Calibri"/>
            </a:endParaRPr>
          </a:p>
          <a:p>
            <a:pPr marL="469900" marR="5080" algn="just">
              <a:lnSpc>
                <a:spcPct val="100000"/>
              </a:lnSpc>
              <a:spcBef>
                <a:spcPts val="30"/>
              </a:spcBef>
            </a:pPr>
            <a:r>
              <a:rPr sz="2000" spc="-25" dirty="0">
                <a:latin typeface="Calibri"/>
                <a:cs typeface="Calibri"/>
              </a:rPr>
              <a:t>Todo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repositório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é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backup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seja, </a:t>
            </a:r>
            <a:r>
              <a:rPr sz="2000" dirty="0">
                <a:latin typeface="Calibri"/>
                <a:cs typeface="Calibri"/>
              </a:rPr>
              <a:t>uma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cópia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completa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repositório,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in- </a:t>
            </a:r>
            <a:r>
              <a:rPr sz="2000" dirty="0">
                <a:latin typeface="Calibri"/>
                <a:cs typeface="Calibri"/>
              </a:rPr>
              <a:t>cluindo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versões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anteriores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histórico.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09139">
              <a:lnSpc>
                <a:spcPct val="100000"/>
              </a:lnSpc>
              <a:spcBef>
                <a:spcPts val="95"/>
              </a:spcBef>
            </a:pPr>
            <a:r>
              <a:rPr dirty="0"/>
              <a:t>Mesclando</a:t>
            </a:r>
            <a:r>
              <a:rPr spc="-130" dirty="0"/>
              <a:t> </a:t>
            </a:r>
            <a:r>
              <a:rPr i="1" spc="-10" dirty="0">
                <a:latin typeface="Calibri Light"/>
                <a:cs typeface="Calibri Light"/>
              </a:rPr>
              <a:t>Commits</a:t>
            </a:r>
          </a:p>
        </p:txBody>
      </p:sp>
      <p:sp>
        <p:nvSpPr>
          <p:cNvPr id="3" name="object 3"/>
          <p:cNvSpPr/>
          <p:nvPr/>
        </p:nvSpPr>
        <p:spPr>
          <a:xfrm>
            <a:off x="2630932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157983" y="3441191"/>
            <a:ext cx="413384" cy="411480"/>
            <a:chOff x="2157983" y="3441191"/>
            <a:chExt cx="413384" cy="411480"/>
          </a:xfrm>
        </p:grpSpPr>
        <p:sp>
          <p:nvSpPr>
            <p:cNvPr id="5" name="object 5"/>
            <p:cNvSpPr/>
            <p:nvPr/>
          </p:nvSpPr>
          <p:spPr>
            <a:xfrm>
              <a:off x="2177033" y="3460241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2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2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4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77033" y="3460241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2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4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2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131820" y="3441191"/>
            <a:ext cx="411480" cy="411480"/>
            <a:chOff x="3131820" y="3441191"/>
            <a:chExt cx="411480" cy="411480"/>
          </a:xfrm>
        </p:grpSpPr>
        <p:sp>
          <p:nvSpPr>
            <p:cNvPr id="8" name="object 8"/>
            <p:cNvSpPr/>
            <p:nvPr/>
          </p:nvSpPr>
          <p:spPr>
            <a:xfrm>
              <a:off x="3150870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186690" y="0"/>
                  </a:move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236325" y="366712"/>
                  </a:lnTo>
                  <a:lnTo>
                    <a:pt x="280923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80" y="186690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4" y="25484"/>
                  </a:lnTo>
                  <a:lnTo>
                    <a:pt x="236325" y="666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0870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80" y="186690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3" y="347895"/>
                  </a:lnTo>
                  <a:lnTo>
                    <a:pt x="236325" y="366712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604767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1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1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1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1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026408" y="3950589"/>
            <a:ext cx="943610" cy="965835"/>
            <a:chOff x="4026408" y="3950589"/>
            <a:chExt cx="943610" cy="965835"/>
          </a:xfrm>
        </p:grpSpPr>
        <p:sp>
          <p:nvSpPr>
            <p:cNvPr id="12" name="object 12"/>
            <p:cNvSpPr/>
            <p:nvPr/>
          </p:nvSpPr>
          <p:spPr>
            <a:xfrm>
              <a:off x="4040886" y="3965067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4"/>
                  </a:lnTo>
                  <a:lnTo>
                    <a:pt x="914400" y="440054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40886" y="3965067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4"/>
                  </a:lnTo>
                  <a:lnTo>
                    <a:pt x="914400" y="264921"/>
                  </a:lnTo>
                  <a:lnTo>
                    <a:pt x="914400" y="440054"/>
                  </a:lnTo>
                  <a:lnTo>
                    <a:pt x="381000" y="440054"/>
                  </a:lnTo>
                  <a:lnTo>
                    <a:pt x="152400" y="440054"/>
                  </a:lnTo>
                  <a:lnTo>
                    <a:pt x="0" y="440054"/>
                  </a:lnTo>
                  <a:lnTo>
                    <a:pt x="0" y="264921"/>
                  </a:lnTo>
                  <a:lnTo>
                    <a:pt x="0" y="189864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40886" y="4461891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4"/>
                  </a:lnTo>
                  <a:lnTo>
                    <a:pt x="914400" y="440054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40886" y="4461891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4"/>
                  </a:lnTo>
                  <a:lnTo>
                    <a:pt x="914400" y="264921"/>
                  </a:lnTo>
                  <a:lnTo>
                    <a:pt x="914400" y="440054"/>
                  </a:lnTo>
                  <a:lnTo>
                    <a:pt x="381000" y="440054"/>
                  </a:lnTo>
                  <a:lnTo>
                    <a:pt x="152400" y="440054"/>
                  </a:lnTo>
                  <a:lnTo>
                    <a:pt x="0" y="440054"/>
                  </a:lnTo>
                  <a:lnTo>
                    <a:pt x="0" y="264921"/>
                  </a:lnTo>
                  <a:lnTo>
                    <a:pt x="0" y="189864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155440" y="4089654"/>
            <a:ext cx="685800" cy="79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  <a:p>
            <a:pPr marL="73660">
              <a:lnSpc>
                <a:spcPct val="100000"/>
              </a:lnSpc>
              <a:spcBef>
                <a:spcPts val="1760"/>
              </a:spcBef>
            </a:pPr>
            <a:r>
              <a:rPr sz="1800" b="1" spc="-20" dirty="0">
                <a:latin typeface="Calibri"/>
                <a:cs typeface="Calibri"/>
              </a:rPr>
              <a:t>HEAD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05655" y="3441191"/>
            <a:ext cx="411480" cy="411480"/>
            <a:chOff x="4105655" y="3441191"/>
            <a:chExt cx="411480" cy="411480"/>
          </a:xfrm>
        </p:grpSpPr>
        <p:sp>
          <p:nvSpPr>
            <p:cNvPr id="18" name="object 18"/>
            <p:cNvSpPr/>
            <p:nvPr/>
          </p:nvSpPr>
          <p:spPr>
            <a:xfrm>
              <a:off x="4124705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186690" y="0"/>
                  </a:move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236325" y="366712"/>
                  </a:lnTo>
                  <a:lnTo>
                    <a:pt x="280924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80" y="186690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4" y="25484"/>
                  </a:lnTo>
                  <a:lnTo>
                    <a:pt x="236325" y="666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24705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80" y="186690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4" y="347895"/>
                  </a:lnTo>
                  <a:lnTo>
                    <a:pt x="236325" y="366712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3535426" y="2928366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5">
                <a:moveTo>
                  <a:pt x="428612" y="48290"/>
                </a:moveTo>
                <a:lnTo>
                  <a:pt x="393344" y="56336"/>
                </a:lnTo>
                <a:lnTo>
                  <a:pt x="0" y="409829"/>
                </a:lnTo>
                <a:lnTo>
                  <a:pt x="23368" y="435991"/>
                </a:lnTo>
                <a:lnTo>
                  <a:pt x="416816" y="82506"/>
                </a:lnTo>
                <a:lnTo>
                  <a:pt x="428612" y="48290"/>
                </a:lnTo>
                <a:close/>
              </a:path>
              <a:path w="482600" h="436245">
                <a:moveTo>
                  <a:pt x="478536" y="11049"/>
                </a:moveTo>
                <a:lnTo>
                  <a:pt x="443738" y="11049"/>
                </a:lnTo>
                <a:lnTo>
                  <a:pt x="467233" y="37211"/>
                </a:lnTo>
                <a:lnTo>
                  <a:pt x="416816" y="82506"/>
                </a:lnTo>
                <a:lnTo>
                  <a:pt x="380111" y="188975"/>
                </a:lnTo>
                <a:lnTo>
                  <a:pt x="379245" y="195879"/>
                </a:lnTo>
                <a:lnTo>
                  <a:pt x="381000" y="202390"/>
                </a:lnTo>
                <a:lnTo>
                  <a:pt x="385040" y="207781"/>
                </a:lnTo>
                <a:lnTo>
                  <a:pt x="391033" y="211328"/>
                </a:lnTo>
                <a:lnTo>
                  <a:pt x="397916" y="212246"/>
                </a:lnTo>
                <a:lnTo>
                  <a:pt x="404383" y="210486"/>
                </a:lnTo>
                <a:lnTo>
                  <a:pt x="409731" y="206416"/>
                </a:lnTo>
                <a:lnTo>
                  <a:pt x="413258" y="200406"/>
                </a:lnTo>
                <a:lnTo>
                  <a:pt x="478536" y="11049"/>
                </a:lnTo>
                <a:close/>
              </a:path>
              <a:path w="482600" h="436245">
                <a:moveTo>
                  <a:pt x="450353" y="18414"/>
                </a:moveTo>
                <a:lnTo>
                  <a:pt x="438912" y="18414"/>
                </a:lnTo>
                <a:lnTo>
                  <a:pt x="459359" y="41275"/>
                </a:lnTo>
                <a:lnTo>
                  <a:pt x="428612" y="48290"/>
                </a:lnTo>
                <a:lnTo>
                  <a:pt x="416816" y="82506"/>
                </a:lnTo>
                <a:lnTo>
                  <a:pt x="467233" y="37211"/>
                </a:lnTo>
                <a:lnTo>
                  <a:pt x="450353" y="18414"/>
                </a:lnTo>
                <a:close/>
              </a:path>
              <a:path w="482600" h="436245">
                <a:moveTo>
                  <a:pt x="482346" y="0"/>
                </a:moveTo>
                <a:lnTo>
                  <a:pt x="275716" y="47244"/>
                </a:lnTo>
                <a:lnTo>
                  <a:pt x="269331" y="50109"/>
                </a:lnTo>
                <a:lnTo>
                  <a:pt x="264731" y="55022"/>
                </a:lnTo>
                <a:lnTo>
                  <a:pt x="262322" y="61317"/>
                </a:lnTo>
                <a:lnTo>
                  <a:pt x="262509" y="68325"/>
                </a:lnTo>
                <a:lnTo>
                  <a:pt x="265372" y="74638"/>
                </a:lnTo>
                <a:lnTo>
                  <a:pt x="270271" y="79200"/>
                </a:lnTo>
                <a:lnTo>
                  <a:pt x="276528" y="81595"/>
                </a:lnTo>
                <a:lnTo>
                  <a:pt x="283463" y="81407"/>
                </a:lnTo>
                <a:lnTo>
                  <a:pt x="393344" y="56336"/>
                </a:lnTo>
                <a:lnTo>
                  <a:pt x="443738" y="11049"/>
                </a:lnTo>
                <a:lnTo>
                  <a:pt x="478536" y="11049"/>
                </a:lnTo>
                <a:lnTo>
                  <a:pt x="482346" y="0"/>
                </a:lnTo>
                <a:close/>
              </a:path>
              <a:path w="482600" h="436245">
                <a:moveTo>
                  <a:pt x="443738" y="11049"/>
                </a:moveTo>
                <a:lnTo>
                  <a:pt x="393344" y="56336"/>
                </a:lnTo>
                <a:lnTo>
                  <a:pt x="428612" y="48290"/>
                </a:lnTo>
                <a:lnTo>
                  <a:pt x="438912" y="18414"/>
                </a:lnTo>
                <a:lnTo>
                  <a:pt x="450353" y="18414"/>
                </a:lnTo>
                <a:lnTo>
                  <a:pt x="443738" y="11049"/>
                </a:lnTo>
                <a:close/>
              </a:path>
              <a:path w="482600" h="436245">
                <a:moveTo>
                  <a:pt x="438912" y="18414"/>
                </a:moveTo>
                <a:lnTo>
                  <a:pt x="428612" y="48290"/>
                </a:lnTo>
                <a:lnTo>
                  <a:pt x="459359" y="41275"/>
                </a:lnTo>
                <a:lnTo>
                  <a:pt x="438912" y="1841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105655" y="2561844"/>
            <a:ext cx="411480" cy="413384"/>
            <a:chOff x="4105655" y="2561844"/>
            <a:chExt cx="411480" cy="413384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4705" y="2580894"/>
              <a:ext cx="373380" cy="37490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124705" y="2580894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4578603" y="266936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5096255" y="2004060"/>
            <a:ext cx="943610" cy="476250"/>
            <a:chOff x="5096255" y="2004060"/>
            <a:chExt cx="943610" cy="476250"/>
          </a:xfrm>
        </p:grpSpPr>
        <p:sp>
          <p:nvSpPr>
            <p:cNvPr id="26" name="object 26"/>
            <p:cNvSpPr/>
            <p:nvPr/>
          </p:nvSpPr>
          <p:spPr>
            <a:xfrm>
              <a:off x="5110733" y="2018538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152400" y="300227"/>
                  </a:lnTo>
                  <a:lnTo>
                    <a:pt x="266700" y="446913"/>
                  </a:lnTo>
                  <a:lnTo>
                    <a:pt x="381000" y="300227"/>
                  </a:lnTo>
                  <a:lnTo>
                    <a:pt x="914400" y="30022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10733" y="2018538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3"/>
                  </a:lnTo>
                  <a:lnTo>
                    <a:pt x="914400" y="250189"/>
                  </a:lnTo>
                  <a:lnTo>
                    <a:pt x="914400" y="300227"/>
                  </a:lnTo>
                  <a:lnTo>
                    <a:pt x="381000" y="300227"/>
                  </a:lnTo>
                  <a:lnTo>
                    <a:pt x="266700" y="446913"/>
                  </a:lnTo>
                  <a:lnTo>
                    <a:pt x="152400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305425" y="2002663"/>
            <a:ext cx="523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ramo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094732" y="2534411"/>
            <a:ext cx="411480" cy="413384"/>
            <a:chOff x="5094732" y="2534411"/>
            <a:chExt cx="411480" cy="413384"/>
          </a:xfrm>
        </p:grpSpPr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3782" y="2553461"/>
              <a:ext cx="373379" cy="37490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113782" y="2553461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89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79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3" y="349306"/>
                  </a:lnTo>
                  <a:lnTo>
                    <a:pt x="236325" y="368206"/>
                  </a:lnTo>
                  <a:lnTo>
                    <a:pt x="186689" y="374903"/>
                  </a:lnTo>
                  <a:lnTo>
                    <a:pt x="137054" y="368206"/>
                  </a:lnTo>
                  <a:lnTo>
                    <a:pt x="92455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14983" y="5084064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4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checkout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master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4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99794" y="5847384"/>
            <a:ext cx="3691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Alterna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branch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master.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4805" y="6375908"/>
            <a:ext cx="282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09139">
              <a:lnSpc>
                <a:spcPct val="100000"/>
              </a:lnSpc>
              <a:spcBef>
                <a:spcPts val="95"/>
              </a:spcBef>
            </a:pPr>
            <a:r>
              <a:rPr dirty="0"/>
              <a:t>Mesclando</a:t>
            </a:r>
            <a:r>
              <a:rPr spc="-130" dirty="0"/>
              <a:t> </a:t>
            </a:r>
            <a:r>
              <a:rPr i="1" spc="-10" dirty="0">
                <a:latin typeface="Calibri Light"/>
                <a:cs typeface="Calibri Light"/>
              </a:rPr>
              <a:t>Commits</a:t>
            </a:r>
          </a:p>
        </p:txBody>
      </p:sp>
      <p:sp>
        <p:nvSpPr>
          <p:cNvPr id="4" name="object 4"/>
          <p:cNvSpPr/>
          <p:nvPr/>
        </p:nvSpPr>
        <p:spPr>
          <a:xfrm>
            <a:off x="2630932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157983" y="3441191"/>
            <a:ext cx="413384" cy="411480"/>
            <a:chOff x="2157983" y="3441191"/>
            <a:chExt cx="413384" cy="411480"/>
          </a:xfrm>
        </p:grpSpPr>
        <p:sp>
          <p:nvSpPr>
            <p:cNvPr id="6" name="object 6"/>
            <p:cNvSpPr/>
            <p:nvPr/>
          </p:nvSpPr>
          <p:spPr>
            <a:xfrm>
              <a:off x="2177033" y="3460241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2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2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4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77033" y="3460241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2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4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2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131820" y="3441191"/>
            <a:ext cx="411480" cy="411480"/>
            <a:chOff x="3131820" y="3441191"/>
            <a:chExt cx="411480" cy="411480"/>
          </a:xfrm>
        </p:grpSpPr>
        <p:sp>
          <p:nvSpPr>
            <p:cNvPr id="9" name="object 9"/>
            <p:cNvSpPr/>
            <p:nvPr/>
          </p:nvSpPr>
          <p:spPr>
            <a:xfrm>
              <a:off x="3150870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186690" y="0"/>
                  </a:move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236325" y="366712"/>
                  </a:lnTo>
                  <a:lnTo>
                    <a:pt x="280923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80" y="186690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4" y="25484"/>
                  </a:lnTo>
                  <a:lnTo>
                    <a:pt x="236325" y="666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50870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80" y="186690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3" y="347895"/>
                  </a:lnTo>
                  <a:lnTo>
                    <a:pt x="236325" y="366712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604767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1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1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1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1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4105655" y="3441191"/>
            <a:ext cx="411480" cy="411480"/>
            <a:chOff x="4105655" y="3441191"/>
            <a:chExt cx="411480" cy="411480"/>
          </a:xfrm>
        </p:grpSpPr>
        <p:sp>
          <p:nvSpPr>
            <p:cNvPr id="13" name="object 13"/>
            <p:cNvSpPr/>
            <p:nvPr/>
          </p:nvSpPr>
          <p:spPr>
            <a:xfrm>
              <a:off x="4124705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186690" y="0"/>
                  </a:move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236325" y="366712"/>
                  </a:lnTo>
                  <a:lnTo>
                    <a:pt x="280924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80" y="186690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4" y="25484"/>
                  </a:lnTo>
                  <a:lnTo>
                    <a:pt x="236325" y="666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24705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80" y="186690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4" y="347895"/>
                  </a:lnTo>
                  <a:lnTo>
                    <a:pt x="236325" y="366712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3535426" y="2928366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5">
                <a:moveTo>
                  <a:pt x="428612" y="48290"/>
                </a:moveTo>
                <a:lnTo>
                  <a:pt x="393344" y="56336"/>
                </a:lnTo>
                <a:lnTo>
                  <a:pt x="0" y="409829"/>
                </a:lnTo>
                <a:lnTo>
                  <a:pt x="23368" y="435991"/>
                </a:lnTo>
                <a:lnTo>
                  <a:pt x="416816" y="82506"/>
                </a:lnTo>
                <a:lnTo>
                  <a:pt x="428612" y="48290"/>
                </a:lnTo>
                <a:close/>
              </a:path>
              <a:path w="482600" h="436245">
                <a:moveTo>
                  <a:pt x="478536" y="11049"/>
                </a:moveTo>
                <a:lnTo>
                  <a:pt x="443738" y="11049"/>
                </a:lnTo>
                <a:lnTo>
                  <a:pt x="467233" y="37211"/>
                </a:lnTo>
                <a:lnTo>
                  <a:pt x="416816" y="82506"/>
                </a:lnTo>
                <a:lnTo>
                  <a:pt x="380111" y="188975"/>
                </a:lnTo>
                <a:lnTo>
                  <a:pt x="379245" y="195879"/>
                </a:lnTo>
                <a:lnTo>
                  <a:pt x="381000" y="202390"/>
                </a:lnTo>
                <a:lnTo>
                  <a:pt x="385040" y="207781"/>
                </a:lnTo>
                <a:lnTo>
                  <a:pt x="391033" y="211328"/>
                </a:lnTo>
                <a:lnTo>
                  <a:pt x="397916" y="212246"/>
                </a:lnTo>
                <a:lnTo>
                  <a:pt x="404383" y="210486"/>
                </a:lnTo>
                <a:lnTo>
                  <a:pt x="409731" y="206416"/>
                </a:lnTo>
                <a:lnTo>
                  <a:pt x="413258" y="200406"/>
                </a:lnTo>
                <a:lnTo>
                  <a:pt x="478536" y="11049"/>
                </a:lnTo>
                <a:close/>
              </a:path>
              <a:path w="482600" h="436245">
                <a:moveTo>
                  <a:pt x="450353" y="18414"/>
                </a:moveTo>
                <a:lnTo>
                  <a:pt x="438912" y="18414"/>
                </a:lnTo>
                <a:lnTo>
                  <a:pt x="459359" y="41275"/>
                </a:lnTo>
                <a:lnTo>
                  <a:pt x="428612" y="48290"/>
                </a:lnTo>
                <a:lnTo>
                  <a:pt x="416816" y="82506"/>
                </a:lnTo>
                <a:lnTo>
                  <a:pt x="467233" y="37211"/>
                </a:lnTo>
                <a:lnTo>
                  <a:pt x="450353" y="18414"/>
                </a:lnTo>
                <a:close/>
              </a:path>
              <a:path w="482600" h="436245">
                <a:moveTo>
                  <a:pt x="482346" y="0"/>
                </a:moveTo>
                <a:lnTo>
                  <a:pt x="275716" y="47244"/>
                </a:lnTo>
                <a:lnTo>
                  <a:pt x="269331" y="50109"/>
                </a:lnTo>
                <a:lnTo>
                  <a:pt x="264731" y="55022"/>
                </a:lnTo>
                <a:lnTo>
                  <a:pt x="262322" y="61317"/>
                </a:lnTo>
                <a:lnTo>
                  <a:pt x="262509" y="68325"/>
                </a:lnTo>
                <a:lnTo>
                  <a:pt x="265372" y="74638"/>
                </a:lnTo>
                <a:lnTo>
                  <a:pt x="270271" y="79200"/>
                </a:lnTo>
                <a:lnTo>
                  <a:pt x="276528" y="81595"/>
                </a:lnTo>
                <a:lnTo>
                  <a:pt x="283463" y="81407"/>
                </a:lnTo>
                <a:lnTo>
                  <a:pt x="393344" y="56336"/>
                </a:lnTo>
                <a:lnTo>
                  <a:pt x="443738" y="11049"/>
                </a:lnTo>
                <a:lnTo>
                  <a:pt x="478536" y="11049"/>
                </a:lnTo>
                <a:lnTo>
                  <a:pt x="482346" y="0"/>
                </a:lnTo>
                <a:close/>
              </a:path>
              <a:path w="482600" h="436245">
                <a:moveTo>
                  <a:pt x="443738" y="11049"/>
                </a:moveTo>
                <a:lnTo>
                  <a:pt x="393344" y="56336"/>
                </a:lnTo>
                <a:lnTo>
                  <a:pt x="428612" y="48290"/>
                </a:lnTo>
                <a:lnTo>
                  <a:pt x="438912" y="18414"/>
                </a:lnTo>
                <a:lnTo>
                  <a:pt x="450353" y="18414"/>
                </a:lnTo>
                <a:lnTo>
                  <a:pt x="443738" y="11049"/>
                </a:lnTo>
                <a:close/>
              </a:path>
              <a:path w="482600" h="436245">
                <a:moveTo>
                  <a:pt x="438912" y="18414"/>
                </a:moveTo>
                <a:lnTo>
                  <a:pt x="428612" y="48290"/>
                </a:lnTo>
                <a:lnTo>
                  <a:pt x="459359" y="41275"/>
                </a:lnTo>
                <a:lnTo>
                  <a:pt x="438912" y="1841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4105655" y="2561844"/>
            <a:ext cx="411480" cy="413384"/>
            <a:chOff x="4105655" y="2561844"/>
            <a:chExt cx="411480" cy="413384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4705" y="2580894"/>
              <a:ext cx="373380" cy="37490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124705" y="2580894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4578603" y="266936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5096255" y="2004060"/>
            <a:ext cx="943610" cy="476250"/>
            <a:chOff x="5096255" y="2004060"/>
            <a:chExt cx="943610" cy="476250"/>
          </a:xfrm>
        </p:grpSpPr>
        <p:sp>
          <p:nvSpPr>
            <p:cNvPr id="21" name="object 21"/>
            <p:cNvSpPr/>
            <p:nvPr/>
          </p:nvSpPr>
          <p:spPr>
            <a:xfrm>
              <a:off x="5110733" y="2018538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152400" y="300227"/>
                  </a:lnTo>
                  <a:lnTo>
                    <a:pt x="266700" y="446913"/>
                  </a:lnTo>
                  <a:lnTo>
                    <a:pt x="381000" y="300227"/>
                  </a:lnTo>
                  <a:lnTo>
                    <a:pt x="914400" y="30022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10733" y="2018538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3"/>
                  </a:lnTo>
                  <a:lnTo>
                    <a:pt x="914400" y="250189"/>
                  </a:lnTo>
                  <a:lnTo>
                    <a:pt x="914400" y="300227"/>
                  </a:lnTo>
                  <a:lnTo>
                    <a:pt x="381000" y="300227"/>
                  </a:lnTo>
                  <a:lnTo>
                    <a:pt x="266700" y="446913"/>
                  </a:lnTo>
                  <a:lnTo>
                    <a:pt x="152400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305425" y="2002663"/>
            <a:ext cx="523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ramo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094732" y="2534411"/>
            <a:ext cx="411480" cy="413384"/>
            <a:chOff x="5094732" y="2534411"/>
            <a:chExt cx="411480" cy="413384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13782" y="2553461"/>
              <a:ext cx="373379" cy="37490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113782" y="2553461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89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79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3" y="349306"/>
                  </a:lnTo>
                  <a:lnTo>
                    <a:pt x="236325" y="368206"/>
                  </a:lnTo>
                  <a:lnTo>
                    <a:pt x="186689" y="374903"/>
                  </a:lnTo>
                  <a:lnTo>
                    <a:pt x="137054" y="368206"/>
                  </a:lnTo>
                  <a:lnTo>
                    <a:pt x="92455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5893308" y="3907916"/>
            <a:ext cx="965200" cy="964565"/>
            <a:chOff x="5893308" y="3907916"/>
            <a:chExt cx="965200" cy="964565"/>
          </a:xfrm>
        </p:grpSpPr>
        <p:sp>
          <p:nvSpPr>
            <p:cNvPr id="28" name="object 28"/>
            <p:cNvSpPr/>
            <p:nvPr/>
          </p:nvSpPr>
          <p:spPr>
            <a:xfrm>
              <a:off x="5929122" y="3922394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4"/>
                  </a:lnTo>
                  <a:lnTo>
                    <a:pt x="914400" y="440054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29122" y="3922394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4"/>
                  </a:lnTo>
                  <a:lnTo>
                    <a:pt x="914400" y="264921"/>
                  </a:lnTo>
                  <a:lnTo>
                    <a:pt x="914400" y="440054"/>
                  </a:lnTo>
                  <a:lnTo>
                    <a:pt x="381000" y="440054"/>
                  </a:lnTo>
                  <a:lnTo>
                    <a:pt x="152400" y="440054"/>
                  </a:lnTo>
                  <a:lnTo>
                    <a:pt x="0" y="440054"/>
                  </a:lnTo>
                  <a:lnTo>
                    <a:pt x="0" y="264921"/>
                  </a:lnTo>
                  <a:lnTo>
                    <a:pt x="0" y="189864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07786" y="4417694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4"/>
                  </a:lnTo>
                  <a:lnTo>
                    <a:pt x="914399" y="440054"/>
                  </a:lnTo>
                  <a:lnTo>
                    <a:pt x="914399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07786" y="4417694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399" y="139826"/>
                  </a:lnTo>
                  <a:lnTo>
                    <a:pt x="914399" y="189864"/>
                  </a:lnTo>
                  <a:lnTo>
                    <a:pt x="914399" y="264921"/>
                  </a:lnTo>
                  <a:lnTo>
                    <a:pt x="914399" y="440054"/>
                  </a:lnTo>
                  <a:lnTo>
                    <a:pt x="381000" y="440054"/>
                  </a:lnTo>
                  <a:lnTo>
                    <a:pt x="152400" y="440054"/>
                  </a:lnTo>
                  <a:lnTo>
                    <a:pt x="0" y="440054"/>
                  </a:lnTo>
                  <a:lnTo>
                    <a:pt x="0" y="264921"/>
                  </a:lnTo>
                  <a:lnTo>
                    <a:pt x="0" y="189864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043040" y="4047490"/>
            <a:ext cx="685800" cy="795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  <a:p>
            <a:pPr marL="52705">
              <a:lnSpc>
                <a:spcPct val="100000"/>
              </a:lnSpc>
              <a:spcBef>
                <a:spcPts val="1735"/>
              </a:spcBef>
            </a:pPr>
            <a:r>
              <a:rPr sz="1800" b="1" spc="-20" dirty="0">
                <a:latin typeface="Calibri"/>
                <a:cs typeface="Calibri"/>
              </a:rPr>
              <a:t>HEAD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14983" y="5084064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merge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ramo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592573" y="3544113"/>
            <a:ext cx="1345565" cy="210820"/>
          </a:xfrm>
          <a:custGeom>
            <a:avLst/>
            <a:gdLst/>
            <a:ahLst/>
            <a:cxnLst/>
            <a:rect l="l" t="t" r="r" b="b"/>
            <a:pathLst>
              <a:path w="1345564" h="210820">
                <a:moveTo>
                  <a:pt x="1273200" y="105104"/>
                </a:moveTo>
                <a:lnTo>
                  <a:pt x="1143127" y="177367"/>
                </a:lnTo>
                <a:lnTo>
                  <a:pt x="1137804" y="181883"/>
                </a:lnTo>
                <a:lnTo>
                  <a:pt x="1134744" y="187876"/>
                </a:lnTo>
                <a:lnTo>
                  <a:pt x="1134161" y="194583"/>
                </a:lnTo>
                <a:lnTo>
                  <a:pt x="1136268" y="201243"/>
                </a:lnTo>
                <a:lnTo>
                  <a:pt x="1140785" y="206565"/>
                </a:lnTo>
                <a:lnTo>
                  <a:pt x="1146778" y="209625"/>
                </a:lnTo>
                <a:lnTo>
                  <a:pt x="1153485" y="210208"/>
                </a:lnTo>
                <a:lnTo>
                  <a:pt x="1160145" y="208101"/>
                </a:lnTo>
                <a:lnTo>
                  <a:pt x="1313908" y="122630"/>
                </a:lnTo>
                <a:lnTo>
                  <a:pt x="1309370" y="122630"/>
                </a:lnTo>
                <a:lnTo>
                  <a:pt x="1309370" y="120471"/>
                </a:lnTo>
                <a:lnTo>
                  <a:pt x="1300861" y="120471"/>
                </a:lnTo>
                <a:lnTo>
                  <a:pt x="1273200" y="105104"/>
                </a:lnTo>
                <a:close/>
              </a:path>
              <a:path w="1345564" h="210820">
                <a:moveTo>
                  <a:pt x="1241653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1241653" y="122630"/>
                </a:lnTo>
                <a:lnTo>
                  <a:pt x="1273200" y="105104"/>
                </a:lnTo>
                <a:lnTo>
                  <a:pt x="1241653" y="87578"/>
                </a:lnTo>
                <a:close/>
              </a:path>
              <a:path w="1345564" h="210820">
                <a:moveTo>
                  <a:pt x="1313908" y="87578"/>
                </a:moveTo>
                <a:lnTo>
                  <a:pt x="1309370" y="87578"/>
                </a:lnTo>
                <a:lnTo>
                  <a:pt x="1309370" y="122630"/>
                </a:lnTo>
                <a:lnTo>
                  <a:pt x="1313908" y="122630"/>
                </a:lnTo>
                <a:lnTo>
                  <a:pt x="1345438" y="105104"/>
                </a:lnTo>
                <a:lnTo>
                  <a:pt x="1313908" y="87578"/>
                </a:lnTo>
                <a:close/>
              </a:path>
              <a:path w="1345564" h="210820">
                <a:moveTo>
                  <a:pt x="1300861" y="89737"/>
                </a:moveTo>
                <a:lnTo>
                  <a:pt x="1273200" y="105104"/>
                </a:lnTo>
                <a:lnTo>
                  <a:pt x="1300861" y="120471"/>
                </a:lnTo>
                <a:lnTo>
                  <a:pt x="1300861" y="89737"/>
                </a:lnTo>
                <a:close/>
              </a:path>
              <a:path w="1345564" h="210820">
                <a:moveTo>
                  <a:pt x="1309370" y="89737"/>
                </a:moveTo>
                <a:lnTo>
                  <a:pt x="1300861" y="89737"/>
                </a:lnTo>
                <a:lnTo>
                  <a:pt x="1300861" y="120471"/>
                </a:lnTo>
                <a:lnTo>
                  <a:pt x="1309370" y="120471"/>
                </a:lnTo>
                <a:lnTo>
                  <a:pt x="1309370" y="89737"/>
                </a:lnTo>
                <a:close/>
              </a:path>
              <a:path w="1345564" h="210820">
                <a:moveTo>
                  <a:pt x="1153485" y="0"/>
                </a:moveTo>
                <a:lnTo>
                  <a:pt x="1146778" y="583"/>
                </a:lnTo>
                <a:lnTo>
                  <a:pt x="1140785" y="3643"/>
                </a:lnTo>
                <a:lnTo>
                  <a:pt x="1136268" y="8965"/>
                </a:lnTo>
                <a:lnTo>
                  <a:pt x="1134161" y="15624"/>
                </a:lnTo>
                <a:lnTo>
                  <a:pt x="1134745" y="22332"/>
                </a:lnTo>
                <a:lnTo>
                  <a:pt x="1137804" y="28324"/>
                </a:lnTo>
                <a:lnTo>
                  <a:pt x="1143127" y="32841"/>
                </a:lnTo>
                <a:lnTo>
                  <a:pt x="1273200" y="105104"/>
                </a:lnTo>
                <a:lnTo>
                  <a:pt x="1300861" y="89737"/>
                </a:lnTo>
                <a:lnTo>
                  <a:pt x="1309370" y="89737"/>
                </a:lnTo>
                <a:lnTo>
                  <a:pt x="1309370" y="87578"/>
                </a:lnTo>
                <a:lnTo>
                  <a:pt x="1313908" y="87578"/>
                </a:lnTo>
                <a:lnTo>
                  <a:pt x="1160145" y="2107"/>
                </a:lnTo>
                <a:lnTo>
                  <a:pt x="115348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54726" y="2940430"/>
            <a:ext cx="481965" cy="436880"/>
          </a:xfrm>
          <a:custGeom>
            <a:avLst/>
            <a:gdLst/>
            <a:ahLst/>
            <a:cxnLst/>
            <a:rect l="l" t="t" r="r" b="b"/>
            <a:pathLst>
              <a:path w="481964" h="436879">
                <a:moveTo>
                  <a:pt x="276548" y="355030"/>
                </a:moveTo>
                <a:lnTo>
                  <a:pt x="270335" y="357425"/>
                </a:lnTo>
                <a:lnTo>
                  <a:pt x="265479" y="361987"/>
                </a:lnTo>
                <a:lnTo>
                  <a:pt x="262636" y="368300"/>
                </a:lnTo>
                <a:lnTo>
                  <a:pt x="262393" y="375235"/>
                </a:lnTo>
                <a:lnTo>
                  <a:pt x="264794" y="381492"/>
                </a:lnTo>
                <a:lnTo>
                  <a:pt x="269386" y="386391"/>
                </a:lnTo>
                <a:lnTo>
                  <a:pt x="275716" y="389255"/>
                </a:lnTo>
                <a:lnTo>
                  <a:pt x="481457" y="436753"/>
                </a:lnTo>
                <a:lnTo>
                  <a:pt x="477678" y="425704"/>
                </a:lnTo>
                <a:lnTo>
                  <a:pt x="443102" y="425704"/>
                </a:lnTo>
                <a:lnTo>
                  <a:pt x="393061" y="380553"/>
                </a:lnTo>
                <a:lnTo>
                  <a:pt x="283463" y="355219"/>
                </a:lnTo>
                <a:lnTo>
                  <a:pt x="276548" y="355030"/>
                </a:lnTo>
                <a:close/>
              </a:path>
              <a:path w="481964" h="436879">
                <a:moveTo>
                  <a:pt x="393061" y="380553"/>
                </a:moveTo>
                <a:lnTo>
                  <a:pt x="443102" y="425704"/>
                </a:lnTo>
                <a:lnTo>
                  <a:pt x="449746" y="418338"/>
                </a:lnTo>
                <a:lnTo>
                  <a:pt x="438276" y="418338"/>
                </a:lnTo>
                <a:lnTo>
                  <a:pt x="428125" y="388658"/>
                </a:lnTo>
                <a:lnTo>
                  <a:pt x="393061" y="380553"/>
                </a:lnTo>
                <a:close/>
              </a:path>
              <a:path w="481964" h="436879">
                <a:moveTo>
                  <a:pt x="397789" y="225194"/>
                </a:moveTo>
                <a:lnTo>
                  <a:pt x="390906" y="226060"/>
                </a:lnTo>
                <a:lnTo>
                  <a:pt x="384915" y="229586"/>
                </a:lnTo>
                <a:lnTo>
                  <a:pt x="380888" y="234934"/>
                </a:lnTo>
                <a:lnTo>
                  <a:pt x="379172" y="241401"/>
                </a:lnTo>
                <a:lnTo>
                  <a:pt x="380111" y="248285"/>
                </a:lnTo>
                <a:lnTo>
                  <a:pt x="416518" y="354725"/>
                </a:lnTo>
                <a:lnTo>
                  <a:pt x="466471" y="399796"/>
                </a:lnTo>
                <a:lnTo>
                  <a:pt x="443102" y="425704"/>
                </a:lnTo>
                <a:lnTo>
                  <a:pt x="477678" y="425704"/>
                </a:lnTo>
                <a:lnTo>
                  <a:pt x="413131" y="236982"/>
                </a:lnTo>
                <a:lnTo>
                  <a:pt x="409604" y="230989"/>
                </a:lnTo>
                <a:lnTo>
                  <a:pt x="404256" y="226949"/>
                </a:lnTo>
                <a:lnTo>
                  <a:pt x="397789" y="225194"/>
                </a:lnTo>
                <a:close/>
              </a:path>
              <a:path w="481964" h="436879">
                <a:moveTo>
                  <a:pt x="428125" y="388658"/>
                </a:moveTo>
                <a:lnTo>
                  <a:pt x="438276" y="418338"/>
                </a:lnTo>
                <a:lnTo>
                  <a:pt x="458724" y="395732"/>
                </a:lnTo>
                <a:lnTo>
                  <a:pt x="428125" y="388658"/>
                </a:lnTo>
                <a:close/>
              </a:path>
              <a:path w="481964" h="436879">
                <a:moveTo>
                  <a:pt x="416518" y="354725"/>
                </a:moveTo>
                <a:lnTo>
                  <a:pt x="428125" y="388658"/>
                </a:lnTo>
                <a:lnTo>
                  <a:pt x="458724" y="395732"/>
                </a:lnTo>
                <a:lnTo>
                  <a:pt x="438276" y="418338"/>
                </a:lnTo>
                <a:lnTo>
                  <a:pt x="449746" y="418338"/>
                </a:lnTo>
                <a:lnTo>
                  <a:pt x="466471" y="399796"/>
                </a:lnTo>
                <a:lnTo>
                  <a:pt x="416518" y="354725"/>
                </a:lnTo>
                <a:close/>
              </a:path>
              <a:path w="481964" h="436879">
                <a:moveTo>
                  <a:pt x="23368" y="0"/>
                </a:moveTo>
                <a:lnTo>
                  <a:pt x="0" y="25908"/>
                </a:lnTo>
                <a:lnTo>
                  <a:pt x="393061" y="380553"/>
                </a:lnTo>
                <a:lnTo>
                  <a:pt x="428125" y="388658"/>
                </a:lnTo>
                <a:lnTo>
                  <a:pt x="416518" y="354725"/>
                </a:lnTo>
                <a:lnTo>
                  <a:pt x="2336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5983223" y="3429000"/>
            <a:ext cx="413384" cy="411480"/>
            <a:chOff x="5983223" y="3429000"/>
            <a:chExt cx="413384" cy="411480"/>
          </a:xfrm>
        </p:grpSpPr>
        <p:sp>
          <p:nvSpPr>
            <p:cNvPr id="37" name="object 37"/>
            <p:cNvSpPr/>
            <p:nvPr/>
          </p:nvSpPr>
          <p:spPr>
            <a:xfrm>
              <a:off x="6002273" y="3448050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5"/>
                  </a:lnTo>
                  <a:lnTo>
                    <a:pt x="6697" y="137054"/>
                  </a:lnTo>
                  <a:lnTo>
                    <a:pt x="0" y="186689"/>
                  </a:lnTo>
                  <a:lnTo>
                    <a:pt x="6697" y="236325"/>
                  </a:lnTo>
                  <a:lnTo>
                    <a:pt x="25597" y="280923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3" y="186689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02273" y="3448050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89"/>
                  </a:moveTo>
                  <a:lnTo>
                    <a:pt x="6697" y="137054"/>
                  </a:lnTo>
                  <a:lnTo>
                    <a:pt x="25597" y="92455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89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3"/>
                  </a:lnTo>
                  <a:lnTo>
                    <a:pt x="669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399794" y="5847384"/>
            <a:ext cx="6757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Realiza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merge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branch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master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branch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99794" y="6212840"/>
            <a:ext cx="7537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ramo.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0">
              <a:lnSpc>
                <a:spcPct val="100000"/>
              </a:lnSpc>
              <a:spcBef>
                <a:spcPts val="95"/>
              </a:spcBef>
            </a:pPr>
            <a:r>
              <a:rPr dirty="0"/>
              <a:t>Mesclando</a:t>
            </a:r>
            <a:r>
              <a:rPr spc="-65" dirty="0"/>
              <a:t> </a:t>
            </a:r>
            <a:r>
              <a:rPr i="1" dirty="0">
                <a:latin typeface="Calibri Light"/>
                <a:cs typeface="Calibri Light"/>
              </a:rPr>
              <a:t>Commits</a:t>
            </a:r>
            <a:r>
              <a:rPr i="1" spc="-70" dirty="0">
                <a:latin typeface="Calibri Light"/>
                <a:cs typeface="Calibri Light"/>
              </a:rPr>
              <a:t> </a:t>
            </a:r>
            <a:r>
              <a:rPr dirty="0"/>
              <a:t>com</a:t>
            </a:r>
            <a:r>
              <a:rPr spc="-55" dirty="0"/>
              <a:t> </a:t>
            </a:r>
            <a:r>
              <a:rPr i="1" spc="-35" dirty="0">
                <a:latin typeface="Calibri Light"/>
                <a:cs typeface="Calibri Light"/>
              </a:rPr>
              <a:t>Fast-</a:t>
            </a:r>
            <a:r>
              <a:rPr i="1" spc="-10" dirty="0">
                <a:latin typeface="Calibri Light"/>
                <a:cs typeface="Calibri Light"/>
              </a:rPr>
              <a:t>foward</a:t>
            </a:r>
          </a:p>
        </p:txBody>
      </p:sp>
      <p:sp>
        <p:nvSpPr>
          <p:cNvPr id="3" name="object 3"/>
          <p:cNvSpPr/>
          <p:nvPr/>
        </p:nvSpPr>
        <p:spPr>
          <a:xfrm>
            <a:off x="2094483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1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8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1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5" h="210185">
                <a:moveTo>
                  <a:pt x="395351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1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621536" y="3441191"/>
            <a:ext cx="413384" cy="411480"/>
            <a:chOff x="1621536" y="3441191"/>
            <a:chExt cx="413384" cy="411480"/>
          </a:xfrm>
        </p:grpSpPr>
        <p:sp>
          <p:nvSpPr>
            <p:cNvPr id="5" name="object 5"/>
            <p:cNvSpPr/>
            <p:nvPr/>
          </p:nvSpPr>
          <p:spPr>
            <a:xfrm>
              <a:off x="1640586" y="3460241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3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0586" y="3460241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595372" y="3441191"/>
            <a:ext cx="411480" cy="411480"/>
            <a:chOff x="2595372" y="3441191"/>
            <a:chExt cx="411480" cy="411480"/>
          </a:xfrm>
        </p:grpSpPr>
        <p:sp>
          <p:nvSpPr>
            <p:cNvPr id="8" name="object 8"/>
            <p:cNvSpPr/>
            <p:nvPr/>
          </p:nvSpPr>
          <p:spPr>
            <a:xfrm>
              <a:off x="2614422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186689" y="0"/>
                  </a:moveTo>
                  <a:lnTo>
                    <a:pt x="137054" y="6667"/>
                  </a:lnTo>
                  <a:lnTo>
                    <a:pt x="92455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89" y="373380"/>
                  </a:lnTo>
                  <a:lnTo>
                    <a:pt x="236325" y="366712"/>
                  </a:lnTo>
                  <a:lnTo>
                    <a:pt x="280924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79" y="186690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3" y="25484"/>
                  </a:lnTo>
                  <a:lnTo>
                    <a:pt x="236325" y="666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14422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5" y="25484"/>
                  </a:lnTo>
                  <a:lnTo>
                    <a:pt x="137054" y="6667"/>
                  </a:lnTo>
                  <a:lnTo>
                    <a:pt x="186689" y="0"/>
                  </a:lnTo>
                  <a:lnTo>
                    <a:pt x="236325" y="6667"/>
                  </a:lnTo>
                  <a:lnTo>
                    <a:pt x="280923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79" y="186690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4" y="347895"/>
                  </a:lnTo>
                  <a:lnTo>
                    <a:pt x="236325" y="366712"/>
                  </a:lnTo>
                  <a:lnTo>
                    <a:pt x="186689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595372" y="3949065"/>
            <a:ext cx="943610" cy="469265"/>
            <a:chOff x="2595372" y="3949065"/>
            <a:chExt cx="943610" cy="469265"/>
          </a:xfrm>
        </p:grpSpPr>
        <p:sp>
          <p:nvSpPr>
            <p:cNvPr id="11" name="object 11"/>
            <p:cNvSpPr/>
            <p:nvPr/>
          </p:nvSpPr>
          <p:spPr>
            <a:xfrm>
              <a:off x="2609850" y="3963543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4"/>
                  </a:lnTo>
                  <a:lnTo>
                    <a:pt x="914400" y="440054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09850" y="3963543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4"/>
                  </a:lnTo>
                  <a:lnTo>
                    <a:pt x="914400" y="264921"/>
                  </a:lnTo>
                  <a:lnTo>
                    <a:pt x="914400" y="440054"/>
                  </a:lnTo>
                  <a:lnTo>
                    <a:pt x="381000" y="440054"/>
                  </a:lnTo>
                  <a:lnTo>
                    <a:pt x="152400" y="440054"/>
                  </a:lnTo>
                  <a:lnTo>
                    <a:pt x="0" y="440054"/>
                  </a:lnTo>
                  <a:lnTo>
                    <a:pt x="0" y="264921"/>
                  </a:lnTo>
                  <a:lnTo>
                    <a:pt x="0" y="189864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724657" y="4088129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97454" y="2928366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5">
                <a:moveTo>
                  <a:pt x="428612" y="48290"/>
                </a:moveTo>
                <a:lnTo>
                  <a:pt x="393344" y="56336"/>
                </a:lnTo>
                <a:lnTo>
                  <a:pt x="0" y="409829"/>
                </a:lnTo>
                <a:lnTo>
                  <a:pt x="23368" y="435991"/>
                </a:lnTo>
                <a:lnTo>
                  <a:pt x="416816" y="82506"/>
                </a:lnTo>
                <a:lnTo>
                  <a:pt x="428612" y="48290"/>
                </a:lnTo>
                <a:close/>
              </a:path>
              <a:path w="482600" h="436245">
                <a:moveTo>
                  <a:pt x="478536" y="11049"/>
                </a:moveTo>
                <a:lnTo>
                  <a:pt x="443737" y="11049"/>
                </a:lnTo>
                <a:lnTo>
                  <a:pt x="467232" y="37211"/>
                </a:lnTo>
                <a:lnTo>
                  <a:pt x="416816" y="82506"/>
                </a:lnTo>
                <a:lnTo>
                  <a:pt x="380110" y="188975"/>
                </a:lnTo>
                <a:lnTo>
                  <a:pt x="379245" y="195879"/>
                </a:lnTo>
                <a:lnTo>
                  <a:pt x="380999" y="202390"/>
                </a:lnTo>
                <a:lnTo>
                  <a:pt x="385040" y="207781"/>
                </a:lnTo>
                <a:lnTo>
                  <a:pt x="391032" y="211328"/>
                </a:lnTo>
                <a:lnTo>
                  <a:pt x="397916" y="212246"/>
                </a:lnTo>
                <a:lnTo>
                  <a:pt x="404383" y="210486"/>
                </a:lnTo>
                <a:lnTo>
                  <a:pt x="409731" y="206416"/>
                </a:lnTo>
                <a:lnTo>
                  <a:pt x="413257" y="200406"/>
                </a:lnTo>
                <a:lnTo>
                  <a:pt x="478536" y="11049"/>
                </a:lnTo>
                <a:close/>
              </a:path>
              <a:path w="482600" h="436245">
                <a:moveTo>
                  <a:pt x="450353" y="18414"/>
                </a:moveTo>
                <a:lnTo>
                  <a:pt x="438911" y="18414"/>
                </a:lnTo>
                <a:lnTo>
                  <a:pt x="459358" y="41275"/>
                </a:lnTo>
                <a:lnTo>
                  <a:pt x="428612" y="48290"/>
                </a:lnTo>
                <a:lnTo>
                  <a:pt x="416816" y="82506"/>
                </a:lnTo>
                <a:lnTo>
                  <a:pt x="467232" y="37211"/>
                </a:lnTo>
                <a:lnTo>
                  <a:pt x="450353" y="18414"/>
                </a:lnTo>
                <a:close/>
              </a:path>
              <a:path w="482600" h="436245">
                <a:moveTo>
                  <a:pt x="482345" y="0"/>
                </a:moveTo>
                <a:lnTo>
                  <a:pt x="275717" y="47244"/>
                </a:lnTo>
                <a:lnTo>
                  <a:pt x="269331" y="50109"/>
                </a:lnTo>
                <a:lnTo>
                  <a:pt x="264731" y="55022"/>
                </a:lnTo>
                <a:lnTo>
                  <a:pt x="262322" y="61317"/>
                </a:lnTo>
                <a:lnTo>
                  <a:pt x="262508" y="68325"/>
                </a:lnTo>
                <a:lnTo>
                  <a:pt x="265372" y="74638"/>
                </a:lnTo>
                <a:lnTo>
                  <a:pt x="270271" y="79200"/>
                </a:lnTo>
                <a:lnTo>
                  <a:pt x="276528" y="81595"/>
                </a:lnTo>
                <a:lnTo>
                  <a:pt x="283463" y="81407"/>
                </a:lnTo>
                <a:lnTo>
                  <a:pt x="393344" y="56336"/>
                </a:lnTo>
                <a:lnTo>
                  <a:pt x="443737" y="11049"/>
                </a:lnTo>
                <a:lnTo>
                  <a:pt x="478536" y="11049"/>
                </a:lnTo>
                <a:lnTo>
                  <a:pt x="482345" y="0"/>
                </a:lnTo>
                <a:close/>
              </a:path>
              <a:path w="482600" h="436245">
                <a:moveTo>
                  <a:pt x="443737" y="11049"/>
                </a:moveTo>
                <a:lnTo>
                  <a:pt x="393344" y="56336"/>
                </a:lnTo>
                <a:lnTo>
                  <a:pt x="428612" y="48290"/>
                </a:lnTo>
                <a:lnTo>
                  <a:pt x="438911" y="18414"/>
                </a:lnTo>
                <a:lnTo>
                  <a:pt x="450353" y="18414"/>
                </a:lnTo>
                <a:lnTo>
                  <a:pt x="443737" y="11049"/>
                </a:lnTo>
                <a:close/>
              </a:path>
              <a:path w="482600" h="436245">
                <a:moveTo>
                  <a:pt x="438911" y="18414"/>
                </a:moveTo>
                <a:lnTo>
                  <a:pt x="428612" y="48290"/>
                </a:lnTo>
                <a:lnTo>
                  <a:pt x="459358" y="41275"/>
                </a:lnTo>
                <a:lnTo>
                  <a:pt x="438911" y="1841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3567684" y="2561844"/>
            <a:ext cx="413384" cy="413384"/>
            <a:chOff x="3567684" y="2561844"/>
            <a:chExt cx="413384" cy="413384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6734" y="2580894"/>
              <a:ext cx="374903" cy="37490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586734" y="258089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040632" y="266936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541520" y="2561844"/>
            <a:ext cx="413384" cy="413384"/>
            <a:chOff x="4541520" y="2561844"/>
            <a:chExt cx="413384" cy="413384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0570" y="2580894"/>
              <a:ext cx="374903" cy="37490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560570" y="258089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5015991" y="266936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5516879" y="2561844"/>
            <a:ext cx="411480" cy="413384"/>
            <a:chOff x="5516879" y="2561844"/>
            <a:chExt cx="411480" cy="413384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5929" y="2580894"/>
              <a:ext cx="373380" cy="37490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535929" y="2580894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5989828" y="266936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6507480" y="1519427"/>
            <a:ext cx="943610" cy="960755"/>
            <a:chOff x="6507480" y="1519427"/>
            <a:chExt cx="943610" cy="960755"/>
          </a:xfrm>
        </p:grpSpPr>
        <p:sp>
          <p:nvSpPr>
            <p:cNvPr id="28" name="object 28"/>
            <p:cNvSpPr/>
            <p:nvPr/>
          </p:nvSpPr>
          <p:spPr>
            <a:xfrm>
              <a:off x="6521958" y="2018537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152400" y="300227"/>
                  </a:lnTo>
                  <a:lnTo>
                    <a:pt x="266700" y="446913"/>
                  </a:lnTo>
                  <a:lnTo>
                    <a:pt x="381000" y="300227"/>
                  </a:lnTo>
                  <a:lnTo>
                    <a:pt x="914400" y="30022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21958" y="2018537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3"/>
                  </a:lnTo>
                  <a:lnTo>
                    <a:pt x="914400" y="250189"/>
                  </a:lnTo>
                  <a:lnTo>
                    <a:pt x="914400" y="300227"/>
                  </a:lnTo>
                  <a:lnTo>
                    <a:pt x="381000" y="300227"/>
                  </a:lnTo>
                  <a:lnTo>
                    <a:pt x="266700" y="446913"/>
                  </a:lnTo>
                  <a:lnTo>
                    <a:pt x="152400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21958" y="1533905"/>
              <a:ext cx="914400" cy="433705"/>
            </a:xfrm>
            <a:custGeom>
              <a:avLst/>
              <a:gdLst/>
              <a:ahLst/>
              <a:cxnLst/>
              <a:rect l="l" t="t" r="r" b="b"/>
              <a:pathLst>
                <a:path w="914400" h="433705">
                  <a:moveTo>
                    <a:pt x="914400" y="0"/>
                  </a:moveTo>
                  <a:lnTo>
                    <a:pt x="0" y="0"/>
                  </a:lnTo>
                  <a:lnTo>
                    <a:pt x="0" y="300228"/>
                  </a:lnTo>
                  <a:lnTo>
                    <a:pt x="152400" y="300228"/>
                  </a:lnTo>
                  <a:lnTo>
                    <a:pt x="266700" y="433324"/>
                  </a:lnTo>
                  <a:lnTo>
                    <a:pt x="381000" y="300228"/>
                  </a:lnTo>
                  <a:lnTo>
                    <a:pt x="914400" y="30022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21958" y="1533905"/>
              <a:ext cx="914400" cy="433705"/>
            </a:xfrm>
            <a:custGeom>
              <a:avLst/>
              <a:gdLst/>
              <a:ahLst/>
              <a:cxnLst/>
              <a:rect l="l" t="t" r="r" b="b"/>
              <a:pathLst>
                <a:path w="914400" h="433705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3"/>
                  </a:lnTo>
                  <a:lnTo>
                    <a:pt x="914400" y="250190"/>
                  </a:lnTo>
                  <a:lnTo>
                    <a:pt x="914400" y="300228"/>
                  </a:lnTo>
                  <a:lnTo>
                    <a:pt x="381000" y="300228"/>
                  </a:lnTo>
                  <a:lnTo>
                    <a:pt x="266700" y="433324"/>
                  </a:lnTo>
                  <a:lnTo>
                    <a:pt x="152400" y="300228"/>
                  </a:lnTo>
                  <a:lnTo>
                    <a:pt x="0" y="300228"/>
                  </a:lnTo>
                  <a:lnTo>
                    <a:pt x="0" y="250190"/>
                  </a:lnTo>
                  <a:lnTo>
                    <a:pt x="0" y="17513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697218" y="1518665"/>
            <a:ext cx="561340" cy="784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HEAD</a:t>
            </a:r>
            <a:endParaRPr sz="180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  <a:spcBef>
                <a:spcPts val="1650"/>
              </a:spcBef>
            </a:pPr>
            <a:r>
              <a:rPr sz="1800" b="1" spc="-20" dirty="0">
                <a:latin typeface="Calibri"/>
                <a:cs typeface="Calibri"/>
              </a:rPr>
              <a:t>ramo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505956" y="2534411"/>
            <a:ext cx="411480" cy="413384"/>
            <a:chOff x="6505956" y="2534411"/>
            <a:chExt cx="411480" cy="413384"/>
          </a:xfrm>
        </p:grpSpPr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5006" y="2553461"/>
              <a:ext cx="373379" cy="37490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525006" y="2553461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5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79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6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0">
              <a:lnSpc>
                <a:spcPct val="100000"/>
              </a:lnSpc>
              <a:spcBef>
                <a:spcPts val="95"/>
              </a:spcBef>
            </a:pPr>
            <a:r>
              <a:rPr dirty="0"/>
              <a:t>Mesclando</a:t>
            </a:r>
            <a:r>
              <a:rPr spc="-65" dirty="0"/>
              <a:t> </a:t>
            </a:r>
            <a:r>
              <a:rPr i="1" dirty="0">
                <a:latin typeface="Calibri Light"/>
                <a:cs typeface="Calibri Light"/>
              </a:rPr>
              <a:t>Commits</a:t>
            </a:r>
            <a:r>
              <a:rPr i="1" spc="-70" dirty="0">
                <a:latin typeface="Calibri Light"/>
                <a:cs typeface="Calibri Light"/>
              </a:rPr>
              <a:t> </a:t>
            </a:r>
            <a:r>
              <a:rPr dirty="0"/>
              <a:t>com</a:t>
            </a:r>
            <a:r>
              <a:rPr spc="-55" dirty="0"/>
              <a:t> </a:t>
            </a:r>
            <a:r>
              <a:rPr i="1" spc="-35" dirty="0">
                <a:latin typeface="Calibri Light"/>
                <a:cs typeface="Calibri Light"/>
              </a:rPr>
              <a:t>Fast-</a:t>
            </a:r>
            <a:r>
              <a:rPr i="1" spc="-10" dirty="0">
                <a:latin typeface="Calibri Light"/>
                <a:cs typeface="Calibri Light"/>
              </a:rPr>
              <a:t>foward</a:t>
            </a:r>
          </a:p>
        </p:txBody>
      </p:sp>
      <p:sp>
        <p:nvSpPr>
          <p:cNvPr id="3" name="object 3"/>
          <p:cNvSpPr/>
          <p:nvPr/>
        </p:nvSpPr>
        <p:spPr>
          <a:xfrm>
            <a:off x="2094483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1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8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1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5" h="210185">
                <a:moveTo>
                  <a:pt x="395351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1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621536" y="3441191"/>
            <a:ext cx="413384" cy="411480"/>
            <a:chOff x="1621536" y="3441191"/>
            <a:chExt cx="413384" cy="411480"/>
          </a:xfrm>
        </p:grpSpPr>
        <p:sp>
          <p:nvSpPr>
            <p:cNvPr id="5" name="object 5"/>
            <p:cNvSpPr/>
            <p:nvPr/>
          </p:nvSpPr>
          <p:spPr>
            <a:xfrm>
              <a:off x="1640586" y="3460241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3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0586" y="3460241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595372" y="3441191"/>
            <a:ext cx="411480" cy="411480"/>
            <a:chOff x="2595372" y="3441191"/>
            <a:chExt cx="411480" cy="411480"/>
          </a:xfrm>
        </p:grpSpPr>
        <p:sp>
          <p:nvSpPr>
            <p:cNvPr id="8" name="object 8"/>
            <p:cNvSpPr/>
            <p:nvPr/>
          </p:nvSpPr>
          <p:spPr>
            <a:xfrm>
              <a:off x="2614422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186689" y="0"/>
                  </a:moveTo>
                  <a:lnTo>
                    <a:pt x="137054" y="6667"/>
                  </a:lnTo>
                  <a:lnTo>
                    <a:pt x="92455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89" y="373380"/>
                  </a:lnTo>
                  <a:lnTo>
                    <a:pt x="236325" y="366712"/>
                  </a:lnTo>
                  <a:lnTo>
                    <a:pt x="280924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79" y="186690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3" y="25484"/>
                  </a:lnTo>
                  <a:lnTo>
                    <a:pt x="236325" y="666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14422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5" y="25484"/>
                  </a:lnTo>
                  <a:lnTo>
                    <a:pt x="137054" y="6667"/>
                  </a:lnTo>
                  <a:lnTo>
                    <a:pt x="186689" y="0"/>
                  </a:lnTo>
                  <a:lnTo>
                    <a:pt x="236325" y="6667"/>
                  </a:lnTo>
                  <a:lnTo>
                    <a:pt x="280923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79" y="186690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4" y="347895"/>
                  </a:lnTo>
                  <a:lnTo>
                    <a:pt x="236325" y="366712"/>
                  </a:lnTo>
                  <a:lnTo>
                    <a:pt x="186689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595372" y="3949065"/>
            <a:ext cx="943610" cy="952500"/>
            <a:chOff x="2595372" y="3949065"/>
            <a:chExt cx="943610" cy="952500"/>
          </a:xfrm>
        </p:grpSpPr>
        <p:sp>
          <p:nvSpPr>
            <p:cNvPr id="11" name="object 11"/>
            <p:cNvSpPr/>
            <p:nvPr/>
          </p:nvSpPr>
          <p:spPr>
            <a:xfrm>
              <a:off x="2609850" y="3963543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4"/>
                  </a:lnTo>
                  <a:lnTo>
                    <a:pt x="914400" y="440054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09850" y="3963543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4"/>
                  </a:lnTo>
                  <a:lnTo>
                    <a:pt x="914400" y="264921"/>
                  </a:lnTo>
                  <a:lnTo>
                    <a:pt x="914400" y="440054"/>
                  </a:lnTo>
                  <a:lnTo>
                    <a:pt x="381000" y="440054"/>
                  </a:lnTo>
                  <a:lnTo>
                    <a:pt x="152400" y="440054"/>
                  </a:lnTo>
                  <a:lnTo>
                    <a:pt x="0" y="440054"/>
                  </a:lnTo>
                  <a:lnTo>
                    <a:pt x="0" y="264921"/>
                  </a:lnTo>
                  <a:lnTo>
                    <a:pt x="0" y="189864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09850" y="4444365"/>
              <a:ext cx="914400" cy="442595"/>
            </a:xfrm>
            <a:custGeom>
              <a:avLst/>
              <a:gdLst/>
              <a:ahLst/>
              <a:cxnLst/>
              <a:rect l="l" t="t" r="r" b="b"/>
              <a:pathLst>
                <a:path w="914400" h="442595">
                  <a:moveTo>
                    <a:pt x="266700" y="0"/>
                  </a:moveTo>
                  <a:lnTo>
                    <a:pt x="152400" y="140589"/>
                  </a:lnTo>
                  <a:lnTo>
                    <a:pt x="0" y="140589"/>
                  </a:lnTo>
                  <a:lnTo>
                    <a:pt x="0" y="442341"/>
                  </a:lnTo>
                  <a:lnTo>
                    <a:pt x="914400" y="442341"/>
                  </a:lnTo>
                  <a:lnTo>
                    <a:pt x="914400" y="140589"/>
                  </a:lnTo>
                  <a:lnTo>
                    <a:pt x="381000" y="14058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09850" y="4444365"/>
              <a:ext cx="914400" cy="442595"/>
            </a:xfrm>
            <a:custGeom>
              <a:avLst/>
              <a:gdLst/>
              <a:ahLst/>
              <a:cxnLst/>
              <a:rect l="l" t="t" r="r" b="b"/>
              <a:pathLst>
                <a:path w="914400" h="442595">
                  <a:moveTo>
                    <a:pt x="0" y="140589"/>
                  </a:moveTo>
                  <a:lnTo>
                    <a:pt x="152400" y="140589"/>
                  </a:lnTo>
                  <a:lnTo>
                    <a:pt x="266700" y="0"/>
                  </a:lnTo>
                  <a:lnTo>
                    <a:pt x="381000" y="140589"/>
                  </a:lnTo>
                  <a:lnTo>
                    <a:pt x="914400" y="140589"/>
                  </a:lnTo>
                  <a:lnTo>
                    <a:pt x="914400" y="190881"/>
                  </a:lnTo>
                  <a:lnTo>
                    <a:pt x="914400" y="266319"/>
                  </a:lnTo>
                  <a:lnTo>
                    <a:pt x="914400" y="442341"/>
                  </a:lnTo>
                  <a:lnTo>
                    <a:pt x="381000" y="442341"/>
                  </a:lnTo>
                  <a:lnTo>
                    <a:pt x="152400" y="442341"/>
                  </a:lnTo>
                  <a:lnTo>
                    <a:pt x="0" y="442341"/>
                  </a:lnTo>
                  <a:lnTo>
                    <a:pt x="0" y="266319"/>
                  </a:lnTo>
                  <a:lnTo>
                    <a:pt x="0" y="190881"/>
                  </a:lnTo>
                  <a:lnTo>
                    <a:pt x="0" y="140589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724657" y="4088129"/>
            <a:ext cx="685800" cy="78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  <a:p>
            <a:pPr marL="73660">
              <a:lnSpc>
                <a:spcPct val="100000"/>
              </a:lnSpc>
              <a:spcBef>
                <a:spcPts val="1645"/>
              </a:spcBef>
            </a:pPr>
            <a:r>
              <a:rPr sz="1800" b="1" spc="-20" dirty="0">
                <a:latin typeface="Calibri"/>
                <a:cs typeface="Calibri"/>
              </a:rPr>
              <a:t>HEAD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4983" y="5084064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4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checkout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master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97454" y="2928366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5">
                <a:moveTo>
                  <a:pt x="428612" y="48290"/>
                </a:moveTo>
                <a:lnTo>
                  <a:pt x="393344" y="56336"/>
                </a:lnTo>
                <a:lnTo>
                  <a:pt x="0" y="409829"/>
                </a:lnTo>
                <a:lnTo>
                  <a:pt x="23368" y="435991"/>
                </a:lnTo>
                <a:lnTo>
                  <a:pt x="416816" y="82506"/>
                </a:lnTo>
                <a:lnTo>
                  <a:pt x="428612" y="48290"/>
                </a:lnTo>
                <a:close/>
              </a:path>
              <a:path w="482600" h="436245">
                <a:moveTo>
                  <a:pt x="478536" y="11049"/>
                </a:moveTo>
                <a:lnTo>
                  <a:pt x="443737" y="11049"/>
                </a:lnTo>
                <a:lnTo>
                  <a:pt x="467232" y="37211"/>
                </a:lnTo>
                <a:lnTo>
                  <a:pt x="416816" y="82506"/>
                </a:lnTo>
                <a:lnTo>
                  <a:pt x="380110" y="188975"/>
                </a:lnTo>
                <a:lnTo>
                  <a:pt x="379245" y="195879"/>
                </a:lnTo>
                <a:lnTo>
                  <a:pt x="380999" y="202390"/>
                </a:lnTo>
                <a:lnTo>
                  <a:pt x="385040" y="207781"/>
                </a:lnTo>
                <a:lnTo>
                  <a:pt x="391032" y="211328"/>
                </a:lnTo>
                <a:lnTo>
                  <a:pt x="397916" y="212246"/>
                </a:lnTo>
                <a:lnTo>
                  <a:pt x="404383" y="210486"/>
                </a:lnTo>
                <a:lnTo>
                  <a:pt x="409731" y="206416"/>
                </a:lnTo>
                <a:lnTo>
                  <a:pt x="413257" y="200406"/>
                </a:lnTo>
                <a:lnTo>
                  <a:pt x="478536" y="11049"/>
                </a:lnTo>
                <a:close/>
              </a:path>
              <a:path w="482600" h="436245">
                <a:moveTo>
                  <a:pt x="450353" y="18414"/>
                </a:moveTo>
                <a:lnTo>
                  <a:pt x="438911" y="18414"/>
                </a:lnTo>
                <a:lnTo>
                  <a:pt x="459358" y="41275"/>
                </a:lnTo>
                <a:lnTo>
                  <a:pt x="428612" y="48290"/>
                </a:lnTo>
                <a:lnTo>
                  <a:pt x="416816" y="82506"/>
                </a:lnTo>
                <a:lnTo>
                  <a:pt x="467232" y="37211"/>
                </a:lnTo>
                <a:lnTo>
                  <a:pt x="450353" y="18414"/>
                </a:lnTo>
                <a:close/>
              </a:path>
              <a:path w="482600" h="436245">
                <a:moveTo>
                  <a:pt x="482345" y="0"/>
                </a:moveTo>
                <a:lnTo>
                  <a:pt x="275717" y="47244"/>
                </a:lnTo>
                <a:lnTo>
                  <a:pt x="269331" y="50109"/>
                </a:lnTo>
                <a:lnTo>
                  <a:pt x="264731" y="55022"/>
                </a:lnTo>
                <a:lnTo>
                  <a:pt x="262322" y="61317"/>
                </a:lnTo>
                <a:lnTo>
                  <a:pt x="262508" y="68325"/>
                </a:lnTo>
                <a:lnTo>
                  <a:pt x="265372" y="74638"/>
                </a:lnTo>
                <a:lnTo>
                  <a:pt x="270271" y="79200"/>
                </a:lnTo>
                <a:lnTo>
                  <a:pt x="276528" y="81595"/>
                </a:lnTo>
                <a:lnTo>
                  <a:pt x="283463" y="81407"/>
                </a:lnTo>
                <a:lnTo>
                  <a:pt x="393344" y="56336"/>
                </a:lnTo>
                <a:lnTo>
                  <a:pt x="443737" y="11049"/>
                </a:lnTo>
                <a:lnTo>
                  <a:pt x="478536" y="11049"/>
                </a:lnTo>
                <a:lnTo>
                  <a:pt x="482345" y="0"/>
                </a:lnTo>
                <a:close/>
              </a:path>
              <a:path w="482600" h="436245">
                <a:moveTo>
                  <a:pt x="443737" y="11049"/>
                </a:moveTo>
                <a:lnTo>
                  <a:pt x="393344" y="56336"/>
                </a:lnTo>
                <a:lnTo>
                  <a:pt x="428612" y="48290"/>
                </a:lnTo>
                <a:lnTo>
                  <a:pt x="438911" y="18414"/>
                </a:lnTo>
                <a:lnTo>
                  <a:pt x="450353" y="18414"/>
                </a:lnTo>
                <a:lnTo>
                  <a:pt x="443737" y="11049"/>
                </a:lnTo>
                <a:close/>
              </a:path>
              <a:path w="482600" h="436245">
                <a:moveTo>
                  <a:pt x="438911" y="18414"/>
                </a:moveTo>
                <a:lnTo>
                  <a:pt x="428612" y="48290"/>
                </a:lnTo>
                <a:lnTo>
                  <a:pt x="459358" y="41275"/>
                </a:lnTo>
                <a:lnTo>
                  <a:pt x="438911" y="1841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3567684" y="2561844"/>
            <a:ext cx="413384" cy="413384"/>
            <a:chOff x="3567684" y="2561844"/>
            <a:chExt cx="413384" cy="413384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6734" y="2580894"/>
              <a:ext cx="374903" cy="37490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586734" y="258089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4040632" y="266936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4541520" y="2561844"/>
            <a:ext cx="413384" cy="413384"/>
            <a:chOff x="4541520" y="2561844"/>
            <a:chExt cx="413384" cy="413384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0570" y="2580894"/>
              <a:ext cx="374903" cy="37490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560570" y="258089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5015991" y="266936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5516879" y="2561844"/>
            <a:ext cx="411480" cy="413384"/>
            <a:chOff x="5516879" y="2561844"/>
            <a:chExt cx="411480" cy="413384"/>
          </a:xfrm>
        </p:grpSpPr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5929" y="2580894"/>
              <a:ext cx="373380" cy="37490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535929" y="2580894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5989828" y="266936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6507480" y="2004060"/>
            <a:ext cx="943610" cy="476250"/>
            <a:chOff x="6507480" y="2004060"/>
            <a:chExt cx="943610" cy="476250"/>
          </a:xfrm>
        </p:grpSpPr>
        <p:sp>
          <p:nvSpPr>
            <p:cNvPr id="31" name="object 31"/>
            <p:cNvSpPr/>
            <p:nvPr/>
          </p:nvSpPr>
          <p:spPr>
            <a:xfrm>
              <a:off x="6521958" y="2018538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152400" y="300227"/>
                  </a:lnTo>
                  <a:lnTo>
                    <a:pt x="266700" y="446913"/>
                  </a:lnTo>
                  <a:lnTo>
                    <a:pt x="381000" y="300227"/>
                  </a:lnTo>
                  <a:lnTo>
                    <a:pt x="914400" y="30022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21958" y="2018538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3"/>
                  </a:lnTo>
                  <a:lnTo>
                    <a:pt x="914400" y="250189"/>
                  </a:lnTo>
                  <a:lnTo>
                    <a:pt x="914400" y="300227"/>
                  </a:lnTo>
                  <a:lnTo>
                    <a:pt x="381000" y="300227"/>
                  </a:lnTo>
                  <a:lnTo>
                    <a:pt x="266700" y="446913"/>
                  </a:lnTo>
                  <a:lnTo>
                    <a:pt x="152400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717030" y="2002663"/>
            <a:ext cx="523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ramo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505956" y="2534411"/>
            <a:ext cx="411480" cy="413384"/>
            <a:chOff x="6505956" y="2534411"/>
            <a:chExt cx="411480" cy="413384"/>
          </a:xfrm>
        </p:grpSpPr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5006" y="2553461"/>
              <a:ext cx="373379" cy="37490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525006" y="2553461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5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79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399794" y="5847384"/>
            <a:ext cx="3691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Alterna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branch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master.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6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394" y="5847384"/>
            <a:ext cx="767460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Neste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caso,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necessário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nenhum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</a:t>
            </a:r>
            <a:r>
              <a:rPr sz="2400" i="1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realizar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mesclagem.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Ocorre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an</a:t>
            </a:r>
            <a:r>
              <a:rPr sz="2400" spc="-100" dirty="0">
                <a:latin typeface="Calibri"/>
                <a:cs typeface="Calibri"/>
              </a:rPr>
              <a:t>ç</a:t>
            </a:r>
            <a:r>
              <a:rPr sz="2700" b="1" i="1" spc="-1335" baseline="-21604" dirty="0">
                <a:solidFill>
                  <a:srgbClr val="F6F6F6"/>
                </a:solidFill>
                <a:latin typeface="Calibri"/>
                <a:cs typeface="Calibri"/>
              </a:rPr>
              <a:t>b</a:t>
            </a:r>
            <a:r>
              <a:rPr sz="2400" spc="-400" dirty="0">
                <a:latin typeface="Calibri"/>
                <a:cs typeface="Calibri"/>
              </a:rPr>
              <a:t>o</a:t>
            </a:r>
            <a:r>
              <a:rPr sz="2700" b="1" i="1" spc="-22" baseline="-21604" dirty="0">
                <a:solidFill>
                  <a:srgbClr val="F6F6F6"/>
                </a:solidFill>
                <a:latin typeface="Calibri"/>
                <a:cs typeface="Calibri"/>
              </a:rPr>
              <a:t>i</a:t>
            </a:r>
            <a:r>
              <a:rPr sz="2700" b="1" i="1" spc="-367" baseline="-21604" dirty="0">
                <a:solidFill>
                  <a:srgbClr val="F6F6F6"/>
                </a:solidFill>
                <a:latin typeface="Calibri"/>
                <a:cs typeface="Calibri"/>
              </a:rPr>
              <a:t>s</a:t>
            </a:r>
            <a:r>
              <a:rPr sz="2400" spc="-620" dirty="0">
                <a:latin typeface="Calibri"/>
                <a:cs typeface="Calibri"/>
              </a:rPr>
              <a:t>r</a:t>
            </a:r>
            <a:r>
              <a:rPr sz="2700" b="1" i="1" spc="-1357" baseline="-21604" dirty="0">
                <a:solidFill>
                  <a:srgbClr val="F6F6F6"/>
                </a:solidFill>
                <a:latin typeface="Calibri"/>
                <a:cs typeface="Calibri"/>
              </a:rPr>
              <a:t>m</a:t>
            </a:r>
            <a:r>
              <a:rPr sz="2400" spc="-280" dirty="0">
                <a:latin typeface="Calibri"/>
                <a:cs typeface="Calibri"/>
              </a:rPr>
              <a:t>á</a:t>
            </a:r>
            <a:r>
              <a:rPr sz="2700" b="1" i="1" spc="-1042" baseline="-21604" dirty="0">
                <a:solidFill>
                  <a:srgbClr val="F6F6F6"/>
                </a:solidFill>
                <a:latin typeface="Calibri"/>
                <a:cs typeface="Calibri"/>
              </a:rPr>
              <a:t>a</a:t>
            </a:r>
            <a:r>
              <a:rPr sz="2400" spc="-605" dirty="0">
                <a:latin typeface="Calibri"/>
                <a:cs typeface="Calibri"/>
              </a:rPr>
              <a:t>p</a:t>
            </a:r>
            <a:r>
              <a:rPr sz="2700" b="1" i="1" spc="-104" baseline="-21604" dirty="0">
                <a:solidFill>
                  <a:srgbClr val="F6F6F6"/>
                </a:solidFill>
                <a:latin typeface="Calibri"/>
                <a:cs typeface="Calibri"/>
              </a:rPr>
              <a:t>r</a:t>
            </a:r>
            <a:r>
              <a:rPr sz="2400" spc="-509" dirty="0">
                <a:latin typeface="Calibri"/>
                <a:cs typeface="Calibri"/>
              </a:rPr>
              <a:t>i</a:t>
            </a:r>
            <a:r>
              <a:rPr sz="2700" b="1" i="1" spc="-382" baseline="-21604" dirty="0">
                <a:solidFill>
                  <a:srgbClr val="F6F6F6"/>
                </a:solidFill>
                <a:latin typeface="Calibri"/>
                <a:cs typeface="Calibri"/>
              </a:rPr>
              <a:t>c</a:t>
            </a:r>
            <a:r>
              <a:rPr sz="2400" spc="-1045" dirty="0">
                <a:latin typeface="Calibri"/>
                <a:cs typeface="Calibri"/>
              </a:rPr>
              <a:t>d</a:t>
            </a:r>
            <a:r>
              <a:rPr sz="2700" b="1" i="1" spc="-22" baseline="-21604" dirty="0">
                <a:solidFill>
                  <a:srgbClr val="F6F6F6"/>
                </a:solidFill>
                <a:latin typeface="Calibri"/>
                <a:cs typeface="Calibri"/>
              </a:rPr>
              <a:t>k</a:t>
            </a:r>
            <a:r>
              <a:rPr sz="2700" b="1" i="1" spc="-480" baseline="-21604" dirty="0">
                <a:solidFill>
                  <a:srgbClr val="F6F6F6"/>
                </a:solidFill>
                <a:latin typeface="Calibri"/>
                <a:cs typeface="Calibri"/>
              </a:rPr>
              <a:t>j</a:t>
            </a:r>
            <a:r>
              <a:rPr sz="2400" spc="-975" dirty="0">
                <a:latin typeface="Calibri"/>
                <a:cs typeface="Calibri"/>
              </a:rPr>
              <a:t>o</a:t>
            </a:r>
            <a:r>
              <a:rPr sz="2700" b="1" i="1" spc="-30" baseline="-21604" dirty="0">
                <a:solidFill>
                  <a:srgbClr val="F6F6F6"/>
                </a:solidFill>
                <a:latin typeface="Calibri"/>
                <a:cs typeface="Calibri"/>
              </a:rPr>
              <a:t>u</a:t>
            </a:r>
            <a:r>
              <a:rPr sz="2700" b="1" i="1" spc="-622" baseline="-21604" dirty="0">
                <a:solidFill>
                  <a:srgbClr val="F6F6F6"/>
                </a:solidFill>
                <a:latin typeface="Calibri"/>
                <a:cs typeface="Calibri"/>
              </a:rPr>
              <a:t>n</a:t>
            </a:r>
            <a:r>
              <a:rPr sz="2400" spc="-345" dirty="0">
                <a:latin typeface="Calibri"/>
                <a:cs typeface="Calibri"/>
              </a:rPr>
              <a:t>(</a:t>
            </a:r>
            <a:r>
              <a:rPr sz="2700" b="1" i="1" spc="-195" baseline="-21604" dirty="0">
                <a:solidFill>
                  <a:srgbClr val="F6F6F6"/>
                </a:solidFill>
                <a:latin typeface="Calibri"/>
                <a:cs typeface="Calibri"/>
              </a:rPr>
              <a:t>i</a:t>
            </a:r>
            <a:r>
              <a:rPr sz="2400" i="1" spc="-640" dirty="0">
                <a:latin typeface="Calibri"/>
                <a:cs typeface="Calibri"/>
              </a:rPr>
              <a:t>f</a:t>
            </a:r>
            <a:r>
              <a:rPr sz="2700" b="1" i="1" spc="-525" baseline="-21604" dirty="0">
                <a:solidFill>
                  <a:srgbClr val="F6F6F6"/>
                </a:solidFill>
                <a:latin typeface="Calibri"/>
                <a:cs typeface="Calibri"/>
              </a:rPr>
              <a:t>o</a:t>
            </a:r>
            <a:r>
              <a:rPr sz="2400" i="1" spc="-420" dirty="0">
                <a:latin typeface="Calibri"/>
                <a:cs typeface="Calibri"/>
              </a:rPr>
              <a:t>f</a:t>
            </a:r>
            <a:r>
              <a:rPr sz="2700" b="1" i="1" spc="-375" baseline="-21604" dirty="0">
                <a:solidFill>
                  <a:srgbClr val="F6F6F6"/>
                </a:solidFill>
                <a:latin typeface="Calibri"/>
                <a:cs typeface="Calibri"/>
              </a:rPr>
              <a:t>r</a:t>
            </a:r>
            <a:r>
              <a:rPr sz="2400" spc="-509" dirty="0">
                <a:latin typeface="Calibri"/>
                <a:cs typeface="Calibri"/>
              </a:rPr>
              <a:t>)</a:t>
            </a:r>
            <a:r>
              <a:rPr sz="2700" b="1" i="1" spc="-1695" baseline="-21604" dirty="0">
                <a:solidFill>
                  <a:srgbClr val="F6F6F6"/>
                </a:solidFill>
                <a:latin typeface="Calibri"/>
                <a:cs typeface="Calibri"/>
              </a:rPr>
              <a:t>@</a:t>
            </a:r>
            <a:r>
              <a:rPr sz="2400" spc="-10" dirty="0">
                <a:latin typeface="Calibri"/>
                <a:cs typeface="Calibri"/>
              </a:rPr>
              <a:t>. </a:t>
            </a:r>
            <a:r>
              <a:rPr sz="2700" b="1" i="1" spc="-15" baseline="-21604" dirty="0">
                <a:solidFill>
                  <a:srgbClr val="F6F6F6"/>
                </a:solidFill>
                <a:latin typeface="Calibri"/>
                <a:cs typeface="Calibri"/>
              </a:rPr>
              <a:t>outlook.com</a:t>
            </a:r>
            <a:endParaRPr sz="2700" baseline="-21604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0">
              <a:lnSpc>
                <a:spcPct val="100000"/>
              </a:lnSpc>
              <a:spcBef>
                <a:spcPts val="95"/>
              </a:spcBef>
            </a:pPr>
            <a:r>
              <a:rPr dirty="0"/>
              <a:t>Mesclando</a:t>
            </a:r>
            <a:r>
              <a:rPr spc="-65" dirty="0"/>
              <a:t> </a:t>
            </a:r>
            <a:r>
              <a:rPr i="1" dirty="0">
                <a:latin typeface="Calibri Light"/>
                <a:cs typeface="Calibri Light"/>
              </a:rPr>
              <a:t>Commits</a:t>
            </a:r>
            <a:r>
              <a:rPr i="1" spc="-70" dirty="0">
                <a:latin typeface="Calibri Light"/>
                <a:cs typeface="Calibri Light"/>
              </a:rPr>
              <a:t> </a:t>
            </a:r>
            <a:r>
              <a:rPr dirty="0"/>
              <a:t>com</a:t>
            </a:r>
            <a:r>
              <a:rPr spc="-55" dirty="0"/>
              <a:t> </a:t>
            </a:r>
            <a:r>
              <a:rPr i="1" spc="-35" dirty="0">
                <a:latin typeface="Calibri Light"/>
                <a:cs typeface="Calibri Light"/>
              </a:rPr>
              <a:t>Fast-</a:t>
            </a:r>
            <a:r>
              <a:rPr i="1" spc="-10" dirty="0">
                <a:latin typeface="Calibri Light"/>
                <a:cs typeface="Calibri Light"/>
              </a:rPr>
              <a:t>foward</a:t>
            </a:r>
          </a:p>
        </p:txBody>
      </p:sp>
      <p:sp>
        <p:nvSpPr>
          <p:cNvPr id="4" name="object 4"/>
          <p:cNvSpPr/>
          <p:nvPr/>
        </p:nvSpPr>
        <p:spPr>
          <a:xfrm>
            <a:off x="2094483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1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8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1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5" h="210185">
                <a:moveTo>
                  <a:pt x="395351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1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621536" y="3441191"/>
            <a:ext cx="413384" cy="411480"/>
            <a:chOff x="1621536" y="3441191"/>
            <a:chExt cx="413384" cy="411480"/>
          </a:xfrm>
        </p:grpSpPr>
        <p:sp>
          <p:nvSpPr>
            <p:cNvPr id="6" name="object 6"/>
            <p:cNvSpPr/>
            <p:nvPr/>
          </p:nvSpPr>
          <p:spPr>
            <a:xfrm>
              <a:off x="1640586" y="3460241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3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40586" y="3460241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595372" y="3441191"/>
            <a:ext cx="411480" cy="411480"/>
            <a:chOff x="2595372" y="3441191"/>
            <a:chExt cx="411480" cy="411480"/>
          </a:xfrm>
        </p:grpSpPr>
        <p:sp>
          <p:nvSpPr>
            <p:cNvPr id="9" name="object 9"/>
            <p:cNvSpPr/>
            <p:nvPr/>
          </p:nvSpPr>
          <p:spPr>
            <a:xfrm>
              <a:off x="2614422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186689" y="0"/>
                  </a:moveTo>
                  <a:lnTo>
                    <a:pt x="137054" y="6667"/>
                  </a:lnTo>
                  <a:lnTo>
                    <a:pt x="92455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89" y="373380"/>
                  </a:lnTo>
                  <a:lnTo>
                    <a:pt x="236325" y="366712"/>
                  </a:lnTo>
                  <a:lnTo>
                    <a:pt x="280924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79" y="186690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3" y="25484"/>
                  </a:lnTo>
                  <a:lnTo>
                    <a:pt x="236325" y="666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14422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5" y="25484"/>
                  </a:lnTo>
                  <a:lnTo>
                    <a:pt x="137054" y="6667"/>
                  </a:lnTo>
                  <a:lnTo>
                    <a:pt x="186689" y="0"/>
                  </a:lnTo>
                  <a:lnTo>
                    <a:pt x="236325" y="6667"/>
                  </a:lnTo>
                  <a:lnTo>
                    <a:pt x="280923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79" y="186690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4" y="347895"/>
                  </a:lnTo>
                  <a:lnTo>
                    <a:pt x="236325" y="366712"/>
                  </a:lnTo>
                  <a:lnTo>
                    <a:pt x="186689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498335" y="3019425"/>
            <a:ext cx="952500" cy="963294"/>
            <a:chOff x="6498335" y="3019425"/>
            <a:chExt cx="952500" cy="963294"/>
          </a:xfrm>
        </p:grpSpPr>
        <p:sp>
          <p:nvSpPr>
            <p:cNvPr id="12" name="object 12"/>
            <p:cNvSpPr/>
            <p:nvPr/>
          </p:nvSpPr>
          <p:spPr>
            <a:xfrm>
              <a:off x="6512813" y="3033902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5"/>
                  </a:lnTo>
                  <a:lnTo>
                    <a:pt x="914400" y="440055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12813" y="3033902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4"/>
                  </a:lnTo>
                  <a:lnTo>
                    <a:pt x="914400" y="264922"/>
                  </a:lnTo>
                  <a:lnTo>
                    <a:pt x="914400" y="440055"/>
                  </a:lnTo>
                  <a:lnTo>
                    <a:pt x="381000" y="440055"/>
                  </a:lnTo>
                  <a:lnTo>
                    <a:pt x="152400" y="440055"/>
                  </a:lnTo>
                  <a:lnTo>
                    <a:pt x="0" y="440055"/>
                  </a:lnTo>
                  <a:lnTo>
                    <a:pt x="0" y="264922"/>
                  </a:lnTo>
                  <a:lnTo>
                    <a:pt x="0" y="189864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21957" y="3527679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7"/>
                  </a:lnTo>
                  <a:lnTo>
                    <a:pt x="0" y="139827"/>
                  </a:lnTo>
                  <a:lnTo>
                    <a:pt x="0" y="440055"/>
                  </a:lnTo>
                  <a:lnTo>
                    <a:pt x="914400" y="440055"/>
                  </a:lnTo>
                  <a:lnTo>
                    <a:pt x="914400" y="139827"/>
                  </a:lnTo>
                  <a:lnTo>
                    <a:pt x="381000" y="139827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1957" y="3527679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7"/>
                  </a:moveTo>
                  <a:lnTo>
                    <a:pt x="152400" y="139827"/>
                  </a:lnTo>
                  <a:lnTo>
                    <a:pt x="266700" y="0"/>
                  </a:lnTo>
                  <a:lnTo>
                    <a:pt x="381000" y="139827"/>
                  </a:lnTo>
                  <a:lnTo>
                    <a:pt x="914400" y="139827"/>
                  </a:lnTo>
                  <a:lnTo>
                    <a:pt x="914400" y="189865"/>
                  </a:lnTo>
                  <a:lnTo>
                    <a:pt x="914400" y="264922"/>
                  </a:lnTo>
                  <a:lnTo>
                    <a:pt x="914400" y="440055"/>
                  </a:lnTo>
                  <a:lnTo>
                    <a:pt x="381000" y="440055"/>
                  </a:lnTo>
                  <a:lnTo>
                    <a:pt x="152400" y="440055"/>
                  </a:lnTo>
                  <a:lnTo>
                    <a:pt x="0" y="440055"/>
                  </a:lnTo>
                  <a:lnTo>
                    <a:pt x="0" y="264922"/>
                  </a:lnTo>
                  <a:lnTo>
                    <a:pt x="0" y="189865"/>
                  </a:lnTo>
                  <a:lnTo>
                    <a:pt x="0" y="139827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628003" y="3158744"/>
            <a:ext cx="685800" cy="794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  <a:p>
            <a:pPr marL="81915">
              <a:lnSpc>
                <a:spcPct val="100000"/>
              </a:lnSpc>
              <a:spcBef>
                <a:spcPts val="1735"/>
              </a:spcBef>
            </a:pPr>
            <a:r>
              <a:rPr sz="1800" b="1" spc="-20" dirty="0">
                <a:latin typeface="Calibri"/>
                <a:cs typeface="Calibri"/>
              </a:rPr>
              <a:t>HEAD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4983" y="5084064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merge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ramo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97454" y="2928366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5">
                <a:moveTo>
                  <a:pt x="428612" y="48290"/>
                </a:moveTo>
                <a:lnTo>
                  <a:pt x="393344" y="56336"/>
                </a:lnTo>
                <a:lnTo>
                  <a:pt x="0" y="409829"/>
                </a:lnTo>
                <a:lnTo>
                  <a:pt x="23368" y="435991"/>
                </a:lnTo>
                <a:lnTo>
                  <a:pt x="416816" y="82506"/>
                </a:lnTo>
                <a:lnTo>
                  <a:pt x="428612" y="48290"/>
                </a:lnTo>
                <a:close/>
              </a:path>
              <a:path w="482600" h="436245">
                <a:moveTo>
                  <a:pt x="478536" y="11049"/>
                </a:moveTo>
                <a:lnTo>
                  <a:pt x="443737" y="11049"/>
                </a:lnTo>
                <a:lnTo>
                  <a:pt x="467232" y="37211"/>
                </a:lnTo>
                <a:lnTo>
                  <a:pt x="416816" y="82506"/>
                </a:lnTo>
                <a:lnTo>
                  <a:pt x="380110" y="188975"/>
                </a:lnTo>
                <a:lnTo>
                  <a:pt x="379245" y="195879"/>
                </a:lnTo>
                <a:lnTo>
                  <a:pt x="380999" y="202390"/>
                </a:lnTo>
                <a:lnTo>
                  <a:pt x="385040" y="207781"/>
                </a:lnTo>
                <a:lnTo>
                  <a:pt x="391032" y="211328"/>
                </a:lnTo>
                <a:lnTo>
                  <a:pt x="397916" y="212246"/>
                </a:lnTo>
                <a:lnTo>
                  <a:pt x="404383" y="210486"/>
                </a:lnTo>
                <a:lnTo>
                  <a:pt x="409731" y="206416"/>
                </a:lnTo>
                <a:lnTo>
                  <a:pt x="413257" y="200406"/>
                </a:lnTo>
                <a:lnTo>
                  <a:pt x="478536" y="11049"/>
                </a:lnTo>
                <a:close/>
              </a:path>
              <a:path w="482600" h="436245">
                <a:moveTo>
                  <a:pt x="450353" y="18414"/>
                </a:moveTo>
                <a:lnTo>
                  <a:pt x="438911" y="18414"/>
                </a:lnTo>
                <a:lnTo>
                  <a:pt x="459358" y="41275"/>
                </a:lnTo>
                <a:lnTo>
                  <a:pt x="428612" y="48290"/>
                </a:lnTo>
                <a:lnTo>
                  <a:pt x="416816" y="82506"/>
                </a:lnTo>
                <a:lnTo>
                  <a:pt x="467232" y="37211"/>
                </a:lnTo>
                <a:lnTo>
                  <a:pt x="450353" y="18414"/>
                </a:lnTo>
                <a:close/>
              </a:path>
              <a:path w="482600" h="436245">
                <a:moveTo>
                  <a:pt x="482345" y="0"/>
                </a:moveTo>
                <a:lnTo>
                  <a:pt x="275717" y="47244"/>
                </a:lnTo>
                <a:lnTo>
                  <a:pt x="269331" y="50109"/>
                </a:lnTo>
                <a:lnTo>
                  <a:pt x="264731" y="55022"/>
                </a:lnTo>
                <a:lnTo>
                  <a:pt x="262322" y="61317"/>
                </a:lnTo>
                <a:lnTo>
                  <a:pt x="262508" y="68325"/>
                </a:lnTo>
                <a:lnTo>
                  <a:pt x="265372" y="74638"/>
                </a:lnTo>
                <a:lnTo>
                  <a:pt x="270271" y="79200"/>
                </a:lnTo>
                <a:lnTo>
                  <a:pt x="276528" y="81595"/>
                </a:lnTo>
                <a:lnTo>
                  <a:pt x="283463" y="81407"/>
                </a:lnTo>
                <a:lnTo>
                  <a:pt x="393344" y="56336"/>
                </a:lnTo>
                <a:lnTo>
                  <a:pt x="443737" y="11049"/>
                </a:lnTo>
                <a:lnTo>
                  <a:pt x="478536" y="11049"/>
                </a:lnTo>
                <a:lnTo>
                  <a:pt x="482345" y="0"/>
                </a:lnTo>
                <a:close/>
              </a:path>
              <a:path w="482600" h="436245">
                <a:moveTo>
                  <a:pt x="443737" y="11049"/>
                </a:moveTo>
                <a:lnTo>
                  <a:pt x="393344" y="56336"/>
                </a:lnTo>
                <a:lnTo>
                  <a:pt x="428612" y="48290"/>
                </a:lnTo>
                <a:lnTo>
                  <a:pt x="438911" y="18414"/>
                </a:lnTo>
                <a:lnTo>
                  <a:pt x="450353" y="18414"/>
                </a:lnTo>
                <a:lnTo>
                  <a:pt x="443737" y="11049"/>
                </a:lnTo>
                <a:close/>
              </a:path>
              <a:path w="482600" h="436245">
                <a:moveTo>
                  <a:pt x="438911" y="18414"/>
                </a:moveTo>
                <a:lnTo>
                  <a:pt x="428612" y="48290"/>
                </a:lnTo>
                <a:lnTo>
                  <a:pt x="459358" y="41275"/>
                </a:lnTo>
                <a:lnTo>
                  <a:pt x="438911" y="1841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3567684" y="2561844"/>
            <a:ext cx="413384" cy="413384"/>
            <a:chOff x="3567684" y="2561844"/>
            <a:chExt cx="413384" cy="413384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6734" y="2580894"/>
              <a:ext cx="374903" cy="37490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586734" y="258089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769614" y="3552190"/>
            <a:ext cx="2440305" cy="777240"/>
            <a:chOff x="3769614" y="3552190"/>
            <a:chExt cx="2440305" cy="777240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2580" y="3552190"/>
              <a:ext cx="1370711" cy="63830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769614" y="3594072"/>
              <a:ext cx="2440305" cy="735330"/>
            </a:xfrm>
            <a:custGeom>
              <a:avLst/>
              <a:gdLst/>
              <a:ahLst/>
              <a:cxnLst/>
              <a:rect l="l" t="t" r="r" b="b"/>
              <a:pathLst>
                <a:path w="2440304" h="735329">
                  <a:moveTo>
                    <a:pt x="2335441" y="61092"/>
                  </a:moveTo>
                  <a:lnTo>
                    <a:pt x="0" y="701321"/>
                  </a:lnTo>
                  <a:lnTo>
                    <a:pt x="9144" y="735103"/>
                  </a:lnTo>
                  <a:lnTo>
                    <a:pt x="2344760" y="94860"/>
                  </a:lnTo>
                  <a:lnTo>
                    <a:pt x="2370540" y="69663"/>
                  </a:lnTo>
                  <a:lnTo>
                    <a:pt x="2335441" y="61092"/>
                  </a:lnTo>
                  <a:close/>
                </a:path>
                <a:path w="2440304" h="735329">
                  <a:moveTo>
                    <a:pt x="2409898" y="43207"/>
                  </a:moveTo>
                  <a:lnTo>
                    <a:pt x="2400681" y="43207"/>
                  </a:lnTo>
                  <a:lnTo>
                    <a:pt x="2409952" y="76989"/>
                  </a:lnTo>
                  <a:lnTo>
                    <a:pt x="2344760" y="94860"/>
                  </a:lnTo>
                  <a:lnTo>
                    <a:pt x="2264029" y="173763"/>
                  </a:lnTo>
                  <a:lnTo>
                    <a:pt x="2260149" y="179562"/>
                  </a:lnTo>
                  <a:lnTo>
                    <a:pt x="2258806" y="186146"/>
                  </a:lnTo>
                  <a:lnTo>
                    <a:pt x="2260010" y="192730"/>
                  </a:lnTo>
                  <a:lnTo>
                    <a:pt x="2263775" y="198528"/>
                  </a:lnTo>
                  <a:lnTo>
                    <a:pt x="2269519" y="202481"/>
                  </a:lnTo>
                  <a:lnTo>
                    <a:pt x="2276109" y="203862"/>
                  </a:lnTo>
                  <a:lnTo>
                    <a:pt x="2282723" y="202672"/>
                  </a:lnTo>
                  <a:lnTo>
                    <a:pt x="2288540" y="198909"/>
                  </a:lnTo>
                  <a:lnTo>
                    <a:pt x="2440051" y="50573"/>
                  </a:lnTo>
                  <a:lnTo>
                    <a:pt x="2409898" y="43207"/>
                  </a:lnTo>
                  <a:close/>
                </a:path>
                <a:path w="2440304" h="735329">
                  <a:moveTo>
                    <a:pt x="2370540" y="69663"/>
                  </a:moveTo>
                  <a:lnTo>
                    <a:pt x="2344760" y="94860"/>
                  </a:lnTo>
                  <a:lnTo>
                    <a:pt x="2409488" y="77116"/>
                  </a:lnTo>
                  <a:lnTo>
                    <a:pt x="2401062" y="77116"/>
                  </a:lnTo>
                  <a:lnTo>
                    <a:pt x="2370540" y="69663"/>
                  </a:lnTo>
                  <a:close/>
                </a:path>
                <a:path w="2440304" h="735329">
                  <a:moveTo>
                    <a:pt x="2393061" y="47652"/>
                  </a:moveTo>
                  <a:lnTo>
                    <a:pt x="2370540" y="69663"/>
                  </a:lnTo>
                  <a:lnTo>
                    <a:pt x="2401062" y="77116"/>
                  </a:lnTo>
                  <a:lnTo>
                    <a:pt x="2393061" y="47652"/>
                  </a:lnTo>
                  <a:close/>
                </a:path>
                <a:path w="2440304" h="735329">
                  <a:moveTo>
                    <a:pt x="2401900" y="47652"/>
                  </a:moveTo>
                  <a:lnTo>
                    <a:pt x="2393061" y="47652"/>
                  </a:lnTo>
                  <a:lnTo>
                    <a:pt x="2401062" y="77116"/>
                  </a:lnTo>
                  <a:lnTo>
                    <a:pt x="2409488" y="77116"/>
                  </a:lnTo>
                  <a:lnTo>
                    <a:pt x="2409952" y="76989"/>
                  </a:lnTo>
                  <a:lnTo>
                    <a:pt x="2401900" y="47652"/>
                  </a:lnTo>
                  <a:close/>
                </a:path>
                <a:path w="2440304" h="735329">
                  <a:moveTo>
                    <a:pt x="2400681" y="43207"/>
                  </a:moveTo>
                  <a:lnTo>
                    <a:pt x="2335441" y="61092"/>
                  </a:lnTo>
                  <a:lnTo>
                    <a:pt x="2370540" y="69663"/>
                  </a:lnTo>
                  <a:lnTo>
                    <a:pt x="2393061" y="47652"/>
                  </a:lnTo>
                  <a:lnTo>
                    <a:pt x="2401900" y="47652"/>
                  </a:lnTo>
                  <a:lnTo>
                    <a:pt x="2400681" y="43207"/>
                  </a:lnTo>
                  <a:close/>
                </a:path>
                <a:path w="2440304" h="735329">
                  <a:moveTo>
                    <a:pt x="2227226" y="0"/>
                  </a:moveTo>
                  <a:lnTo>
                    <a:pt x="2220912" y="2313"/>
                  </a:lnTo>
                  <a:lnTo>
                    <a:pt x="2215931" y="6818"/>
                  </a:lnTo>
                  <a:lnTo>
                    <a:pt x="2212975" y="13108"/>
                  </a:lnTo>
                  <a:lnTo>
                    <a:pt x="2212693" y="20065"/>
                  </a:lnTo>
                  <a:lnTo>
                    <a:pt x="2215006" y="26380"/>
                  </a:lnTo>
                  <a:lnTo>
                    <a:pt x="2219511" y="31361"/>
                  </a:lnTo>
                  <a:lnTo>
                    <a:pt x="2225802" y="34317"/>
                  </a:lnTo>
                  <a:lnTo>
                    <a:pt x="2335441" y="61092"/>
                  </a:lnTo>
                  <a:lnTo>
                    <a:pt x="2400681" y="43207"/>
                  </a:lnTo>
                  <a:lnTo>
                    <a:pt x="2409898" y="43207"/>
                  </a:lnTo>
                  <a:lnTo>
                    <a:pt x="2234184" y="281"/>
                  </a:lnTo>
                  <a:lnTo>
                    <a:pt x="2227226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4040632" y="266936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4541520" y="2561844"/>
            <a:ext cx="413384" cy="413384"/>
            <a:chOff x="4541520" y="2561844"/>
            <a:chExt cx="413384" cy="413384"/>
          </a:xfrm>
        </p:grpSpPr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0570" y="2580894"/>
              <a:ext cx="374903" cy="37490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560570" y="258089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5015991" y="266936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2595372" y="3949065"/>
            <a:ext cx="943610" cy="952500"/>
            <a:chOff x="2595372" y="3949065"/>
            <a:chExt cx="943610" cy="952500"/>
          </a:xfrm>
        </p:grpSpPr>
        <p:sp>
          <p:nvSpPr>
            <p:cNvPr id="31" name="object 31"/>
            <p:cNvSpPr/>
            <p:nvPr/>
          </p:nvSpPr>
          <p:spPr>
            <a:xfrm>
              <a:off x="2609850" y="3963543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4"/>
                  </a:lnTo>
                  <a:lnTo>
                    <a:pt x="914400" y="440054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09850" y="3963543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4"/>
                  </a:lnTo>
                  <a:lnTo>
                    <a:pt x="914400" y="264921"/>
                  </a:lnTo>
                  <a:lnTo>
                    <a:pt x="914400" y="440054"/>
                  </a:lnTo>
                  <a:lnTo>
                    <a:pt x="381000" y="440054"/>
                  </a:lnTo>
                  <a:lnTo>
                    <a:pt x="152400" y="440054"/>
                  </a:lnTo>
                  <a:lnTo>
                    <a:pt x="0" y="440054"/>
                  </a:lnTo>
                  <a:lnTo>
                    <a:pt x="0" y="264921"/>
                  </a:lnTo>
                  <a:lnTo>
                    <a:pt x="0" y="189864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8FAA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09850" y="4444365"/>
              <a:ext cx="914400" cy="442595"/>
            </a:xfrm>
            <a:custGeom>
              <a:avLst/>
              <a:gdLst/>
              <a:ahLst/>
              <a:cxnLst/>
              <a:rect l="l" t="t" r="r" b="b"/>
              <a:pathLst>
                <a:path w="914400" h="442595">
                  <a:moveTo>
                    <a:pt x="266700" y="0"/>
                  </a:moveTo>
                  <a:lnTo>
                    <a:pt x="152400" y="140589"/>
                  </a:lnTo>
                  <a:lnTo>
                    <a:pt x="0" y="140589"/>
                  </a:lnTo>
                  <a:lnTo>
                    <a:pt x="0" y="442341"/>
                  </a:lnTo>
                  <a:lnTo>
                    <a:pt x="914400" y="442341"/>
                  </a:lnTo>
                  <a:lnTo>
                    <a:pt x="914400" y="140589"/>
                  </a:lnTo>
                  <a:lnTo>
                    <a:pt x="381000" y="14058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09850" y="4444365"/>
              <a:ext cx="914400" cy="442595"/>
            </a:xfrm>
            <a:custGeom>
              <a:avLst/>
              <a:gdLst/>
              <a:ahLst/>
              <a:cxnLst/>
              <a:rect l="l" t="t" r="r" b="b"/>
              <a:pathLst>
                <a:path w="914400" h="442595">
                  <a:moveTo>
                    <a:pt x="0" y="140589"/>
                  </a:moveTo>
                  <a:lnTo>
                    <a:pt x="152400" y="140589"/>
                  </a:lnTo>
                  <a:lnTo>
                    <a:pt x="266700" y="0"/>
                  </a:lnTo>
                  <a:lnTo>
                    <a:pt x="381000" y="140589"/>
                  </a:lnTo>
                  <a:lnTo>
                    <a:pt x="914400" y="140589"/>
                  </a:lnTo>
                  <a:lnTo>
                    <a:pt x="914400" y="190881"/>
                  </a:lnTo>
                  <a:lnTo>
                    <a:pt x="914400" y="266319"/>
                  </a:lnTo>
                  <a:lnTo>
                    <a:pt x="914400" y="442341"/>
                  </a:lnTo>
                  <a:lnTo>
                    <a:pt x="381000" y="442341"/>
                  </a:lnTo>
                  <a:lnTo>
                    <a:pt x="152400" y="442341"/>
                  </a:lnTo>
                  <a:lnTo>
                    <a:pt x="0" y="442341"/>
                  </a:lnTo>
                  <a:lnTo>
                    <a:pt x="0" y="266319"/>
                  </a:lnTo>
                  <a:lnTo>
                    <a:pt x="0" y="190881"/>
                  </a:lnTo>
                  <a:lnTo>
                    <a:pt x="0" y="140589"/>
                  </a:lnTo>
                  <a:close/>
                </a:path>
              </a:pathLst>
            </a:custGeom>
            <a:ln w="28956">
              <a:solidFill>
                <a:srgbClr val="8FAA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724657" y="4088129"/>
            <a:ext cx="685800" cy="78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7E7E7E"/>
                </a:solidFill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  <a:p>
            <a:pPr marL="73660">
              <a:lnSpc>
                <a:spcPct val="100000"/>
              </a:lnSpc>
              <a:spcBef>
                <a:spcPts val="1645"/>
              </a:spcBef>
            </a:pPr>
            <a:r>
              <a:rPr sz="1800" b="1" spc="-20" dirty="0">
                <a:solidFill>
                  <a:srgbClr val="7E7E7E"/>
                </a:solidFill>
                <a:latin typeface="Calibri"/>
                <a:cs typeface="Calibri"/>
              </a:rPr>
              <a:t>HEAD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516879" y="2561844"/>
            <a:ext cx="411480" cy="413384"/>
            <a:chOff x="5516879" y="2561844"/>
            <a:chExt cx="411480" cy="413384"/>
          </a:xfrm>
        </p:grpSpPr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5929" y="2580894"/>
              <a:ext cx="373380" cy="37490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535929" y="2580894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5989828" y="266936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6507480" y="2004060"/>
            <a:ext cx="943610" cy="476250"/>
            <a:chOff x="6507480" y="2004060"/>
            <a:chExt cx="943610" cy="476250"/>
          </a:xfrm>
        </p:grpSpPr>
        <p:sp>
          <p:nvSpPr>
            <p:cNvPr id="41" name="object 41"/>
            <p:cNvSpPr/>
            <p:nvPr/>
          </p:nvSpPr>
          <p:spPr>
            <a:xfrm>
              <a:off x="6521958" y="2018538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152400" y="300227"/>
                  </a:lnTo>
                  <a:lnTo>
                    <a:pt x="266700" y="446913"/>
                  </a:lnTo>
                  <a:lnTo>
                    <a:pt x="381000" y="300227"/>
                  </a:lnTo>
                  <a:lnTo>
                    <a:pt x="914400" y="30022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21958" y="2018538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3"/>
                  </a:lnTo>
                  <a:lnTo>
                    <a:pt x="914400" y="250189"/>
                  </a:lnTo>
                  <a:lnTo>
                    <a:pt x="914400" y="300227"/>
                  </a:lnTo>
                  <a:lnTo>
                    <a:pt x="381000" y="300227"/>
                  </a:lnTo>
                  <a:lnTo>
                    <a:pt x="266700" y="446913"/>
                  </a:lnTo>
                  <a:lnTo>
                    <a:pt x="152400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717030" y="2002663"/>
            <a:ext cx="523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ramo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505956" y="2534411"/>
            <a:ext cx="411480" cy="413384"/>
            <a:chOff x="6505956" y="2534411"/>
            <a:chExt cx="411480" cy="413384"/>
          </a:xfrm>
        </p:grpSpPr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25006" y="2553461"/>
              <a:ext cx="373379" cy="37490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525006" y="2553461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5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79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4805" y="6375908"/>
            <a:ext cx="282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95"/>
              </a:spcBef>
            </a:pPr>
            <a:r>
              <a:rPr dirty="0"/>
              <a:t>Mesclando</a:t>
            </a:r>
            <a:r>
              <a:rPr spc="-30" dirty="0"/>
              <a:t> </a:t>
            </a:r>
            <a:r>
              <a:rPr i="1" dirty="0">
                <a:latin typeface="Calibri Light"/>
                <a:cs typeface="Calibri Light"/>
              </a:rPr>
              <a:t>Commits</a:t>
            </a:r>
            <a:r>
              <a:rPr i="1" spc="-50" dirty="0">
                <a:latin typeface="Calibri Light"/>
                <a:cs typeface="Calibri Light"/>
              </a:rPr>
              <a:t> </a:t>
            </a:r>
            <a:r>
              <a:rPr dirty="0"/>
              <a:t>sem</a:t>
            </a:r>
            <a:r>
              <a:rPr spc="-60" dirty="0"/>
              <a:t> </a:t>
            </a:r>
            <a:r>
              <a:rPr i="1" spc="-35" dirty="0">
                <a:latin typeface="Calibri Light"/>
                <a:cs typeface="Calibri Light"/>
              </a:rPr>
              <a:t>Fast-</a:t>
            </a:r>
            <a:r>
              <a:rPr i="1" spc="-10" dirty="0">
                <a:latin typeface="Calibri Light"/>
                <a:cs typeface="Calibri Light"/>
              </a:rPr>
              <a:t>foward</a:t>
            </a:r>
          </a:p>
        </p:txBody>
      </p:sp>
      <p:sp>
        <p:nvSpPr>
          <p:cNvPr id="4" name="object 4"/>
          <p:cNvSpPr/>
          <p:nvPr/>
        </p:nvSpPr>
        <p:spPr>
          <a:xfrm>
            <a:off x="2094483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1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8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1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5" h="210185">
                <a:moveTo>
                  <a:pt x="395351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1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621536" y="3441191"/>
            <a:ext cx="413384" cy="411480"/>
            <a:chOff x="1621536" y="3441191"/>
            <a:chExt cx="413384" cy="411480"/>
          </a:xfrm>
        </p:grpSpPr>
        <p:sp>
          <p:nvSpPr>
            <p:cNvPr id="6" name="object 6"/>
            <p:cNvSpPr/>
            <p:nvPr/>
          </p:nvSpPr>
          <p:spPr>
            <a:xfrm>
              <a:off x="1640586" y="3460241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3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40586" y="3460241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595372" y="3441191"/>
            <a:ext cx="411480" cy="411480"/>
            <a:chOff x="2595372" y="3441191"/>
            <a:chExt cx="411480" cy="411480"/>
          </a:xfrm>
        </p:grpSpPr>
        <p:sp>
          <p:nvSpPr>
            <p:cNvPr id="9" name="object 9"/>
            <p:cNvSpPr/>
            <p:nvPr/>
          </p:nvSpPr>
          <p:spPr>
            <a:xfrm>
              <a:off x="2614422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186689" y="0"/>
                  </a:moveTo>
                  <a:lnTo>
                    <a:pt x="137054" y="6667"/>
                  </a:lnTo>
                  <a:lnTo>
                    <a:pt x="92455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89" y="373380"/>
                  </a:lnTo>
                  <a:lnTo>
                    <a:pt x="236325" y="366712"/>
                  </a:lnTo>
                  <a:lnTo>
                    <a:pt x="280924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79" y="186690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3" y="25484"/>
                  </a:lnTo>
                  <a:lnTo>
                    <a:pt x="236325" y="666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14422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5" y="25484"/>
                  </a:lnTo>
                  <a:lnTo>
                    <a:pt x="137054" y="6667"/>
                  </a:lnTo>
                  <a:lnTo>
                    <a:pt x="186689" y="0"/>
                  </a:lnTo>
                  <a:lnTo>
                    <a:pt x="236325" y="6667"/>
                  </a:lnTo>
                  <a:lnTo>
                    <a:pt x="280923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79" y="186690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4" y="347895"/>
                  </a:lnTo>
                  <a:lnTo>
                    <a:pt x="236325" y="366712"/>
                  </a:lnTo>
                  <a:lnTo>
                    <a:pt x="186689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595372" y="3949065"/>
            <a:ext cx="943610" cy="952500"/>
            <a:chOff x="2595372" y="3949065"/>
            <a:chExt cx="943610" cy="952500"/>
          </a:xfrm>
        </p:grpSpPr>
        <p:sp>
          <p:nvSpPr>
            <p:cNvPr id="12" name="object 12"/>
            <p:cNvSpPr/>
            <p:nvPr/>
          </p:nvSpPr>
          <p:spPr>
            <a:xfrm>
              <a:off x="2609850" y="3963543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4"/>
                  </a:lnTo>
                  <a:lnTo>
                    <a:pt x="914400" y="440054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09850" y="3963543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4"/>
                  </a:lnTo>
                  <a:lnTo>
                    <a:pt x="914400" y="264921"/>
                  </a:lnTo>
                  <a:lnTo>
                    <a:pt x="914400" y="440054"/>
                  </a:lnTo>
                  <a:lnTo>
                    <a:pt x="381000" y="440054"/>
                  </a:lnTo>
                  <a:lnTo>
                    <a:pt x="152400" y="440054"/>
                  </a:lnTo>
                  <a:lnTo>
                    <a:pt x="0" y="440054"/>
                  </a:lnTo>
                  <a:lnTo>
                    <a:pt x="0" y="264921"/>
                  </a:lnTo>
                  <a:lnTo>
                    <a:pt x="0" y="189864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09850" y="4444365"/>
              <a:ext cx="914400" cy="442595"/>
            </a:xfrm>
            <a:custGeom>
              <a:avLst/>
              <a:gdLst/>
              <a:ahLst/>
              <a:cxnLst/>
              <a:rect l="l" t="t" r="r" b="b"/>
              <a:pathLst>
                <a:path w="914400" h="442595">
                  <a:moveTo>
                    <a:pt x="266700" y="0"/>
                  </a:moveTo>
                  <a:lnTo>
                    <a:pt x="152400" y="140589"/>
                  </a:lnTo>
                  <a:lnTo>
                    <a:pt x="0" y="140589"/>
                  </a:lnTo>
                  <a:lnTo>
                    <a:pt x="0" y="442341"/>
                  </a:lnTo>
                  <a:lnTo>
                    <a:pt x="914400" y="442341"/>
                  </a:lnTo>
                  <a:lnTo>
                    <a:pt x="914400" y="140589"/>
                  </a:lnTo>
                  <a:lnTo>
                    <a:pt x="381000" y="14058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09850" y="4444365"/>
              <a:ext cx="914400" cy="442595"/>
            </a:xfrm>
            <a:custGeom>
              <a:avLst/>
              <a:gdLst/>
              <a:ahLst/>
              <a:cxnLst/>
              <a:rect l="l" t="t" r="r" b="b"/>
              <a:pathLst>
                <a:path w="914400" h="442595">
                  <a:moveTo>
                    <a:pt x="0" y="140589"/>
                  </a:moveTo>
                  <a:lnTo>
                    <a:pt x="152400" y="140589"/>
                  </a:lnTo>
                  <a:lnTo>
                    <a:pt x="266700" y="0"/>
                  </a:lnTo>
                  <a:lnTo>
                    <a:pt x="381000" y="140589"/>
                  </a:lnTo>
                  <a:lnTo>
                    <a:pt x="914400" y="140589"/>
                  </a:lnTo>
                  <a:lnTo>
                    <a:pt x="914400" y="190881"/>
                  </a:lnTo>
                  <a:lnTo>
                    <a:pt x="914400" y="266319"/>
                  </a:lnTo>
                  <a:lnTo>
                    <a:pt x="914400" y="442341"/>
                  </a:lnTo>
                  <a:lnTo>
                    <a:pt x="381000" y="442341"/>
                  </a:lnTo>
                  <a:lnTo>
                    <a:pt x="152400" y="442341"/>
                  </a:lnTo>
                  <a:lnTo>
                    <a:pt x="0" y="442341"/>
                  </a:lnTo>
                  <a:lnTo>
                    <a:pt x="0" y="266319"/>
                  </a:lnTo>
                  <a:lnTo>
                    <a:pt x="0" y="190881"/>
                  </a:lnTo>
                  <a:lnTo>
                    <a:pt x="0" y="140589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724657" y="4088129"/>
            <a:ext cx="685800" cy="78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  <a:p>
            <a:pPr marL="73660">
              <a:lnSpc>
                <a:spcPct val="100000"/>
              </a:lnSpc>
              <a:spcBef>
                <a:spcPts val="1645"/>
              </a:spcBef>
            </a:pPr>
            <a:r>
              <a:rPr sz="1800" b="1" spc="-20" dirty="0">
                <a:latin typeface="Calibri"/>
                <a:cs typeface="Calibri"/>
              </a:rPr>
              <a:t>HEAD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97454" y="2928366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5">
                <a:moveTo>
                  <a:pt x="428612" y="48290"/>
                </a:moveTo>
                <a:lnTo>
                  <a:pt x="393344" y="56336"/>
                </a:lnTo>
                <a:lnTo>
                  <a:pt x="0" y="409829"/>
                </a:lnTo>
                <a:lnTo>
                  <a:pt x="23368" y="435991"/>
                </a:lnTo>
                <a:lnTo>
                  <a:pt x="416816" y="82506"/>
                </a:lnTo>
                <a:lnTo>
                  <a:pt x="428612" y="48290"/>
                </a:lnTo>
                <a:close/>
              </a:path>
              <a:path w="482600" h="436245">
                <a:moveTo>
                  <a:pt x="478536" y="11049"/>
                </a:moveTo>
                <a:lnTo>
                  <a:pt x="443737" y="11049"/>
                </a:lnTo>
                <a:lnTo>
                  <a:pt x="467232" y="37211"/>
                </a:lnTo>
                <a:lnTo>
                  <a:pt x="416816" y="82506"/>
                </a:lnTo>
                <a:lnTo>
                  <a:pt x="380110" y="188975"/>
                </a:lnTo>
                <a:lnTo>
                  <a:pt x="379245" y="195879"/>
                </a:lnTo>
                <a:lnTo>
                  <a:pt x="380999" y="202390"/>
                </a:lnTo>
                <a:lnTo>
                  <a:pt x="385040" y="207781"/>
                </a:lnTo>
                <a:lnTo>
                  <a:pt x="391032" y="211328"/>
                </a:lnTo>
                <a:lnTo>
                  <a:pt x="397916" y="212246"/>
                </a:lnTo>
                <a:lnTo>
                  <a:pt x="404383" y="210486"/>
                </a:lnTo>
                <a:lnTo>
                  <a:pt x="409731" y="206416"/>
                </a:lnTo>
                <a:lnTo>
                  <a:pt x="413257" y="200406"/>
                </a:lnTo>
                <a:lnTo>
                  <a:pt x="478536" y="11049"/>
                </a:lnTo>
                <a:close/>
              </a:path>
              <a:path w="482600" h="436245">
                <a:moveTo>
                  <a:pt x="450353" y="18414"/>
                </a:moveTo>
                <a:lnTo>
                  <a:pt x="438911" y="18414"/>
                </a:lnTo>
                <a:lnTo>
                  <a:pt x="459358" y="41275"/>
                </a:lnTo>
                <a:lnTo>
                  <a:pt x="428612" y="48290"/>
                </a:lnTo>
                <a:lnTo>
                  <a:pt x="416816" y="82506"/>
                </a:lnTo>
                <a:lnTo>
                  <a:pt x="467232" y="37211"/>
                </a:lnTo>
                <a:lnTo>
                  <a:pt x="450353" y="18414"/>
                </a:lnTo>
                <a:close/>
              </a:path>
              <a:path w="482600" h="436245">
                <a:moveTo>
                  <a:pt x="482345" y="0"/>
                </a:moveTo>
                <a:lnTo>
                  <a:pt x="275717" y="47244"/>
                </a:lnTo>
                <a:lnTo>
                  <a:pt x="269331" y="50109"/>
                </a:lnTo>
                <a:lnTo>
                  <a:pt x="264731" y="55022"/>
                </a:lnTo>
                <a:lnTo>
                  <a:pt x="262322" y="61317"/>
                </a:lnTo>
                <a:lnTo>
                  <a:pt x="262508" y="68325"/>
                </a:lnTo>
                <a:lnTo>
                  <a:pt x="265372" y="74638"/>
                </a:lnTo>
                <a:lnTo>
                  <a:pt x="270271" y="79200"/>
                </a:lnTo>
                <a:lnTo>
                  <a:pt x="276528" y="81595"/>
                </a:lnTo>
                <a:lnTo>
                  <a:pt x="283463" y="81407"/>
                </a:lnTo>
                <a:lnTo>
                  <a:pt x="393344" y="56336"/>
                </a:lnTo>
                <a:lnTo>
                  <a:pt x="443737" y="11049"/>
                </a:lnTo>
                <a:lnTo>
                  <a:pt x="478536" y="11049"/>
                </a:lnTo>
                <a:lnTo>
                  <a:pt x="482345" y="0"/>
                </a:lnTo>
                <a:close/>
              </a:path>
              <a:path w="482600" h="436245">
                <a:moveTo>
                  <a:pt x="443737" y="11049"/>
                </a:moveTo>
                <a:lnTo>
                  <a:pt x="393344" y="56336"/>
                </a:lnTo>
                <a:lnTo>
                  <a:pt x="428612" y="48290"/>
                </a:lnTo>
                <a:lnTo>
                  <a:pt x="438911" y="18414"/>
                </a:lnTo>
                <a:lnTo>
                  <a:pt x="450353" y="18414"/>
                </a:lnTo>
                <a:lnTo>
                  <a:pt x="443737" y="11049"/>
                </a:lnTo>
                <a:close/>
              </a:path>
              <a:path w="482600" h="436245">
                <a:moveTo>
                  <a:pt x="438911" y="18414"/>
                </a:moveTo>
                <a:lnTo>
                  <a:pt x="428612" y="48290"/>
                </a:lnTo>
                <a:lnTo>
                  <a:pt x="459358" y="41275"/>
                </a:lnTo>
                <a:lnTo>
                  <a:pt x="438911" y="1841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3567684" y="2561844"/>
            <a:ext cx="413384" cy="413384"/>
            <a:chOff x="3567684" y="2561844"/>
            <a:chExt cx="413384" cy="413384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6734" y="2580894"/>
              <a:ext cx="374903" cy="37490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586734" y="258089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4040632" y="266936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4541520" y="2561844"/>
            <a:ext cx="413384" cy="413384"/>
            <a:chOff x="4541520" y="2561844"/>
            <a:chExt cx="413384" cy="413384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0570" y="2580894"/>
              <a:ext cx="374903" cy="37490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560570" y="258089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5015991" y="266936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5516879" y="2561844"/>
            <a:ext cx="411480" cy="413384"/>
            <a:chOff x="5516879" y="2561844"/>
            <a:chExt cx="411480" cy="413384"/>
          </a:xfrm>
        </p:grpSpPr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5929" y="2580894"/>
              <a:ext cx="373380" cy="37490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535929" y="2580894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5989828" y="266936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6507480" y="2004060"/>
            <a:ext cx="943610" cy="476250"/>
            <a:chOff x="6507480" y="2004060"/>
            <a:chExt cx="943610" cy="476250"/>
          </a:xfrm>
        </p:grpSpPr>
        <p:sp>
          <p:nvSpPr>
            <p:cNvPr id="31" name="object 31"/>
            <p:cNvSpPr/>
            <p:nvPr/>
          </p:nvSpPr>
          <p:spPr>
            <a:xfrm>
              <a:off x="6521958" y="2018538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152400" y="300227"/>
                  </a:lnTo>
                  <a:lnTo>
                    <a:pt x="266700" y="446913"/>
                  </a:lnTo>
                  <a:lnTo>
                    <a:pt x="381000" y="300227"/>
                  </a:lnTo>
                  <a:lnTo>
                    <a:pt x="914400" y="30022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21958" y="2018538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3"/>
                  </a:lnTo>
                  <a:lnTo>
                    <a:pt x="914400" y="250189"/>
                  </a:lnTo>
                  <a:lnTo>
                    <a:pt x="914400" y="300227"/>
                  </a:lnTo>
                  <a:lnTo>
                    <a:pt x="381000" y="300227"/>
                  </a:lnTo>
                  <a:lnTo>
                    <a:pt x="266700" y="446913"/>
                  </a:lnTo>
                  <a:lnTo>
                    <a:pt x="152400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717030" y="2002663"/>
            <a:ext cx="523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ramo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505956" y="2534411"/>
            <a:ext cx="411480" cy="413384"/>
            <a:chOff x="6505956" y="2534411"/>
            <a:chExt cx="411480" cy="413384"/>
          </a:xfrm>
        </p:grpSpPr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25006" y="2553461"/>
              <a:ext cx="373379" cy="37490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525006" y="2553461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5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79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1528" y="5856528"/>
            <a:ext cx="77374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Realiza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merge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obrigatoriamente. </a:t>
            </a:r>
            <a:r>
              <a:rPr sz="2400" dirty="0">
                <a:latin typeface="Calibri"/>
                <a:cs typeface="Calibri"/>
              </a:rPr>
              <a:t>Possibilita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melhor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visualização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940" dirty="0">
                <a:latin typeface="Calibri"/>
                <a:cs typeface="Calibri"/>
                <a:hlinkClick r:id="rId2"/>
              </a:rPr>
              <a:t>h</a:t>
            </a:r>
            <a:r>
              <a:rPr sz="2700" b="1" i="1" spc="-37" baseline="-18518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</a:t>
            </a:r>
            <a:r>
              <a:rPr sz="2400" spc="-530" dirty="0">
                <a:latin typeface="Calibri"/>
                <a:cs typeface="Calibri"/>
                <a:hlinkClick r:id="rId2"/>
              </a:rPr>
              <a:t>i</a:t>
            </a:r>
            <a:r>
              <a:rPr sz="2700" b="1" i="1" spc="-7" baseline="-18518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i</a:t>
            </a:r>
            <a:r>
              <a:rPr sz="2700" b="1" i="1" spc="-952" baseline="-18518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s</a:t>
            </a:r>
            <a:r>
              <a:rPr sz="2400" spc="-320" dirty="0">
                <a:latin typeface="Calibri"/>
                <a:cs typeface="Calibri"/>
                <a:hlinkClick r:id="rId2"/>
              </a:rPr>
              <a:t>s</a:t>
            </a:r>
            <a:r>
              <a:rPr sz="2700" b="1" i="1" spc="-1762" baseline="-18518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m</a:t>
            </a:r>
            <a:r>
              <a:rPr sz="2400" spc="-25" dirty="0">
                <a:latin typeface="Calibri"/>
                <a:cs typeface="Calibri"/>
                <a:hlinkClick r:id="rId2"/>
              </a:rPr>
              <a:t>t</a:t>
            </a:r>
            <a:r>
              <a:rPr sz="2400" spc="-900" dirty="0">
                <a:latin typeface="Calibri"/>
                <a:cs typeface="Calibri"/>
                <a:hlinkClick r:id="rId2"/>
              </a:rPr>
              <a:t>ó</a:t>
            </a:r>
            <a:r>
              <a:rPr sz="2700" b="1" i="1" spc="-82" baseline="-18518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a</a:t>
            </a:r>
            <a:r>
              <a:rPr sz="2400" spc="-785" dirty="0">
                <a:latin typeface="Calibri"/>
                <a:cs typeface="Calibri"/>
                <a:hlinkClick r:id="rId2"/>
              </a:rPr>
              <a:t>r</a:t>
            </a:r>
            <a:r>
              <a:rPr sz="2700" b="1" i="1" spc="-15" baseline="-18518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r</a:t>
            </a:r>
            <a:r>
              <a:rPr sz="2700" b="1" i="1" spc="-885" baseline="-18518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c</a:t>
            </a:r>
            <a:r>
              <a:rPr sz="2400" dirty="0">
                <a:latin typeface="Calibri"/>
                <a:cs typeface="Calibri"/>
                <a:hlinkClick r:id="rId2"/>
              </a:rPr>
              <a:t>i</a:t>
            </a:r>
            <a:r>
              <a:rPr sz="2400" spc="-980" dirty="0">
                <a:latin typeface="Calibri"/>
                <a:cs typeface="Calibri"/>
                <a:hlinkClick r:id="rId2"/>
              </a:rPr>
              <a:t>c</a:t>
            </a:r>
            <a:r>
              <a:rPr sz="2700" b="1" i="1" spc="-7" baseline="-18518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k</a:t>
            </a:r>
            <a:r>
              <a:rPr sz="2700" b="1" i="1" spc="-555" baseline="-18518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j</a:t>
            </a:r>
            <a:r>
              <a:rPr sz="2400" spc="-910" dirty="0">
                <a:latin typeface="Calibri"/>
                <a:cs typeface="Calibri"/>
                <a:hlinkClick r:id="rId2"/>
              </a:rPr>
              <a:t>o</a:t>
            </a:r>
            <a:r>
              <a:rPr sz="2700" b="1" i="1" spc="-75" baseline="-18518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u</a:t>
            </a:r>
            <a:r>
              <a:rPr sz="2400" spc="-560" dirty="0">
                <a:latin typeface="Calibri"/>
                <a:cs typeface="Calibri"/>
                <a:hlinkClick r:id="rId2"/>
              </a:rPr>
              <a:t>.</a:t>
            </a:r>
            <a:r>
              <a:rPr sz="2700" b="1" i="1" spc="-7" baseline="-18518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nior</a:t>
            </a:r>
            <a:r>
              <a:rPr sz="2700" b="1" i="1" baseline="-18518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@outlook.</a:t>
            </a:r>
            <a:r>
              <a:rPr sz="2700" b="1" i="1" spc="-22" baseline="-18518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c</a:t>
            </a:r>
            <a:r>
              <a:rPr sz="2700" b="1" i="1" baseline="-18518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om</a:t>
            </a:r>
            <a:endParaRPr sz="2700" baseline="-18518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95"/>
              </a:spcBef>
            </a:pPr>
            <a:r>
              <a:rPr dirty="0"/>
              <a:t>Mesclando</a:t>
            </a:r>
            <a:r>
              <a:rPr spc="-30" dirty="0"/>
              <a:t> </a:t>
            </a:r>
            <a:r>
              <a:rPr i="1" dirty="0">
                <a:latin typeface="Calibri Light"/>
                <a:cs typeface="Calibri Light"/>
              </a:rPr>
              <a:t>Commits</a:t>
            </a:r>
            <a:r>
              <a:rPr i="1" spc="-50" dirty="0">
                <a:latin typeface="Calibri Light"/>
                <a:cs typeface="Calibri Light"/>
              </a:rPr>
              <a:t> </a:t>
            </a:r>
            <a:r>
              <a:rPr dirty="0"/>
              <a:t>sem</a:t>
            </a:r>
            <a:r>
              <a:rPr spc="-60" dirty="0"/>
              <a:t> </a:t>
            </a:r>
            <a:r>
              <a:rPr i="1" spc="-35" dirty="0">
                <a:latin typeface="Calibri Light"/>
                <a:cs typeface="Calibri Light"/>
              </a:rPr>
              <a:t>Fast-</a:t>
            </a:r>
            <a:r>
              <a:rPr i="1" spc="-10" dirty="0">
                <a:latin typeface="Calibri Light"/>
                <a:cs typeface="Calibri Light"/>
              </a:rPr>
              <a:t>foward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347077" y="3907790"/>
            <a:ext cx="943610" cy="469265"/>
            <a:chOff x="7347077" y="3907790"/>
            <a:chExt cx="943610" cy="469265"/>
          </a:xfrm>
        </p:grpSpPr>
        <p:sp>
          <p:nvSpPr>
            <p:cNvPr id="5" name="object 5"/>
            <p:cNvSpPr/>
            <p:nvPr/>
          </p:nvSpPr>
          <p:spPr>
            <a:xfrm>
              <a:off x="7361682" y="3922395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4"/>
                  </a:lnTo>
                  <a:lnTo>
                    <a:pt x="914400" y="440054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61682" y="3922395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4"/>
                  </a:lnTo>
                  <a:lnTo>
                    <a:pt x="914400" y="264921"/>
                  </a:lnTo>
                  <a:lnTo>
                    <a:pt x="914400" y="440054"/>
                  </a:lnTo>
                  <a:lnTo>
                    <a:pt x="381000" y="440054"/>
                  </a:lnTo>
                  <a:lnTo>
                    <a:pt x="152400" y="440054"/>
                  </a:lnTo>
                  <a:lnTo>
                    <a:pt x="0" y="440054"/>
                  </a:lnTo>
                  <a:lnTo>
                    <a:pt x="0" y="264921"/>
                  </a:lnTo>
                  <a:lnTo>
                    <a:pt x="0" y="189864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76235" y="4047490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4983" y="5084064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merge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ramo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--no-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ff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325868" y="4403216"/>
            <a:ext cx="943610" cy="469265"/>
            <a:chOff x="7325868" y="4403216"/>
            <a:chExt cx="943610" cy="469265"/>
          </a:xfrm>
        </p:grpSpPr>
        <p:sp>
          <p:nvSpPr>
            <p:cNvPr id="10" name="object 10"/>
            <p:cNvSpPr/>
            <p:nvPr/>
          </p:nvSpPr>
          <p:spPr>
            <a:xfrm>
              <a:off x="7340346" y="4417694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4"/>
                  </a:lnTo>
                  <a:lnTo>
                    <a:pt x="914400" y="440054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40346" y="4417694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4"/>
                  </a:lnTo>
                  <a:lnTo>
                    <a:pt x="914400" y="264921"/>
                  </a:lnTo>
                  <a:lnTo>
                    <a:pt x="914400" y="440054"/>
                  </a:lnTo>
                  <a:lnTo>
                    <a:pt x="381000" y="440054"/>
                  </a:lnTo>
                  <a:lnTo>
                    <a:pt x="152400" y="440054"/>
                  </a:lnTo>
                  <a:lnTo>
                    <a:pt x="0" y="440054"/>
                  </a:lnTo>
                  <a:lnTo>
                    <a:pt x="0" y="264921"/>
                  </a:lnTo>
                  <a:lnTo>
                    <a:pt x="0" y="189864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16494" y="4542282"/>
            <a:ext cx="561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HEAD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87667" y="2940430"/>
            <a:ext cx="481965" cy="436880"/>
          </a:xfrm>
          <a:custGeom>
            <a:avLst/>
            <a:gdLst/>
            <a:ahLst/>
            <a:cxnLst/>
            <a:rect l="l" t="t" r="r" b="b"/>
            <a:pathLst>
              <a:path w="481965" h="436879">
                <a:moveTo>
                  <a:pt x="276528" y="355030"/>
                </a:moveTo>
                <a:lnTo>
                  <a:pt x="270271" y="357425"/>
                </a:lnTo>
                <a:lnTo>
                  <a:pt x="265372" y="361987"/>
                </a:lnTo>
                <a:lnTo>
                  <a:pt x="262508" y="368300"/>
                </a:lnTo>
                <a:lnTo>
                  <a:pt x="262320" y="375235"/>
                </a:lnTo>
                <a:lnTo>
                  <a:pt x="264715" y="381492"/>
                </a:lnTo>
                <a:lnTo>
                  <a:pt x="269277" y="386391"/>
                </a:lnTo>
                <a:lnTo>
                  <a:pt x="275589" y="389255"/>
                </a:lnTo>
                <a:lnTo>
                  <a:pt x="481456" y="436753"/>
                </a:lnTo>
                <a:lnTo>
                  <a:pt x="477678" y="425704"/>
                </a:lnTo>
                <a:lnTo>
                  <a:pt x="443102" y="425704"/>
                </a:lnTo>
                <a:lnTo>
                  <a:pt x="393061" y="380553"/>
                </a:lnTo>
                <a:lnTo>
                  <a:pt x="283463" y="355219"/>
                </a:lnTo>
                <a:lnTo>
                  <a:pt x="276528" y="355030"/>
                </a:lnTo>
                <a:close/>
              </a:path>
              <a:path w="481965" h="436879">
                <a:moveTo>
                  <a:pt x="393061" y="380553"/>
                </a:moveTo>
                <a:lnTo>
                  <a:pt x="443102" y="425704"/>
                </a:lnTo>
                <a:lnTo>
                  <a:pt x="449746" y="418338"/>
                </a:lnTo>
                <a:lnTo>
                  <a:pt x="438276" y="418338"/>
                </a:lnTo>
                <a:lnTo>
                  <a:pt x="428101" y="388653"/>
                </a:lnTo>
                <a:lnTo>
                  <a:pt x="393061" y="380553"/>
                </a:lnTo>
                <a:close/>
              </a:path>
              <a:path w="481965" h="436879">
                <a:moveTo>
                  <a:pt x="397789" y="225194"/>
                </a:moveTo>
                <a:lnTo>
                  <a:pt x="390905" y="226060"/>
                </a:lnTo>
                <a:lnTo>
                  <a:pt x="384913" y="229586"/>
                </a:lnTo>
                <a:lnTo>
                  <a:pt x="380872" y="234934"/>
                </a:lnTo>
                <a:lnTo>
                  <a:pt x="379118" y="241401"/>
                </a:lnTo>
                <a:lnTo>
                  <a:pt x="379983" y="248285"/>
                </a:lnTo>
                <a:lnTo>
                  <a:pt x="416449" y="354663"/>
                </a:lnTo>
                <a:lnTo>
                  <a:pt x="466471" y="399796"/>
                </a:lnTo>
                <a:lnTo>
                  <a:pt x="443102" y="425704"/>
                </a:lnTo>
                <a:lnTo>
                  <a:pt x="477678" y="425704"/>
                </a:lnTo>
                <a:lnTo>
                  <a:pt x="413130" y="236982"/>
                </a:lnTo>
                <a:lnTo>
                  <a:pt x="409604" y="230989"/>
                </a:lnTo>
                <a:lnTo>
                  <a:pt x="404256" y="226949"/>
                </a:lnTo>
                <a:lnTo>
                  <a:pt x="397789" y="225194"/>
                </a:lnTo>
                <a:close/>
              </a:path>
              <a:path w="481965" h="436879">
                <a:moveTo>
                  <a:pt x="428101" y="388653"/>
                </a:moveTo>
                <a:lnTo>
                  <a:pt x="438276" y="418338"/>
                </a:lnTo>
                <a:lnTo>
                  <a:pt x="458724" y="395732"/>
                </a:lnTo>
                <a:lnTo>
                  <a:pt x="428101" y="388653"/>
                </a:lnTo>
                <a:close/>
              </a:path>
              <a:path w="481965" h="436879">
                <a:moveTo>
                  <a:pt x="416449" y="354663"/>
                </a:moveTo>
                <a:lnTo>
                  <a:pt x="428101" y="388653"/>
                </a:lnTo>
                <a:lnTo>
                  <a:pt x="458724" y="395732"/>
                </a:lnTo>
                <a:lnTo>
                  <a:pt x="438276" y="418338"/>
                </a:lnTo>
                <a:lnTo>
                  <a:pt x="449746" y="418338"/>
                </a:lnTo>
                <a:lnTo>
                  <a:pt x="466471" y="399796"/>
                </a:lnTo>
                <a:lnTo>
                  <a:pt x="416449" y="354663"/>
                </a:lnTo>
                <a:close/>
              </a:path>
              <a:path w="481965" h="436879">
                <a:moveTo>
                  <a:pt x="23367" y="0"/>
                </a:moveTo>
                <a:lnTo>
                  <a:pt x="0" y="25908"/>
                </a:lnTo>
                <a:lnTo>
                  <a:pt x="393061" y="380553"/>
                </a:lnTo>
                <a:lnTo>
                  <a:pt x="428101" y="388653"/>
                </a:lnTo>
                <a:lnTo>
                  <a:pt x="416449" y="354663"/>
                </a:lnTo>
                <a:lnTo>
                  <a:pt x="2336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3071622" y="3429000"/>
            <a:ext cx="4757420" cy="411480"/>
            <a:chOff x="3071622" y="3429000"/>
            <a:chExt cx="4757420" cy="411480"/>
          </a:xfrm>
        </p:grpSpPr>
        <p:sp>
          <p:nvSpPr>
            <p:cNvPr id="15" name="object 15"/>
            <p:cNvSpPr/>
            <p:nvPr/>
          </p:nvSpPr>
          <p:spPr>
            <a:xfrm>
              <a:off x="7434833" y="3448050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4" h="373379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5"/>
                  </a:lnTo>
                  <a:lnTo>
                    <a:pt x="6697" y="137054"/>
                  </a:lnTo>
                  <a:lnTo>
                    <a:pt x="0" y="186689"/>
                  </a:lnTo>
                  <a:lnTo>
                    <a:pt x="6697" y="236325"/>
                  </a:lnTo>
                  <a:lnTo>
                    <a:pt x="25597" y="280923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4" y="186689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34833" y="3448050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4" h="373379">
                  <a:moveTo>
                    <a:pt x="0" y="186689"/>
                  </a:moveTo>
                  <a:lnTo>
                    <a:pt x="6697" y="137054"/>
                  </a:lnTo>
                  <a:lnTo>
                    <a:pt x="25597" y="92455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4" y="186689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3"/>
                  </a:lnTo>
                  <a:lnTo>
                    <a:pt x="669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622" y="3530397"/>
              <a:ext cx="4300220" cy="210820"/>
            </a:xfrm>
            <a:custGeom>
              <a:avLst/>
              <a:gdLst/>
              <a:ahLst/>
              <a:cxnLst/>
              <a:rect l="l" t="t" r="r" b="b"/>
              <a:pathLst>
                <a:path w="4300220" h="210820">
                  <a:moveTo>
                    <a:pt x="4227728" y="105104"/>
                  </a:moveTo>
                  <a:lnTo>
                    <a:pt x="4097654" y="177367"/>
                  </a:lnTo>
                  <a:lnTo>
                    <a:pt x="4092332" y="181883"/>
                  </a:lnTo>
                  <a:lnTo>
                    <a:pt x="4089273" y="187876"/>
                  </a:lnTo>
                  <a:lnTo>
                    <a:pt x="4088689" y="194583"/>
                  </a:lnTo>
                  <a:lnTo>
                    <a:pt x="4090797" y="201243"/>
                  </a:lnTo>
                  <a:lnTo>
                    <a:pt x="4095313" y="206565"/>
                  </a:lnTo>
                  <a:lnTo>
                    <a:pt x="4101306" y="209625"/>
                  </a:lnTo>
                  <a:lnTo>
                    <a:pt x="4108013" y="210208"/>
                  </a:lnTo>
                  <a:lnTo>
                    <a:pt x="4114673" y="208101"/>
                  </a:lnTo>
                  <a:lnTo>
                    <a:pt x="4268436" y="122630"/>
                  </a:lnTo>
                  <a:lnTo>
                    <a:pt x="4263898" y="122630"/>
                  </a:lnTo>
                  <a:lnTo>
                    <a:pt x="4263898" y="120471"/>
                  </a:lnTo>
                  <a:lnTo>
                    <a:pt x="4255388" y="120471"/>
                  </a:lnTo>
                  <a:lnTo>
                    <a:pt x="4227728" y="105104"/>
                  </a:lnTo>
                  <a:close/>
                </a:path>
                <a:path w="4300220" h="210820">
                  <a:moveTo>
                    <a:pt x="4196181" y="87578"/>
                  </a:moveTo>
                  <a:lnTo>
                    <a:pt x="0" y="87578"/>
                  </a:lnTo>
                  <a:lnTo>
                    <a:pt x="0" y="122630"/>
                  </a:lnTo>
                  <a:lnTo>
                    <a:pt x="4196181" y="122630"/>
                  </a:lnTo>
                  <a:lnTo>
                    <a:pt x="4227728" y="105104"/>
                  </a:lnTo>
                  <a:lnTo>
                    <a:pt x="4196181" y="87578"/>
                  </a:lnTo>
                  <a:close/>
                </a:path>
                <a:path w="4300220" h="210820">
                  <a:moveTo>
                    <a:pt x="4268436" y="87578"/>
                  </a:moveTo>
                  <a:lnTo>
                    <a:pt x="4263898" y="87578"/>
                  </a:lnTo>
                  <a:lnTo>
                    <a:pt x="4263898" y="122630"/>
                  </a:lnTo>
                  <a:lnTo>
                    <a:pt x="4268436" y="122630"/>
                  </a:lnTo>
                  <a:lnTo>
                    <a:pt x="4299966" y="105104"/>
                  </a:lnTo>
                  <a:lnTo>
                    <a:pt x="4268436" y="87578"/>
                  </a:lnTo>
                  <a:close/>
                </a:path>
                <a:path w="4300220" h="210820">
                  <a:moveTo>
                    <a:pt x="4255388" y="89737"/>
                  </a:moveTo>
                  <a:lnTo>
                    <a:pt x="4227728" y="105104"/>
                  </a:lnTo>
                  <a:lnTo>
                    <a:pt x="4255388" y="120471"/>
                  </a:lnTo>
                  <a:lnTo>
                    <a:pt x="4255388" y="89737"/>
                  </a:lnTo>
                  <a:close/>
                </a:path>
                <a:path w="4300220" h="210820">
                  <a:moveTo>
                    <a:pt x="4263898" y="89737"/>
                  </a:moveTo>
                  <a:lnTo>
                    <a:pt x="4255388" y="89737"/>
                  </a:lnTo>
                  <a:lnTo>
                    <a:pt x="4255388" y="120471"/>
                  </a:lnTo>
                  <a:lnTo>
                    <a:pt x="4263898" y="120471"/>
                  </a:lnTo>
                  <a:lnTo>
                    <a:pt x="4263898" y="89737"/>
                  </a:lnTo>
                  <a:close/>
                </a:path>
                <a:path w="4300220" h="210820">
                  <a:moveTo>
                    <a:pt x="4108013" y="0"/>
                  </a:moveTo>
                  <a:lnTo>
                    <a:pt x="4101306" y="583"/>
                  </a:lnTo>
                  <a:lnTo>
                    <a:pt x="4095313" y="3643"/>
                  </a:lnTo>
                  <a:lnTo>
                    <a:pt x="4090797" y="8965"/>
                  </a:lnTo>
                  <a:lnTo>
                    <a:pt x="4088689" y="15624"/>
                  </a:lnTo>
                  <a:lnTo>
                    <a:pt x="4089273" y="22332"/>
                  </a:lnTo>
                  <a:lnTo>
                    <a:pt x="4092332" y="28324"/>
                  </a:lnTo>
                  <a:lnTo>
                    <a:pt x="4097654" y="32841"/>
                  </a:lnTo>
                  <a:lnTo>
                    <a:pt x="4227728" y="105104"/>
                  </a:lnTo>
                  <a:lnTo>
                    <a:pt x="4255388" y="89737"/>
                  </a:lnTo>
                  <a:lnTo>
                    <a:pt x="4263898" y="89737"/>
                  </a:lnTo>
                  <a:lnTo>
                    <a:pt x="4263898" y="87578"/>
                  </a:lnTo>
                  <a:lnTo>
                    <a:pt x="4268436" y="87578"/>
                  </a:lnTo>
                  <a:lnTo>
                    <a:pt x="4114673" y="2107"/>
                  </a:lnTo>
                  <a:lnTo>
                    <a:pt x="4108013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2094483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1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8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1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5" h="210185">
                <a:moveTo>
                  <a:pt x="395351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1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1621536" y="3441191"/>
            <a:ext cx="413384" cy="411480"/>
            <a:chOff x="1621536" y="3441191"/>
            <a:chExt cx="413384" cy="411480"/>
          </a:xfrm>
        </p:grpSpPr>
        <p:sp>
          <p:nvSpPr>
            <p:cNvPr id="20" name="object 20"/>
            <p:cNvSpPr/>
            <p:nvPr/>
          </p:nvSpPr>
          <p:spPr>
            <a:xfrm>
              <a:off x="1640586" y="3460241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3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40586" y="3460241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2595372" y="3441191"/>
            <a:ext cx="411480" cy="411480"/>
            <a:chOff x="2595372" y="3441191"/>
            <a:chExt cx="411480" cy="411480"/>
          </a:xfrm>
        </p:grpSpPr>
        <p:sp>
          <p:nvSpPr>
            <p:cNvPr id="23" name="object 23"/>
            <p:cNvSpPr/>
            <p:nvPr/>
          </p:nvSpPr>
          <p:spPr>
            <a:xfrm>
              <a:off x="2614422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186689" y="0"/>
                  </a:moveTo>
                  <a:lnTo>
                    <a:pt x="137054" y="6667"/>
                  </a:lnTo>
                  <a:lnTo>
                    <a:pt x="92455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89" y="373380"/>
                  </a:lnTo>
                  <a:lnTo>
                    <a:pt x="236325" y="366712"/>
                  </a:lnTo>
                  <a:lnTo>
                    <a:pt x="280924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79" y="186690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3" y="25484"/>
                  </a:lnTo>
                  <a:lnTo>
                    <a:pt x="236325" y="666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14422" y="346024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5" y="25484"/>
                  </a:lnTo>
                  <a:lnTo>
                    <a:pt x="137054" y="6667"/>
                  </a:lnTo>
                  <a:lnTo>
                    <a:pt x="186689" y="0"/>
                  </a:lnTo>
                  <a:lnTo>
                    <a:pt x="236325" y="6667"/>
                  </a:lnTo>
                  <a:lnTo>
                    <a:pt x="280923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79" y="186690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4" y="347895"/>
                  </a:lnTo>
                  <a:lnTo>
                    <a:pt x="236325" y="366712"/>
                  </a:lnTo>
                  <a:lnTo>
                    <a:pt x="186689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2595245" y="3948938"/>
            <a:ext cx="943610" cy="469265"/>
            <a:chOff x="2595245" y="3948938"/>
            <a:chExt cx="943610" cy="469265"/>
          </a:xfrm>
        </p:grpSpPr>
        <p:sp>
          <p:nvSpPr>
            <p:cNvPr id="26" name="object 26"/>
            <p:cNvSpPr/>
            <p:nvPr/>
          </p:nvSpPr>
          <p:spPr>
            <a:xfrm>
              <a:off x="2609850" y="3963543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4"/>
                  </a:lnTo>
                  <a:lnTo>
                    <a:pt x="914400" y="440054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09850" y="3963543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4"/>
                  </a:lnTo>
                  <a:lnTo>
                    <a:pt x="914400" y="264921"/>
                  </a:lnTo>
                  <a:lnTo>
                    <a:pt x="914400" y="440054"/>
                  </a:lnTo>
                  <a:lnTo>
                    <a:pt x="381000" y="440054"/>
                  </a:lnTo>
                  <a:lnTo>
                    <a:pt x="152400" y="440054"/>
                  </a:lnTo>
                  <a:lnTo>
                    <a:pt x="0" y="440054"/>
                  </a:lnTo>
                  <a:lnTo>
                    <a:pt x="0" y="264921"/>
                  </a:lnTo>
                  <a:lnTo>
                    <a:pt x="0" y="189864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724657" y="4088129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97454" y="2928366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5">
                <a:moveTo>
                  <a:pt x="428612" y="48290"/>
                </a:moveTo>
                <a:lnTo>
                  <a:pt x="393344" y="56336"/>
                </a:lnTo>
                <a:lnTo>
                  <a:pt x="0" y="409829"/>
                </a:lnTo>
                <a:lnTo>
                  <a:pt x="23368" y="435991"/>
                </a:lnTo>
                <a:lnTo>
                  <a:pt x="416816" y="82506"/>
                </a:lnTo>
                <a:lnTo>
                  <a:pt x="428612" y="48290"/>
                </a:lnTo>
                <a:close/>
              </a:path>
              <a:path w="482600" h="436245">
                <a:moveTo>
                  <a:pt x="478536" y="11049"/>
                </a:moveTo>
                <a:lnTo>
                  <a:pt x="443737" y="11049"/>
                </a:lnTo>
                <a:lnTo>
                  <a:pt x="467232" y="37211"/>
                </a:lnTo>
                <a:lnTo>
                  <a:pt x="416816" y="82506"/>
                </a:lnTo>
                <a:lnTo>
                  <a:pt x="380110" y="188975"/>
                </a:lnTo>
                <a:lnTo>
                  <a:pt x="379245" y="195879"/>
                </a:lnTo>
                <a:lnTo>
                  <a:pt x="380999" y="202390"/>
                </a:lnTo>
                <a:lnTo>
                  <a:pt x="385040" y="207781"/>
                </a:lnTo>
                <a:lnTo>
                  <a:pt x="391032" y="211328"/>
                </a:lnTo>
                <a:lnTo>
                  <a:pt x="397916" y="212246"/>
                </a:lnTo>
                <a:lnTo>
                  <a:pt x="404383" y="210486"/>
                </a:lnTo>
                <a:lnTo>
                  <a:pt x="409731" y="206416"/>
                </a:lnTo>
                <a:lnTo>
                  <a:pt x="413257" y="200406"/>
                </a:lnTo>
                <a:lnTo>
                  <a:pt x="478536" y="11049"/>
                </a:lnTo>
                <a:close/>
              </a:path>
              <a:path w="482600" h="436245">
                <a:moveTo>
                  <a:pt x="450353" y="18414"/>
                </a:moveTo>
                <a:lnTo>
                  <a:pt x="438911" y="18414"/>
                </a:lnTo>
                <a:lnTo>
                  <a:pt x="459358" y="41275"/>
                </a:lnTo>
                <a:lnTo>
                  <a:pt x="428612" y="48290"/>
                </a:lnTo>
                <a:lnTo>
                  <a:pt x="416816" y="82506"/>
                </a:lnTo>
                <a:lnTo>
                  <a:pt x="467232" y="37211"/>
                </a:lnTo>
                <a:lnTo>
                  <a:pt x="450353" y="18414"/>
                </a:lnTo>
                <a:close/>
              </a:path>
              <a:path w="482600" h="436245">
                <a:moveTo>
                  <a:pt x="482345" y="0"/>
                </a:moveTo>
                <a:lnTo>
                  <a:pt x="275717" y="47244"/>
                </a:lnTo>
                <a:lnTo>
                  <a:pt x="269331" y="50109"/>
                </a:lnTo>
                <a:lnTo>
                  <a:pt x="264731" y="55022"/>
                </a:lnTo>
                <a:lnTo>
                  <a:pt x="262322" y="61317"/>
                </a:lnTo>
                <a:lnTo>
                  <a:pt x="262508" y="68325"/>
                </a:lnTo>
                <a:lnTo>
                  <a:pt x="265372" y="74638"/>
                </a:lnTo>
                <a:lnTo>
                  <a:pt x="270271" y="79200"/>
                </a:lnTo>
                <a:lnTo>
                  <a:pt x="276528" y="81595"/>
                </a:lnTo>
                <a:lnTo>
                  <a:pt x="283463" y="81407"/>
                </a:lnTo>
                <a:lnTo>
                  <a:pt x="393344" y="56336"/>
                </a:lnTo>
                <a:lnTo>
                  <a:pt x="443737" y="11049"/>
                </a:lnTo>
                <a:lnTo>
                  <a:pt x="478536" y="11049"/>
                </a:lnTo>
                <a:lnTo>
                  <a:pt x="482345" y="0"/>
                </a:lnTo>
                <a:close/>
              </a:path>
              <a:path w="482600" h="436245">
                <a:moveTo>
                  <a:pt x="443737" y="11049"/>
                </a:moveTo>
                <a:lnTo>
                  <a:pt x="393344" y="56336"/>
                </a:lnTo>
                <a:lnTo>
                  <a:pt x="428612" y="48290"/>
                </a:lnTo>
                <a:lnTo>
                  <a:pt x="438911" y="18414"/>
                </a:lnTo>
                <a:lnTo>
                  <a:pt x="450353" y="18414"/>
                </a:lnTo>
                <a:lnTo>
                  <a:pt x="443737" y="11049"/>
                </a:lnTo>
                <a:close/>
              </a:path>
              <a:path w="482600" h="436245">
                <a:moveTo>
                  <a:pt x="438911" y="18414"/>
                </a:moveTo>
                <a:lnTo>
                  <a:pt x="428612" y="48290"/>
                </a:lnTo>
                <a:lnTo>
                  <a:pt x="459358" y="41275"/>
                </a:lnTo>
                <a:lnTo>
                  <a:pt x="438911" y="1841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3567684" y="2561844"/>
            <a:ext cx="413384" cy="413384"/>
            <a:chOff x="3567684" y="2561844"/>
            <a:chExt cx="413384" cy="413384"/>
          </a:xfrm>
        </p:grpSpPr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6734" y="2580894"/>
              <a:ext cx="374903" cy="37490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586734" y="258089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4040632" y="266936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4541520" y="2561844"/>
            <a:ext cx="413384" cy="413384"/>
            <a:chOff x="4541520" y="2561844"/>
            <a:chExt cx="413384" cy="413384"/>
          </a:xfrm>
        </p:grpSpPr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0570" y="2580894"/>
              <a:ext cx="374903" cy="37490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560570" y="258089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5015991" y="266936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2595372" y="4429886"/>
            <a:ext cx="943610" cy="471805"/>
            <a:chOff x="2595372" y="4429886"/>
            <a:chExt cx="943610" cy="471805"/>
          </a:xfrm>
        </p:grpSpPr>
        <p:sp>
          <p:nvSpPr>
            <p:cNvPr id="39" name="object 39"/>
            <p:cNvSpPr/>
            <p:nvPr/>
          </p:nvSpPr>
          <p:spPr>
            <a:xfrm>
              <a:off x="2609850" y="4444364"/>
              <a:ext cx="914400" cy="442595"/>
            </a:xfrm>
            <a:custGeom>
              <a:avLst/>
              <a:gdLst/>
              <a:ahLst/>
              <a:cxnLst/>
              <a:rect l="l" t="t" r="r" b="b"/>
              <a:pathLst>
                <a:path w="914400" h="442595">
                  <a:moveTo>
                    <a:pt x="266700" y="0"/>
                  </a:moveTo>
                  <a:lnTo>
                    <a:pt x="152400" y="140589"/>
                  </a:lnTo>
                  <a:lnTo>
                    <a:pt x="0" y="140589"/>
                  </a:lnTo>
                  <a:lnTo>
                    <a:pt x="0" y="442341"/>
                  </a:lnTo>
                  <a:lnTo>
                    <a:pt x="914400" y="442341"/>
                  </a:lnTo>
                  <a:lnTo>
                    <a:pt x="914400" y="140589"/>
                  </a:lnTo>
                  <a:lnTo>
                    <a:pt x="381000" y="14058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609850" y="4444364"/>
              <a:ext cx="914400" cy="442595"/>
            </a:xfrm>
            <a:custGeom>
              <a:avLst/>
              <a:gdLst/>
              <a:ahLst/>
              <a:cxnLst/>
              <a:rect l="l" t="t" r="r" b="b"/>
              <a:pathLst>
                <a:path w="914400" h="442595">
                  <a:moveTo>
                    <a:pt x="0" y="140589"/>
                  </a:moveTo>
                  <a:lnTo>
                    <a:pt x="152400" y="140589"/>
                  </a:lnTo>
                  <a:lnTo>
                    <a:pt x="266700" y="0"/>
                  </a:lnTo>
                  <a:lnTo>
                    <a:pt x="381000" y="140589"/>
                  </a:lnTo>
                  <a:lnTo>
                    <a:pt x="914400" y="140589"/>
                  </a:lnTo>
                  <a:lnTo>
                    <a:pt x="914400" y="190881"/>
                  </a:lnTo>
                  <a:lnTo>
                    <a:pt x="914400" y="266319"/>
                  </a:lnTo>
                  <a:lnTo>
                    <a:pt x="914400" y="442341"/>
                  </a:lnTo>
                  <a:lnTo>
                    <a:pt x="381000" y="442341"/>
                  </a:lnTo>
                  <a:lnTo>
                    <a:pt x="152400" y="442341"/>
                  </a:lnTo>
                  <a:lnTo>
                    <a:pt x="0" y="442341"/>
                  </a:lnTo>
                  <a:lnTo>
                    <a:pt x="0" y="266319"/>
                  </a:lnTo>
                  <a:lnTo>
                    <a:pt x="0" y="190881"/>
                  </a:lnTo>
                  <a:lnTo>
                    <a:pt x="0" y="140589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785617" y="4571238"/>
            <a:ext cx="561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HEAD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516879" y="2561844"/>
            <a:ext cx="411480" cy="413384"/>
            <a:chOff x="5516879" y="2561844"/>
            <a:chExt cx="411480" cy="413384"/>
          </a:xfrm>
        </p:grpSpPr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5929" y="2580894"/>
              <a:ext cx="373380" cy="374903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535929" y="2580894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5989828" y="266936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6507480" y="2004060"/>
            <a:ext cx="943610" cy="476250"/>
            <a:chOff x="6507480" y="2004060"/>
            <a:chExt cx="943610" cy="476250"/>
          </a:xfrm>
        </p:grpSpPr>
        <p:sp>
          <p:nvSpPr>
            <p:cNvPr id="47" name="object 47"/>
            <p:cNvSpPr/>
            <p:nvPr/>
          </p:nvSpPr>
          <p:spPr>
            <a:xfrm>
              <a:off x="6521958" y="2018538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152400" y="300227"/>
                  </a:lnTo>
                  <a:lnTo>
                    <a:pt x="266700" y="446913"/>
                  </a:lnTo>
                  <a:lnTo>
                    <a:pt x="381000" y="300227"/>
                  </a:lnTo>
                  <a:lnTo>
                    <a:pt x="914400" y="30022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521958" y="2018538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3"/>
                  </a:lnTo>
                  <a:lnTo>
                    <a:pt x="914400" y="250189"/>
                  </a:lnTo>
                  <a:lnTo>
                    <a:pt x="914400" y="300227"/>
                  </a:lnTo>
                  <a:lnTo>
                    <a:pt x="381000" y="300227"/>
                  </a:lnTo>
                  <a:lnTo>
                    <a:pt x="266700" y="446913"/>
                  </a:lnTo>
                  <a:lnTo>
                    <a:pt x="152400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717030" y="2002663"/>
            <a:ext cx="523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ramo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505956" y="2534411"/>
            <a:ext cx="411480" cy="413384"/>
            <a:chOff x="6505956" y="2534411"/>
            <a:chExt cx="411480" cy="413384"/>
          </a:xfrm>
        </p:grpSpPr>
        <p:pic>
          <p:nvPicPr>
            <p:cNvPr id="51" name="object 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25006" y="2553461"/>
              <a:ext cx="373379" cy="37490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525006" y="2553461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5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79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09139">
              <a:lnSpc>
                <a:spcPct val="100000"/>
              </a:lnSpc>
              <a:spcBef>
                <a:spcPts val="95"/>
              </a:spcBef>
            </a:pPr>
            <a:r>
              <a:rPr dirty="0"/>
              <a:t>Mesclando</a:t>
            </a:r>
            <a:r>
              <a:rPr spc="-130" dirty="0"/>
              <a:t> </a:t>
            </a:r>
            <a:r>
              <a:rPr i="1" spc="-10" dirty="0">
                <a:latin typeface="Calibri Light"/>
                <a:cs typeface="Calibri Light"/>
              </a:rPr>
              <a:t>Commits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5152" y="1885188"/>
            <a:ext cx="1965960" cy="1379220"/>
            <a:chOff x="835152" y="1885188"/>
            <a:chExt cx="1965960" cy="1379220"/>
          </a:xfrm>
        </p:grpSpPr>
        <p:sp>
          <p:nvSpPr>
            <p:cNvPr id="4" name="object 4"/>
            <p:cNvSpPr/>
            <p:nvPr/>
          </p:nvSpPr>
          <p:spPr>
            <a:xfrm>
              <a:off x="854202" y="1904238"/>
              <a:ext cx="1927860" cy="1341120"/>
            </a:xfrm>
            <a:custGeom>
              <a:avLst/>
              <a:gdLst/>
              <a:ahLst/>
              <a:cxnLst/>
              <a:rect l="l" t="t" r="r" b="b"/>
              <a:pathLst>
                <a:path w="1927860" h="1341120">
                  <a:moveTo>
                    <a:pt x="1927860" y="0"/>
                  </a:moveTo>
                  <a:lnTo>
                    <a:pt x="343890" y="0"/>
                  </a:lnTo>
                  <a:lnTo>
                    <a:pt x="0" y="343915"/>
                  </a:lnTo>
                  <a:lnTo>
                    <a:pt x="0" y="1341120"/>
                  </a:lnTo>
                  <a:lnTo>
                    <a:pt x="1927860" y="1341120"/>
                  </a:lnTo>
                  <a:lnTo>
                    <a:pt x="192786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4202" y="1904238"/>
              <a:ext cx="344170" cy="344170"/>
            </a:xfrm>
            <a:custGeom>
              <a:avLst/>
              <a:gdLst/>
              <a:ahLst/>
              <a:cxnLst/>
              <a:rect l="l" t="t" r="r" b="b"/>
              <a:pathLst>
                <a:path w="344169" h="344169">
                  <a:moveTo>
                    <a:pt x="343890" y="0"/>
                  </a:moveTo>
                  <a:lnTo>
                    <a:pt x="0" y="343915"/>
                  </a:lnTo>
                  <a:lnTo>
                    <a:pt x="275107" y="275082"/>
                  </a:lnTo>
                  <a:lnTo>
                    <a:pt x="343890" y="0"/>
                  </a:lnTo>
                  <a:close/>
                </a:path>
              </a:pathLst>
            </a:custGeom>
            <a:solidFill>
              <a:srgbClr val="97A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4202" y="1904238"/>
              <a:ext cx="1927860" cy="1341120"/>
            </a:xfrm>
            <a:custGeom>
              <a:avLst/>
              <a:gdLst/>
              <a:ahLst/>
              <a:cxnLst/>
              <a:rect l="l" t="t" r="r" b="b"/>
              <a:pathLst>
                <a:path w="1927860" h="1341120">
                  <a:moveTo>
                    <a:pt x="343890" y="0"/>
                  </a:moveTo>
                  <a:lnTo>
                    <a:pt x="275107" y="275082"/>
                  </a:lnTo>
                  <a:lnTo>
                    <a:pt x="0" y="343915"/>
                  </a:lnTo>
                  <a:lnTo>
                    <a:pt x="343890" y="0"/>
                  </a:lnTo>
                  <a:lnTo>
                    <a:pt x="1927860" y="0"/>
                  </a:lnTo>
                  <a:lnTo>
                    <a:pt x="1927860" y="1341120"/>
                  </a:lnTo>
                  <a:lnTo>
                    <a:pt x="0" y="1341120"/>
                  </a:lnTo>
                  <a:lnTo>
                    <a:pt x="0" y="343915"/>
                  </a:lnTo>
                </a:path>
              </a:pathLst>
            </a:custGeom>
            <a:ln w="381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35152" y="4069079"/>
            <a:ext cx="1965960" cy="1920239"/>
            <a:chOff x="835152" y="4069079"/>
            <a:chExt cx="1965960" cy="1920239"/>
          </a:xfrm>
        </p:grpSpPr>
        <p:sp>
          <p:nvSpPr>
            <p:cNvPr id="8" name="object 8"/>
            <p:cNvSpPr/>
            <p:nvPr/>
          </p:nvSpPr>
          <p:spPr>
            <a:xfrm>
              <a:off x="854202" y="4088129"/>
              <a:ext cx="1927860" cy="1882139"/>
            </a:xfrm>
            <a:custGeom>
              <a:avLst/>
              <a:gdLst/>
              <a:ahLst/>
              <a:cxnLst/>
              <a:rect l="l" t="t" r="r" b="b"/>
              <a:pathLst>
                <a:path w="1927860" h="1882139">
                  <a:moveTo>
                    <a:pt x="1927860" y="0"/>
                  </a:moveTo>
                  <a:lnTo>
                    <a:pt x="339725" y="0"/>
                  </a:lnTo>
                  <a:lnTo>
                    <a:pt x="0" y="339725"/>
                  </a:lnTo>
                  <a:lnTo>
                    <a:pt x="0" y="1882140"/>
                  </a:lnTo>
                  <a:lnTo>
                    <a:pt x="1927860" y="1882140"/>
                  </a:lnTo>
                  <a:lnTo>
                    <a:pt x="192786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4202" y="4088129"/>
              <a:ext cx="339725" cy="339725"/>
            </a:xfrm>
            <a:custGeom>
              <a:avLst/>
              <a:gdLst/>
              <a:ahLst/>
              <a:cxnLst/>
              <a:rect l="l" t="t" r="r" b="b"/>
              <a:pathLst>
                <a:path w="339725" h="339725">
                  <a:moveTo>
                    <a:pt x="339725" y="0"/>
                  </a:moveTo>
                  <a:lnTo>
                    <a:pt x="0" y="339725"/>
                  </a:lnTo>
                  <a:lnTo>
                    <a:pt x="271779" y="271780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97A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4202" y="4088129"/>
              <a:ext cx="1927860" cy="1882139"/>
            </a:xfrm>
            <a:custGeom>
              <a:avLst/>
              <a:gdLst/>
              <a:ahLst/>
              <a:cxnLst/>
              <a:rect l="l" t="t" r="r" b="b"/>
              <a:pathLst>
                <a:path w="1927860" h="1882139">
                  <a:moveTo>
                    <a:pt x="339725" y="0"/>
                  </a:moveTo>
                  <a:lnTo>
                    <a:pt x="271779" y="271780"/>
                  </a:lnTo>
                  <a:lnTo>
                    <a:pt x="0" y="339725"/>
                  </a:lnTo>
                  <a:lnTo>
                    <a:pt x="339725" y="0"/>
                  </a:lnTo>
                  <a:lnTo>
                    <a:pt x="1927860" y="0"/>
                  </a:lnTo>
                  <a:lnTo>
                    <a:pt x="1927860" y="1882140"/>
                  </a:lnTo>
                  <a:lnTo>
                    <a:pt x="0" y="1882140"/>
                  </a:lnTo>
                  <a:lnTo>
                    <a:pt x="0" y="339725"/>
                  </a:lnTo>
                </a:path>
              </a:pathLst>
            </a:custGeom>
            <a:ln w="381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43101" y="1468323"/>
            <a:ext cx="1393825" cy="426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386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master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2400">
              <a:latin typeface="Calibri"/>
              <a:cs typeface="Calibri"/>
            </a:endParaRPr>
          </a:p>
          <a:p>
            <a:pPr marL="285115" marR="76835" indent="-273050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def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fun</a:t>
            </a:r>
            <a:r>
              <a:rPr sz="2400" spc="-10" dirty="0">
                <a:latin typeface="Calibri"/>
                <a:cs typeface="Calibri"/>
              </a:rPr>
              <a:t>(x):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print</a:t>
            </a:r>
            <a:r>
              <a:rPr sz="24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30"/>
              </a:spcBef>
            </a:pPr>
            <a:endParaRPr sz="2400">
              <a:latin typeface="Calibri"/>
              <a:cs typeface="Calibri"/>
            </a:endParaRPr>
          </a:p>
          <a:p>
            <a:pPr marL="84455" indent="12827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branch_1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2400">
              <a:latin typeface="Calibri"/>
              <a:cs typeface="Calibri"/>
            </a:endParaRPr>
          </a:p>
          <a:p>
            <a:pPr marL="357505" marR="5080" indent="-273685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def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fun</a:t>
            </a:r>
            <a:r>
              <a:rPr sz="2400" spc="-10" dirty="0">
                <a:latin typeface="Calibri"/>
                <a:cs typeface="Calibri"/>
              </a:rPr>
              <a:t>(x):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print</a:t>
            </a:r>
            <a:r>
              <a:rPr sz="24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84455">
              <a:lnSpc>
                <a:spcPct val="100000"/>
              </a:lnSpc>
              <a:spcBef>
                <a:spcPts val="1200"/>
              </a:spcBef>
            </a:pPr>
            <a:r>
              <a:rPr sz="2400" spc="-10" dirty="0">
                <a:latin typeface="Calibri"/>
                <a:cs typeface="Calibri"/>
              </a:rPr>
              <a:t>fun(3)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66644" y="3924300"/>
            <a:ext cx="318770" cy="318770"/>
            <a:chOff x="2866644" y="3924300"/>
            <a:chExt cx="318770" cy="318770"/>
          </a:xfrm>
        </p:grpSpPr>
        <p:sp>
          <p:nvSpPr>
            <p:cNvPr id="13" name="object 13"/>
            <p:cNvSpPr/>
            <p:nvPr/>
          </p:nvSpPr>
          <p:spPr>
            <a:xfrm>
              <a:off x="2885694" y="3943350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140207" y="0"/>
                  </a:moveTo>
                  <a:lnTo>
                    <a:pt x="95877" y="7144"/>
                  </a:lnTo>
                  <a:lnTo>
                    <a:pt x="57387" y="27041"/>
                  </a:lnTo>
                  <a:lnTo>
                    <a:pt x="27041" y="57387"/>
                  </a:lnTo>
                  <a:lnTo>
                    <a:pt x="7144" y="95877"/>
                  </a:lnTo>
                  <a:lnTo>
                    <a:pt x="0" y="140207"/>
                  </a:lnTo>
                  <a:lnTo>
                    <a:pt x="7144" y="184538"/>
                  </a:lnTo>
                  <a:lnTo>
                    <a:pt x="27041" y="223028"/>
                  </a:lnTo>
                  <a:lnTo>
                    <a:pt x="57387" y="253374"/>
                  </a:lnTo>
                  <a:lnTo>
                    <a:pt x="95877" y="273271"/>
                  </a:lnTo>
                  <a:lnTo>
                    <a:pt x="140207" y="280416"/>
                  </a:lnTo>
                  <a:lnTo>
                    <a:pt x="184538" y="273271"/>
                  </a:lnTo>
                  <a:lnTo>
                    <a:pt x="223028" y="253374"/>
                  </a:lnTo>
                  <a:lnTo>
                    <a:pt x="253374" y="223028"/>
                  </a:lnTo>
                  <a:lnTo>
                    <a:pt x="273271" y="184538"/>
                  </a:lnTo>
                  <a:lnTo>
                    <a:pt x="280416" y="140207"/>
                  </a:lnTo>
                  <a:lnTo>
                    <a:pt x="273271" y="95877"/>
                  </a:lnTo>
                  <a:lnTo>
                    <a:pt x="253374" y="57387"/>
                  </a:lnTo>
                  <a:lnTo>
                    <a:pt x="223028" y="27041"/>
                  </a:lnTo>
                  <a:lnTo>
                    <a:pt x="184538" y="7144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85694" y="3943350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140207" y="0"/>
                  </a:moveTo>
                  <a:lnTo>
                    <a:pt x="184538" y="7144"/>
                  </a:lnTo>
                  <a:lnTo>
                    <a:pt x="223028" y="27041"/>
                  </a:lnTo>
                  <a:lnTo>
                    <a:pt x="253374" y="57387"/>
                  </a:lnTo>
                  <a:lnTo>
                    <a:pt x="273271" y="95877"/>
                  </a:lnTo>
                  <a:lnTo>
                    <a:pt x="280416" y="140207"/>
                  </a:lnTo>
                  <a:lnTo>
                    <a:pt x="273271" y="184538"/>
                  </a:lnTo>
                  <a:lnTo>
                    <a:pt x="253374" y="223028"/>
                  </a:lnTo>
                  <a:lnTo>
                    <a:pt x="223028" y="253374"/>
                  </a:lnTo>
                  <a:lnTo>
                    <a:pt x="184538" y="273271"/>
                  </a:lnTo>
                  <a:lnTo>
                    <a:pt x="140207" y="280416"/>
                  </a:lnTo>
                  <a:lnTo>
                    <a:pt x="95877" y="273271"/>
                  </a:lnTo>
                  <a:lnTo>
                    <a:pt x="57387" y="253374"/>
                  </a:lnTo>
                  <a:lnTo>
                    <a:pt x="27041" y="223028"/>
                  </a:lnTo>
                  <a:lnTo>
                    <a:pt x="7144" y="184538"/>
                  </a:lnTo>
                  <a:lnTo>
                    <a:pt x="0" y="140207"/>
                  </a:lnTo>
                  <a:lnTo>
                    <a:pt x="7144" y="95877"/>
                  </a:lnTo>
                  <a:lnTo>
                    <a:pt x="27041" y="57387"/>
                  </a:lnTo>
                  <a:lnTo>
                    <a:pt x="57387" y="27041"/>
                  </a:lnTo>
                  <a:lnTo>
                    <a:pt x="95877" y="7144"/>
                  </a:lnTo>
                  <a:lnTo>
                    <a:pt x="140207" y="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866644" y="1700783"/>
            <a:ext cx="318770" cy="318770"/>
            <a:chOff x="2866644" y="1700783"/>
            <a:chExt cx="318770" cy="318770"/>
          </a:xfrm>
        </p:grpSpPr>
        <p:sp>
          <p:nvSpPr>
            <p:cNvPr id="16" name="object 16"/>
            <p:cNvSpPr/>
            <p:nvPr/>
          </p:nvSpPr>
          <p:spPr>
            <a:xfrm>
              <a:off x="2885694" y="1719833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69">
                  <a:moveTo>
                    <a:pt x="140207" y="0"/>
                  </a:moveTo>
                  <a:lnTo>
                    <a:pt x="95877" y="7144"/>
                  </a:lnTo>
                  <a:lnTo>
                    <a:pt x="57387" y="27041"/>
                  </a:lnTo>
                  <a:lnTo>
                    <a:pt x="27041" y="57387"/>
                  </a:lnTo>
                  <a:lnTo>
                    <a:pt x="7144" y="95877"/>
                  </a:lnTo>
                  <a:lnTo>
                    <a:pt x="0" y="140207"/>
                  </a:lnTo>
                  <a:lnTo>
                    <a:pt x="7144" y="184538"/>
                  </a:lnTo>
                  <a:lnTo>
                    <a:pt x="27041" y="223028"/>
                  </a:lnTo>
                  <a:lnTo>
                    <a:pt x="57387" y="253374"/>
                  </a:lnTo>
                  <a:lnTo>
                    <a:pt x="95877" y="273271"/>
                  </a:lnTo>
                  <a:lnTo>
                    <a:pt x="140207" y="280415"/>
                  </a:lnTo>
                  <a:lnTo>
                    <a:pt x="184538" y="273271"/>
                  </a:lnTo>
                  <a:lnTo>
                    <a:pt x="223028" y="253374"/>
                  </a:lnTo>
                  <a:lnTo>
                    <a:pt x="253374" y="223028"/>
                  </a:lnTo>
                  <a:lnTo>
                    <a:pt x="273271" y="184538"/>
                  </a:lnTo>
                  <a:lnTo>
                    <a:pt x="280416" y="140207"/>
                  </a:lnTo>
                  <a:lnTo>
                    <a:pt x="273271" y="95877"/>
                  </a:lnTo>
                  <a:lnTo>
                    <a:pt x="253374" y="57387"/>
                  </a:lnTo>
                  <a:lnTo>
                    <a:pt x="223028" y="27041"/>
                  </a:lnTo>
                  <a:lnTo>
                    <a:pt x="184538" y="7144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85694" y="1719833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69">
                  <a:moveTo>
                    <a:pt x="140207" y="0"/>
                  </a:moveTo>
                  <a:lnTo>
                    <a:pt x="184538" y="7144"/>
                  </a:lnTo>
                  <a:lnTo>
                    <a:pt x="223028" y="27041"/>
                  </a:lnTo>
                  <a:lnTo>
                    <a:pt x="253374" y="57387"/>
                  </a:lnTo>
                  <a:lnTo>
                    <a:pt x="273271" y="95877"/>
                  </a:lnTo>
                  <a:lnTo>
                    <a:pt x="280416" y="140207"/>
                  </a:lnTo>
                  <a:lnTo>
                    <a:pt x="273271" y="184538"/>
                  </a:lnTo>
                  <a:lnTo>
                    <a:pt x="253374" y="223028"/>
                  </a:lnTo>
                  <a:lnTo>
                    <a:pt x="223028" y="253374"/>
                  </a:lnTo>
                  <a:lnTo>
                    <a:pt x="184538" y="273271"/>
                  </a:lnTo>
                  <a:lnTo>
                    <a:pt x="140207" y="280415"/>
                  </a:lnTo>
                  <a:lnTo>
                    <a:pt x="95877" y="273271"/>
                  </a:lnTo>
                  <a:lnTo>
                    <a:pt x="57387" y="253374"/>
                  </a:lnTo>
                  <a:lnTo>
                    <a:pt x="27041" y="223028"/>
                  </a:lnTo>
                  <a:lnTo>
                    <a:pt x="7144" y="184538"/>
                  </a:lnTo>
                  <a:lnTo>
                    <a:pt x="0" y="140207"/>
                  </a:lnTo>
                  <a:lnTo>
                    <a:pt x="7144" y="95877"/>
                  </a:lnTo>
                  <a:lnTo>
                    <a:pt x="27041" y="57387"/>
                  </a:lnTo>
                  <a:lnTo>
                    <a:pt x="57387" y="27041"/>
                  </a:lnTo>
                  <a:lnTo>
                    <a:pt x="95877" y="7144"/>
                  </a:lnTo>
                  <a:lnTo>
                    <a:pt x="140207" y="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13587" y="5446776"/>
            <a:ext cx="612775" cy="260985"/>
            <a:chOff x="513587" y="5446776"/>
            <a:chExt cx="612775" cy="26098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6635" y="5449824"/>
              <a:ext cx="606552" cy="25450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16635" y="5449824"/>
              <a:ext cx="607060" cy="254635"/>
            </a:xfrm>
            <a:custGeom>
              <a:avLst/>
              <a:gdLst/>
              <a:ahLst/>
              <a:cxnLst/>
              <a:rect l="l" t="t" r="r" b="b"/>
              <a:pathLst>
                <a:path w="607060" h="254635">
                  <a:moveTo>
                    <a:pt x="0" y="63626"/>
                  </a:moveTo>
                  <a:lnTo>
                    <a:pt x="479298" y="63626"/>
                  </a:lnTo>
                  <a:lnTo>
                    <a:pt x="479298" y="0"/>
                  </a:lnTo>
                  <a:lnTo>
                    <a:pt x="606552" y="127253"/>
                  </a:lnTo>
                  <a:lnTo>
                    <a:pt x="479298" y="254507"/>
                  </a:lnTo>
                  <a:lnTo>
                    <a:pt x="479298" y="190881"/>
                  </a:lnTo>
                  <a:lnTo>
                    <a:pt x="0" y="190881"/>
                  </a:lnTo>
                  <a:lnTo>
                    <a:pt x="0" y="63626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3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09139">
              <a:lnSpc>
                <a:spcPct val="100000"/>
              </a:lnSpc>
              <a:spcBef>
                <a:spcPts val="95"/>
              </a:spcBef>
            </a:pPr>
            <a:r>
              <a:rPr dirty="0"/>
              <a:t>Mesclando</a:t>
            </a:r>
            <a:r>
              <a:rPr spc="-130" dirty="0"/>
              <a:t> </a:t>
            </a:r>
            <a:r>
              <a:rPr i="1" spc="-10" dirty="0">
                <a:latin typeface="Calibri Light"/>
                <a:cs typeface="Calibri Light"/>
              </a:rPr>
              <a:t>Commits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5152" y="1885188"/>
            <a:ext cx="1965960" cy="1379220"/>
            <a:chOff x="835152" y="1885188"/>
            <a:chExt cx="1965960" cy="1379220"/>
          </a:xfrm>
        </p:grpSpPr>
        <p:sp>
          <p:nvSpPr>
            <p:cNvPr id="4" name="object 4"/>
            <p:cNvSpPr/>
            <p:nvPr/>
          </p:nvSpPr>
          <p:spPr>
            <a:xfrm>
              <a:off x="854202" y="1904238"/>
              <a:ext cx="1927860" cy="1341120"/>
            </a:xfrm>
            <a:custGeom>
              <a:avLst/>
              <a:gdLst/>
              <a:ahLst/>
              <a:cxnLst/>
              <a:rect l="l" t="t" r="r" b="b"/>
              <a:pathLst>
                <a:path w="1927860" h="1341120">
                  <a:moveTo>
                    <a:pt x="1927860" y="0"/>
                  </a:moveTo>
                  <a:lnTo>
                    <a:pt x="343890" y="0"/>
                  </a:lnTo>
                  <a:lnTo>
                    <a:pt x="0" y="343915"/>
                  </a:lnTo>
                  <a:lnTo>
                    <a:pt x="0" y="1341120"/>
                  </a:lnTo>
                  <a:lnTo>
                    <a:pt x="1927860" y="1341120"/>
                  </a:lnTo>
                  <a:lnTo>
                    <a:pt x="192786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4202" y="1904238"/>
              <a:ext cx="344170" cy="344170"/>
            </a:xfrm>
            <a:custGeom>
              <a:avLst/>
              <a:gdLst/>
              <a:ahLst/>
              <a:cxnLst/>
              <a:rect l="l" t="t" r="r" b="b"/>
              <a:pathLst>
                <a:path w="344169" h="344169">
                  <a:moveTo>
                    <a:pt x="343890" y="0"/>
                  </a:moveTo>
                  <a:lnTo>
                    <a:pt x="0" y="343915"/>
                  </a:lnTo>
                  <a:lnTo>
                    <a:pt x="275107" y="275082"/>
                  </a:lnTo>
                  <a:lnTo>
                    <a:pt x="343890" y="0"/>
                  </a:lnTo>
                  <a:close/>
                </a:path>
              </a:pathLst>
            </a:custGeom>
            <a:solidFill>
              <a:srgbClr val="97A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4202" y="1904238"/>
              <a:ext cx="1927860" cy="1341120"/>
            </a:xfrm>
            <a:custGeom>
              <a:avLst/>
              <a:gdLst/>
              <a:ahLst/>
              <a:cxnLst/>
              <a:rect l="l" t="t" r="r" b="b"/>
              <a:pathLst>
                <a:path w="1927860" h="1341120">
                  <a:moveTo>
                    <a:pt x="343890" y="0"/>
                  </a:moveTo>
                  <a:lnTo>
                    <a:pt x="275107" y="275082"/>
                  </a:lnTo>
                  <a:lnTo>
                    <a:pt x="0" y="343915"/>
                  </a:lnTo>
                  <a:lnTo>
                    <a:pt x="343890" y="0"/>
                  </a:lnTo>
                  <a:lnTo>
                    <a:pt x="1927860" y="0"/>
                  </a:lnTo>
                  <a:lnTo>
                    <a:pt x="1927860" y="1341120"/>
                  </a:lnTo>
                  <a:lnTo>
                    <a:pt x="0" y="1341120"/>
                  </a:lnTo>
                  <a:lnTo>
                    <a:pt x="0" y="343915"/>
                  </a:lnTo>
                </a:path>
              </a:pathLst>
            </a:custGeom>
            <a:ln w="381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43101" y="2266569"/>
            <a:ext cx="1321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def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fun</a:t>
            </a:r>
            <a:r>
              <a:rPr sz="2400" spc="-10" dirty="0">
                <a:latin typeface="Calibri"/>
                <a:cs typeface="Calibri"/>
              </a:rPr>
              <a:t>(x):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print</a:t>
            </a:r>
            <a:r>
              <a:rPr sz="24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35152" y="4069079"/>
            <a:ext cx="1965960" cy="1920239"/>
            <a:chOff x="835152" y="4069079"/>
            <a:chExt cx="1965960" cy="1920239"/>
          </a:xfrm>
        </p:grpSpPr>
        <p:sp>
          <p:nvSpPr>
            <p:cNvPr id="9" name="object 9"/>
            <p:cNvSpPr/>
            <p:nvPr/>
          </p:nvSpPr>
          <p:spPr>
            <a:xfrm>
              <a:off x="854202" y="4088129"/>
              <a:ext cx="1927860" cy="1882139"/>
            </a:xfrm>
            <a:custGeom>
              <a:avLst/>
              <a:gdLst/>
              <a:ahLst/>
              <a:cxnLst/>
              <a:rect l="l" t="t" r="r" b="b"/>
              <a:pathLst>
                <a:path w="1927860" h="1882139">
                  <a:moveTo>
                    <a:pt x="1927860" y="0"/>
                  </a:moveTo>
                  <a:lnTo>
                    <a:pt x="339725" y="0"/>
                  </a:lnTo>
                  <a:lnTo>
                    <a:pt x="0" y="339725"/>
                  </a:lnTo>
                  <a:lnTo>
                    <a:pt x="0" y="1882140"/>
                  </a:lnTo>
                  <a:lnTo>
                    <a:pt x="1927860" y="1882140"/>
                  </a:lnTo>
                  <a:lnTo>
                    <a:pt x="192786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4202" y="4088129"/>
              <a:ext cx="339725" cy="339725"/>
            </a:xfrm>
            <a:custGeom>
              <a:avLst/>
              <a:gdLst/>
              <a:ahLst/>
              <a:cxnLst/>
              <a:rect l="l" t="t" r="r" b="b"/>
              <a:pathLst>
                <a:path w="339725" h="339725">
                  <a:moveTo>
                    <a:pt x="339725" y="0"/>
                  </a:moveTo>
                  <a:lnTo>
                    <a:pt x="0" y="339725"/>
                  </a:lnTo>
                  <a:lnTo>
                    <a:pt x="271779" y="271780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97A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202" y="4088129"/>
              <a:ext cx="1927860" cy="1882139"/>
            </a:xfrm>
            <a:custGeom>
              <a:avLst/>
              <a:gdLst/>
              <a:ahLst/>
              <a:cxnLst/>
              <a:rect l="l" t="t" r="r" b="b"/>
              <a:pathLst>
                <a:path w="1927860" h="1882139">
                  <a:moveTo>
                    <a:pt x="339725" y="0"/>
                  </a:moveTo>
                  <a:lnTo>
                    <a:pt x="271779" y="271780"/>
                  </a:lnTo>
                  <a:lnTo>
                    <a:pt x="0" y="339725"/>
                  </a:lnTo>
                  <a:lnTo>
                    <a:pt x="339725" y="0"/>
                  </a:lnTo>
                  <a:lnTo>
                    <a:pt x="1927860" y="0"/>
                  </a:lnTo>
                  <a:lnTo>
                    <a:pt x="1927860" y="1882140"/>
                  </a:lnTo>
                  <a:lnTo>
                    <a:pt x="0" y="1882140"/>
                  </a:lnTo>
                  <a:lnTo>
                    <a:pt x="0" y="339725"/>
                  </a:lnTo>
                </a:path>
              </a:pathLst>
            </a:custGeom>
            <a:ln w="381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15034" y="3653104"/>
            <a:ext cx="1322070" cy="207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branch_1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2400">
              <a:latin typeface="Calibri"/>
              <a:cs typeface="Calibri"/>
            </a:endParaRPr>
          </a:p>
          <a:p>
            <a:pPr marL="285750" marR="5080" indent="-273685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def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fun</a:t>
            </a:r>
            <a:r>
              <a:rPr sz="2400" spc="-10" dirty="0">
                <a:latin typeface="Calibri"/>
                <a:cs typeface="Calibri"/>
              </a:rPr>
              <a:t>(x):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print</a:t>
            </a:r>
            <a:r>
              <a:rPr sz="24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10" dirty="0">
                <a:latin typeface="Calibri"/>
                <a:cs typeface="Calibri"/>
              </a:rPr>
              <a:t>fun(3)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66644" y="1694688"/>
            <a:ext cx="2312035" cy="2548255"/>
            <a:chOff x="2866644" y="1694688"/>
            <a:chExt cx="2312035" cy="2548255"/>
          </a:xfrm>
        </p:grpSpPr>
        <p:sp>
          <p:nvSpPr>
            <p:cNvPr id="14" name="object 14"/>
            <p:cNvSpPr/>
            <p:nvPr/>
          </p:nvSpPr>
          <p:spPr>
            <a:xfrm>
              <a:off x="2885694" y="3943350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140207" y="0"/>
                  </a:moveTo>
                  <a:lnTo>
                    <a:pt x="95877" y="7144"/>
                  </a:lnTo>
                  <a:lnTo>
                    <a:pt x="57387" y="27041"/>
                  </a:lnTo>
                  <a:lnTo>
                    <a:pt x="27041" y="57387"/>
                  </a:lnTo>
                  <a:lnTo>
                    <a:pt x="7144" y="95877"/>
                  </a:lnTo>
                  <a:lnTo>
                    <a:pt x="0" y="140207"/>
                  </a:lnTo>
                  <a:lnTo>
                    <a:pt x="7144" y="184538"/>
                  </a:lnTo>
                  <a:lnTo>
                    <a:pt x="27041" y="223028"/>
                  </a:lnTo>
                  <a:lnTo>
                    <a:pt x="57387" y="253374"/>
                  </a:lnTo>
                  <a:lnTo>
                    <a:pt x="95877" y="273271"/>
                  </a:lnTo>
                  <a:lnTo>
                    <a:pt x="140207" y="280416"/>
                  </a:lnTo>
                  <a:lnTo>
                    <a:pt x="184538" y="273271"/>
                  </a:lnTo>
                  <a:lnTo>
                    <a:pt x="223028" y="253374"/>
                  </a:lnTo>
                  <a:lnTo>
                    <a:pt x="253374" y="223028"/>
                  </a:lnTo>
                  <a:lnTo>
                    <a:pt x="273271" y="184538"/>
                  </a:lnTo>
                  <a:lnTo>
                    <a:pt x="280416" y="140207"/>
                  </a:lnTo>
                  <a:lnTo>
                    <a:pt x="273271" y="95877"/>
                  </a:lnTo>
                  <a:lnTo>
                    <a:pt x="253374" y="57387"/>
                  </a:lnTo>
                  <a:lnTo>
                    <a:pt x="223028" y="27041"/>
                  </a:lnTo>
                  <a:lnTo>
                    <a:pt x="184538" y="7144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85694" y="3943350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140207" y="0"/>
                  </a:moveTo>
                  <a:lnTo>
                    <a:pt x="184538" y="7144"/>
                  </a:lnTo>
                  <a:lnTo>
                    <a:pt x="223028" y="27041"/>
                  </a:lnTo>
                  <a:lnTo>
                    <a:pt x="253374" y="57387"/>
                  </a:lnTo>
                  <a:lnTo>
                    <a:pt x="273271" y="95877"/>
                  </a:lnTo>
                  <a:lnTo>
                    <a:pt x="280416" y="140207"/>
                  </a:lnTo>
                  <a:lnTo>
                    <a:pt x="273271" y="184538"/>
                  </a:lnTo>
                  <a:lnTo>
                    <a:pt x="253374" y="223028"/>
                  </a:lnTo>
                  <a:lnTo>
                    <a:pt x="223028" y="253374"/>
                  </a:lnTo>
                  <a:lnTo>
                    <a:pt x="184538" y="273271"/>
                  </a:lnTo>
                  <a:lnTo>
                    <a:pt x="140207" y="280416"/>
                  </a:lnTo>
                  <a:lnTo>
                    <a:pt x="95877" y="273271"/>
                  </a:lnTo>
                  <a:lnTo>
                    <a:pt x="57387" y="253374"/>
                  </a:lnTo>
                  <a:lnTo>
                    <a:pt x="27041" y="223028"/>
                  </a:lnTo>
                  <a:lnTo>
                    <a:pt x="7144" y="184538"/>
                  </a:lnTo>
                  <a:lnTo>
                    <a:pt x="0" y="140207"/>
                  </a:lnTo>
                  <a:lnTo>
                    <a:pt x="7144" y="95877"/>
                  </a:lnTo>
                  <a:lnTo>
                    <a:pt x="27041" y="57387"/>
                  </a:lnTo>
                  <a:lnTo>
                    <a:pt x="57387" y="27041"/>
                  </a:lnTo>
                  <a:lnTo>
                    <a:pt x="95877" y="7144"/>
                  </a:lnTo>
                  <a:lnTo>
                    <a:pt x="140207" y="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85694" y="1719834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69">
                  <a:moveTo>
                    <a:pt x="140207" y="0"/>
                  </a:moveTo>
                  <a:lnTo>
                    <a:pt x="95877" y="7144"/>
                  </a:lnTo>
                  <a:lnTo>
                    <a:pt x="57387" y="27041"/>
                  </a:lnTo>
                  <a:lnTo>
                    <a:pt x="27041" y="57387"/>
                  </a:lnTo>
                  <a:lnTo>
                    <a:pt x="7144" y="95877"/>
                  </a:lnTo>
                  <a:lnTo>
                    <a:pt x="0" y="140207"/>
                  </a:lnTo>
                  <a:lnTo>
                    <a:pt x="7144" y="184538"/>
                  </a:lnTo>
                  <a:lnTo>
                    <a:pt x="27041" y="223028"/>
                  </a:lnTo>
                  <a:lnTo>
                    <a:pt x="57387" y="253374"/>
                  </a:lnTo>
                  <a:lnTo>
                    <a:pt x="95877" y="273271"/>
                  </a:lnTo>
                  <a:lnTo>
                    <a:pt x="140207" y="280415"/>
                  </a:lnTo>
                  <a:lnTo>
                    <a:pt x="184538" y="273271"/>
                  </a:lnTo>
                  <a:lnTo>
                    <a:pt x="223028" y="253374"/>
                  </a:lnTo>
                  <a:lnTo>
                    <a:pt x="253374" y="223028"/>
                  </a:lnTo>
                  <a:lnTo>
                    <a:pt x="273271" y="184538"/>
                  </a:lnTo>
                  <a:lnTo>
                    <a:pt x="280416" y="140207"/>
                  </a:lnTo>
                  <a:lnTo>
                    <a:pt x="273271" y="95877"/>
                  </a:lnTo>
                  <a:lnTo>
                    <a:pt x="253374" y="57387"/>
                  </a:lnTo>
                  <a:lnTo>
                    <a:pt x="223028" y="27041"/>
                  </a:lnTo>
                  <a:lnTo>
                    <a:pt x="184538" y="7144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85694" y="1719834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69">
                  <a:moveTo>
                    <a:pt x="140207" y="0"/>
                  </a:moveTo>
                  <a:lnTo>
                    <a:pt x="184538" y="7144"/>
                  </a:lnTo>
                  <a:lnTo>
                    <a:pt x="223028" y="27041"/>
                  </a:lnTo>
                  <a:lnTo>
                    <a:pt x="253374" y="57387"/>
                  </a:lnTo>
                  <a:lnTo>
                    <a:pt x="273271" y="95877"/>
                  </a:lnTo>
                  <a:lnTo>
                    <a:pt x="280416" y="140207"/>
                  </a:lnTo>
                  <a:lnTo>
                    <a:pt x="273271" y="184538"/>
                  </a:lnTo>
                  <a:lnTo>
                    <a:pt x="253374" y="223028"/>
                  </a:lnTo>
                  <a:lnTo>
                    <a:pt x="223028" y="253374"/>
                  </a:lnTo>
                  <a:lnTo>
                    <a:pt x="184538" y="273271"/>
                  </a:lnTo>
                  <a:lnTo>
                    <a:pt x="140207" y="280415"/>
                  </a:lnTo>
                  <a:lnTo>
                    <a:pt x="95877" y="273271"/>
                  </a:lnTo>
                  <a:lnTo>
                    <a:pt x="57387" y="253374"/>
                  </a:lnTo>
                  <a:lnTo>
                    <a:pt x="27041" y="223028"/>
                  </a:lnTo>
                  <a:lnTo>
                    <a:pt x="7144" y="184538"/>
                  </a:lnTo>
                  <a:lnTo>
                    <a:pt x="0" y="140207"/>
                  </a:lnTo>
                  <a:lnTo>
                    <a:pt x="7144" y="95877"/>
                  </a:lnTo>
                  <a:lnTo>
                    <a:pt x="27041" y="57387"/>
                  </a:lnTo>
                  <a:lnTo>
                    <a:pt x="57387" y="27041"/>
                  </a:lnTo>
                  <a:lnTo>
                    <a:pt x="95877" y="7144"/>
                  </a:lnTo>
                  <a:lnTo>
                    <a:pt x="140207" y="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79086" y="1713738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70" h="280669">
                  <a:moveTo>
                    <a:pt x="140208" y="0"/>
                  </a:moveTo>
                  <a:lnTo>
                    <a:pt x="95877" y="7144"/>
                  </a:lnTo>
                  <a:lnTo>
                    <a:pt x="57387" y="27041"/>
                  </a:lnTo>
                  <a:lnTo>
                    <a:pt x="27041" y="57387"/>
                  </a:lnTo>
                  <a:lnTo>
                    <a:pt x="7144" y="95877"/>
                  </a:lnTo>
                  <a:lnTo>
                    <a:pt x="0" y="140208"/>
                  </a:lnTo>
                  <a:lnTo>
                    <a:pt x="7144" y="184538"/>
                  </a:lnTo>
                  <a:lnTo>
                    <a:pt x="27041" y="223028"/>
                  </a:lnTo>
                  <a:lnTo>
                    <a:pt x="57387" y="253374"/>
                  </a:lnTo>
                  <a:lnTo>
                    <a:pt x="95877" y="273271"/>
                  </a:lnTo>
                  <a:lnTo>
                    <a:pt x="140208" y="280415"/>
                  </a:lnTo>
                  <a:lnTo>
                    <a:pt x="184538" y="273271"/>
                  </a:lnTo>
                  <a:lnTo>
                    <a:pt x="223028" y="253374"/>
                  </a:lnTo>
                  <a:lnTo>
                    <a:pt x="253374" y="223028"/>
                  </a:lnTo>
                  <a:lnTo>
                    <a:pt x="273271" y="184538"/>
                  </a:lnTo>
                  <a:lnTo>
                    <a:pt x="280415" y="140208"/>
                  </a:lnTo>
                  <a:lnTo>
                    <a:pt x="273271" y="95877"/>
                  </a:lnTo>
                  <a:lnTo>
                    <a:pt x="253374" y="57387"/>
                  </a:lnTo>
                  <a:lnTo>
                    <a:pt x="223028" y="27041"/>
                  </a:lnTo>
                  <a:lnTo>
                    <a:pt x="184538" y="7144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9086" y="1713738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70" h="280669">
                  <a:moveTo>
                    <a:pt x="140208" y="0"/>
                  </a:moveTo>
                  <a:lnTo>
                    <a:pt x="184538" y="7144"/>
                  </a:lnTo>
                  <a:lnTo>
                    <a:pt x="223028" y="27041"/>
                  </a:lnTo>
                  <a:lnTo>
                    <a:pt x="253374" y="57387"/>
                  </a:lnTo>
                  <a:lnTo>
                    <a:pt x="273271" y="95877"/>
                  </a:lnTo>
                  <a:lnTo>
                    <a:pt x="280415" y="140208"/>
                  </a:lnTo>
                  <a:lnTo>
                    <a:pt x="273271" y="184538"/>
                  </a:lnTo>
                  <a:lnTo>
                    <a:pt x="253374" y="223028"/>
                  </a:lnTo>
                  <a:lnTo>
                    <a:pt x="223028" y="253374"/>
                  </a:lnTo>
                  <a:lnTo>
                    <a:pt x="184538" y="273271"/>
                  </a:lnTo>
                  <a:lnTo>
                    <a:pt x="140208" y="280415"/>
                  </a:lnTo>
                  <a:lnTo>
                    <a:pt x="95877" y="273271"/>
                  </a:lnTo>
                  <a:lnTo>
                    <a:pt x="57387" y="253374"/>
                  </a:lnTo>
                  <a:lnTo>
                    <a:pt x="27041" y="223028"/>
                  </a:lnTo>
                  <a:lnTo>
                    <a:pt x="7144" y="184538"/>
                  </a:lnTo>
                  <a:lnTo>
                    <a:pt x="0" y="140208"/>
                  </a:lnTo>
                  <a:lnTo>
                    <a:pt x="7144" y="95877"/>
                  </a:lnTo>
                  <a:lnTo>
                    <a:pt x="27041" y="57387"/>
                  </a:lnTo>
                  <a:lnTo>
                    <a:pt x="57387" y="27041"/>
                  </a:lnTo>
                  <a:lnTo>
                    <a:pt x="95877" y="7144"/>
                  </a:lnTo>
                  <a:lnTo>
                    <a:pt x="140208" y="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11881" y="1778266"/>
              <a:ext cx="1808480" cy="2216785"/>
            </a:xfrm>
            <a:custGeom>
              <a:avLst/>
              <a:gdLst/>
              <a:ahLst/>
              <a:cxnLst/>
              <a:rect l="l" t="t" r="r" b="b"/>
              <a:pathLst>
                <a:path w="1808479" h="2216785">
                  <a:moveTo>
                    <a:pt x="1766951" y="78727"/>
                  </a:moveTo>
                  <a:lnTo>
                    <a:pt x="1736902" y="61201"/>
                  </a:lnTo>
                  <a:lnTo>
                    <a:pt x="1635887" y="2273"/>
                  </a:lnTo>
                  <a:lnTo>
                    <a:pt x="1629270" y="0"/>
                  </a:lnTo>
                  <a:lnTo>
                    <a:pt x="1622552" y="431"/>
                  </a:lnTo>
                  <a:lnTo>
                    <a:pt x="1616481" y="3352"/>
                  </a:lnTo>
                  <a:lnTo>
                    <a:pt x="1611884" y="8496"/>
                  </a:lnTo>
                  <a:lnTo>
                    <a:pt x="1609661" y="15113"/>
                  </a:lnTo>
                  <a:lnTo>
                    <a:pt x="1610106" y="21831"/>
                  </a:lnTo>
                  <a:lnTo>
                    <a:pt x="1613027" y="27901"/>
                  </a:lnTo>
                  <a:lnTo>
                    <a:pt x="1618234" y="32499"/>
                  </a:lnTo>
                  <a:lnTo>
                    <a:pt x="1667433" y="61201"/>
                  </a:lnTo>
                  <a:lnTo>
                    <a:pt x="54229" y="61201"/>
                  </a:lnTo>
                  <a:lnTo>
                    <a:pt x="54229" y="96253"/>
                  </a:lnTo>
                  <a:lnTo>
                    <a:pt x="1667433" y="96253"/>
                  </a:lnTo>
                  <a:lnTo>
                    <a:pt x="1618234" y="124955"/>
                  </a:lnTo>
                  <a:lnTo>
                    <a:pt x="1613027" y="129565"/>
                  </a:lnTo>
                  <a:lnTo>
                    <a:pt x="1610106" y="135623"/>
                  </a:lnTo>
                  <a:lnTo>
                    <a:pt x="1609661" y="142354"/>
                  </a:lnTo>
                  <a:lnTo>
                    <a:pt x="1611884" y="148958"/>
                  </a:lnTo>
                  <a:lnTo>
                    <a:pt x="1616481" y="154114"/>
                  </a:lnTo>
                  <a:lnTo>
                    <a:pt x="1622539" y="157022"/>
                  </a:lnTo>
                  <a:lnTo>
                    <a:pt x="1629270" y="157467"/>
                  </a:lnTo>
                  <a:lnTo>
                    <a:pt x="1635887" y="155181"/>
                  </a:lnTo>
                  <a:lnTo>
                    <a:pt x="1736902" y="96253"/>
                  </a:lnTo>
                  <a:lnTo>
                    <a:pt x="1766951" y="78727"/>
                  </a:lnTo>
                  <a:close/>
                </a:path>
                <a:path w="1808479" h="2216785">
                  <a:moveTo>
                    <a:pt x="1807972" y="174739"/>
                  </a:moveTo>
                  <a:lnTo>
                    <a:pt x="1663827" y="222237"/>
                  </a:lnTo>
                  <a:lnTo>
                    <a:pt x="1657807" y="225691"/>
                  </a:lnTo>
                  <a:lnTo>
                    <a:pt x="1653730" y="231013"/>
                  </a:lnTo>
                  <a:lnTo>
                    <a:pt x="1651927" y="237464"/>
                  </a:lnTo>
                  <a:lnTo>
                    <a:pt x="1652778" y="244335"/>
                  </a:lnTo>
                  <a:lnTo>
                    <a:pt x="1656156" y="250431"/>
                  </a:lnTo>
                  <a:lnTo>
                    <a:pt x="1661439" y="254546"/>
                  </a:lnTo>
                  <a:lnTo>
                    <a:pt x="1667916" y="256362"/>
                  </a:lnTo>
                  <a:lnTo>
                    <a:pt x="1674876" y="255511"/>
                  </a:lnTo>
                  <a:lnTo>
                    <a:pt x="1728939" y="237693"/>
                  </a:lnTo>
                  <a:lnTo>
                    <a:pt x="0" y="2193404"/>
                  </a:lnTo>
                  <a:lnTo>
                    <a:pt x="26162" y="2216518"/>
                  </a:lnTo>
                  <a:lnTo>
                    <a:pt x="1755216" y="260807"/>
                  </a:lnTo>
                  <a:lnTo>
                    <a:pt x="1744091" y="316725"/>
                  </a:lnTo>
                  <a:lnTo>
                    <a:pt x="1744103" y="323697"/>
                  </a:lnTo>
                  <a:lnTo>
                    <a:pt x="1746707" y="329869"/>
                  </a:lnTo>
                  <a:lnTo>
                    <a:pt x="1751418" y="334632"/>
                  </a:lnTo>
                  <a:lnTo>
                    <a:pt x="1757807" y="337299"/>
                  </a:lnTo>
                  <a:lnTo>
                    <a:pt x="1764792" y="337299"/>
                  </a:lnTo>
                  <a:lnTo>
                    <a:pt x="1771015" y="334733"/>
                  </a:lnTo>
                  <a:lnTo>
                    <a:pt x="1775802" y="330022"/>
                  </a:lnTo>
                  <a:lnTo>
                    <a:pt x="1778508" y="323583"/>
                  </a:lnTo>
                  <a:lnTo>
                    <a:pt x="1805127" y="189090"/>
                  </a:lnTo>
                  <a:lnTo>
                    <a:pt x="1807972" y="174739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871209" y="1430273"/>
            <a:ext cx="88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master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34413" y="1468323"/>
            <a:ext cx="89026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master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140452" y="1831848"/>
            <a:ext cx="1965960" cy="1920239"/>
            <a:chOff x="5140452" y="1831848"/>
            <a:chExt cx="1965960" cy="1920239"/>
          </a:xfrm>
        </p:grpSpPr>
        <p:sp>
          <p:nvSpPr>
            <p:cNvPr id="24" name="object 24"/>
            <p:cNvSpPr/>
            <p:nvPr/>
          </p:nvSpPr>
          <p:spPr>
            <a:xfrm>
              <a:off x="5159502" y="1850898"/>
              <a:ext cx="1927860" cy="1882139"/>
            </a:xfrm>
            <a:custGeom>
              <a:avLst/>
              <a:gdLst/>
              <a:ahLst/>
              <a:cxnLst/>
              <a:rect l="l" t="t" r="r" b="b"/>
              <a:pathLst>
                <a:path w="1927859" h="1882139">
                  <a:moveTo>
                    <a:pt x="192785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1882139"/>
                  </a:lnTo>
                  <a:lnTo>
                    <a:pt x="1927859" y="1882139"/>
                  </a:lnTo>
                  <a:lnTo>
                    <a:pt x="1927859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59502" y="1850898"/>
              <a:ext cx="330200" cy="330200"/>
            </a:xfrm>
            <a:custGeom>
              <a:avLst/>
              <a:gdLst/>
              <a:ahLst/>
              <a:cxnLst/>
              <a:rect l="l" t="t" r="r" b="b"/>
              <a:pathLst>
                <a:path w="330200" h="330200">
                  <a:moveTo>
                    <a:pt x="330200" y="0"/>
                  </a:moveTo>
                  <a:lnTo>
                    <a:pt x="0" y="330200"/>
                  </a:lnTo>
                  <a:lnTo>
                    <a:pt x="264160" y="264160"/>
                  </a:lnTo>
                  <a:lnTo>
                    <a:pt x="330200" y="0"/>
                  </a:lnTo>
                  <a:close/>
                </a:path>
              </a:pathLst>
            </a:custGeom>
            <a:solidFill>
              <a:srgbClr val="97A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59502" y="1850898"/>
              <a:ext cx="1927860" cy="1882139"/>
            </a:xfrm>
            <a:custGeom>
              <a:avLst/>
              <a:gdLst/>
              <a:ahLst/>
              <a:cxnLst/>
              <a:rect l="l" t="t" r="r" b="b"/>
              <a:pathLst>
                <a:path w="1927859" h="1882139">
                  <a:moveTo>
                    <a:pt x="330200" y="0"/>
                  </a:moveTo>
                  <a:lnTo>
                    <a:pt x="264160" y="264160"/>
                  </a:lnTo>
                  <a:lnTo>
                    <a:pt x="0" y="330200"/>
                  </a:lnTo>
                  <a:lnTo>
                    <a:pt x="330200" y="0"/>
                  </a:lnTo>
                  <a:lnTo>
                    <a:pt x="1927859" y="0"/>
                  </a:lnTo>
                  <a:lnTo>
                    <a:pt x="1927859" y="1882139"/>
                  </a:lnTo>
                  <a:lnTo>
                    <a:pt x="0" y="1882139"/>
                  </a:lnTo>
                  <a:lnTo>
                    <a:pt x="0" y="330200"/>
                  </a:lnTo>
                </a:path>
              </a:pathLst>
            </a:custGeom>
            <a:ln w="381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521197" y="2217801"/>
            <a:ext cx="1321435" cy="1275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def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fun</a:t>
            </a:r>
            <a:r>
              <a:rPr sz="2400" spc="-10" dirty="0">
                <a:latin typeface="Calibri"/>
                <a:cs typeface="Calibri"/>
              </a:rPr>
              <a:t>(x):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print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10" dirty="0">
                <a:latin typeface="Calibri"/>
                <a:cs typeface="Calibri"/>
              </a:rPr>
              <a:t>fun(3)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13587" y="5446776"/>
            <a:ext cx="612775" cy="260985"/>
            <a:chOff x="513587" y="5446776"/>
            <a:chExt cx="612775" cy="260985"/>
          </a:xfrm>
        </p:grpSpPr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6635" y="5449824"/>
              <a:ext cx="606552" cy="25450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16635" y="5449824"/>
              <a:ext cx="607060" cy="254635"/>
            </a:xfrm>
            <a:custGeom>
              <a:avLst/>
              <a:gdLst/>
              <a:ahLst/>
              <a:cxnLst/>
              <a:rect l="l" t="t" r="r" b="b"/>
              <a:pathLst>
                <a:path w="607060" h="254635">
                  <a:moveTo>
                    <a:pt x="0" y="63626"/>
                  </a:moveTo>
                  <a:lnTo>
                    <a:pt x="479298" y="63626"/>
                  </a:lnTo>
                  <a:lnTo>
                    <a:pt x="479298" y="0"/>
                  </a:lnTo>
                  <a:lnTo>
                    <a:pt x="606552" y="127253"/>
                  </a:lnTo>
                  <a:lnTo>
                    <a:pt x="479298" y="254507"/>
                  </a:lnTo>
                  <a:lnTo>
                    <a:pt x="479298" y="190881"/>
                  </a:lnTo>
                  <a:lnTo>
                    <a:pt x="0" y="190881"/>
                  </a:lnTo>
                  <a:lnTo>
                    <a:pt x="0" y="63626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3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09139">
              <a:lnSpc>
                <a:spcPct val="100000"/>
              </a:lnSpc>
              <a:spcBef>
                <a:spcPts val="95"/>
              </a:spcBef>
            </a:pPr>
            <a:r>
              <a:rPr dirty="0"/>
              <a:t>Mesclando</a:t>
            </a:r>
            <a:r>
              <a:rPr spc="-130" dirty="0"/>
              <a:t> </a:t>
            </a:r>
            <a:r>
              <a:rPr i="1" spc="-10" dirty="0">
                <a:latin typeface="Calibri Light"/>
                <a:cs typeface="Calibri Light"/>
              </a:rPr>
              <a:t>Commits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5152" y="1885188"/>
            <a:ext cx="1965960" cy="1379220"/>
            <a:chOff x="835152" y="1885188"/>
            <a:chExt cx="1965960" cy="1379220"/>
          </a:xfrm>
        </p:grpSpPr>
        <p:sp>
          <p:nvSpPr>
            <p:cNvPr id="4" name="object 4"/>
            <p:cNvSpPr/>
            <p:nvPr/>
          </p:nvSpPr>
          <p:spPr>
            <a:xfrm>
              <a:off x="854202" y="1904238"/>
              <a:ext cx="1927860" cy="1341120"/>
            </a:xfrm>
            <a:custGeom>
              <a:avLst/>
              <a:gdLst/>
              <a:ahLst/>
              <a:cxnLst/>
              <a:rect l="l" t="t" r="r" b="b"/>
              <a:pathLst>
                <a:path w="1927860" h="1341120">
                  <a:moveTo>
                    <a:pt x="1927860" y="0"/>
                  </a:moveTo>
                  <a:lnTo>
                    <a:pt x="343890" y="0"/>
                  </a:lnTo>
                  <a:lnTo>
                    <a:pt x="0" y="343915"/>
                  </a:lnTo>
                  <a:lnTo>
                    <a:pt x="0" y="1341120"/>
                  </a:lnTo>
                  <a:lnTo>
                    <a:pt x="1927860" y="1341120"/>
                  </a:lnTo>
                  <a:lnTo>
                    <a:pt x="192786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4202" y="1904238"/>
              <a:ext cx="344170" cy="344170"/>
            </a:xfrm>
            <a:custGeom>
              <a:avLst/>
              <a:gdLst/>
              <a:ahLst/>
              <a:cxnLst/>
              <a:rect l="l" t="t" r="r" b="b"/>
              <a:pathLst>
                <a:path w="344169" h="344169">
                  <a:moveTo>
                    <a:pt x="343890" y="0"/>
                  </a:moveTo>
                  <a:lnTo>
                    <a:pt x="0" y="343915"/>
                  </a:lnTo>
                  <a:lnTo>
                    <a:pt x="275107" y="275082"/>
                  </a:lnTo>
                  <a:lnTo>
                    <a:pt x="343890" y="0"/>
                  </a:lnTo>
                  <a:close/>
                </a:path>
              </a:pathLst>
            </a:custGeom>
            <a:solidFill>
              <a:srgbClr val="97A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4202" y="1904238"/>
              <a:ext cx="1927860" cy="1341120"/>
            </a:xfrm>
            <a:custGeom>
              <a:avLst/>
              <a:gdLst/>
              <a:ahLst/>
              <a:cxnLst/>
              <a:rect l="l" t="t" r="r" b="b"/>
              <a:pathLst>
                <a:path w="1927860" h="1341120">
                  <a:moveTo>
                    <a:pt x="343890" y="0"/>
                  </a:moveTo>
                  <a:lnTo>
                    <a:pt x="275107" y="275082"/>
                  </a:lnTo>
                  <a:lnTo>
                    <a:pt x="0" y="343915"/>
                  </a:lnTo>
                  <a:lnTo>
                    <a:pt x="343890" y="0"/>
                  </a:lnTo>
                  <a:lnTo>
                    <a:pt x="1927860" y="0"/>
                  </a:lnTo>
                  <a:lnTo>
                    <a:pt x="1927860" y="1341120"/>
                  </a:lnTo>
                  <a:lnTo>
                    <a:pt x="0" y="1341120"/>
                  </a:lnTo>
                  <a:lnTo>
                    <a:pt x="0" y="343915"/>
                  </a:lnTo>
                </a:path>
              </a:pathLst>
            </a:custGeom>
            <a:ln w="381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35152" y="4069079"/>
            <a:ext cx="1965960" cy="1920239"/>
            <a:chOff x="835152" y="4069079"/>
            <a:chExt cx="1965960" cy="1920239"/>
          </a:xfrm>
        </p:grpSpPr>
        <p:sp>
          <p:nvSpPr>
            <p:cNvPr id="8" name="object 8"/>
            <p:cNvSpPr/>
            <p:nvPr/>
          </p:nvSpPr>
          <p:spPr>
            <a:xfrm>
              <a:off x="854202" y="4088129"/>
              <a:ext cx="1927860" cy="1882139"/>
            </a:xfrm>
            <a:custGeom>
              <a:avLst/>
              <a:gdLst/>
              <a:ahLst/>
              <a:cxnLst/>
              <a:rect l="l" t="t" r="r" b="b"/>
              <a:pathLst>
                <a:path w="1927860" h="1882139">
                  <a:moveTo>
                    <a:pt x="1927860" y="0"/>
                  </a:moveTo>
                  <a:lnTo>
                    <a:pt x="342798" y="0"/>
                  </a:lnTo>
                  <a:lnTo>
                    <a:pt x="0" y="342773"/>
                  </a:lnTo>
                  <a:lnTo>
                    <a:pt x="0" y="1882140"/>
                  </a:lnTo>
                  <a:lnTo>
                    <a:pt x="1927860" y="1882140"/>
                  </a:lnTo>
                  <a:lnTo>
                    <a:pt x="192786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4202" y="408812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342798" y="0"/>
                  </a:moveTo>
                  <a:lnTo>
                    <a:pt x="0" y="342773"/>
                  </a:lnTo>
                  <a:lnTo>
                    <a:pt x="274231" y="274193"/>
                  </a:lnTo>
                  <a:lnTo>
                    <a:pt x="342798" y="0"/>
                  </a:lnTo>
                  <a:close/>
                </a:path>
              </a:pathLst>
            </a:custGeom>
            <a:solidFill>
              <a:srgbClr val="97A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4202" y="4088129"/>
              <a:ext cx="1927860" cy="1882139"/>
            </a:xfrm>
            <a:custGeom>
              <a:avLst/>
              <a:gdLst/>
              <a:ahLst/>
              <a:cxnLst/>
              <a:rect l="l" t="t" r="r" b="b"/>
              <a:pathLst>
                <a:path w="1927860" h="1882139">
                  <a:moveTo>
                    <a:pt x="342798" y="0"/>
                  </a:moveTo>
                  <a:lnTo>
                    <a:pt x="274231" y="274193"/>
                  </a:lnTo>
                  <a:lnTo>
                    <a:pt x="0" y="342773"/>
                  </a:lnTo>
                  <a:lnTo>
                    <a:pt x="342798" y="0"/>
                  </a:lnTo>
                  <a:lnTo>
                    <a:pt x="1927860" y="0"/>
                  </a:lnTo>
                  <a:lnTo>
                    <a:pt x="1927860" y="1882140"/>
                  </a:lnTo>
                  <a:lnTo>
                    <a:pt x="0" y="1882140"/>
                  </a:lnTo>
                  <a:lnTo>
                    <a:pt x="0" y="342773"/>
                  </a:lnTo>
                </a:path>
              </a:pathLst>
            </a:custGeom>
            <a:ln w="381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43101" y="1455546"/>
            <a:ext cx="1393825" cy="427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branch_2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2400">
              <a:latin typeface="Calibri"/>
              <a:cs typeface="Calibri"/>
            </a:endParaRPr>
          </a:p>
          <a:p>
            <a:pPr marL="285115" marR="18415" indent="-273050" algn="r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def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fun</a:t>
            </a:r>
            <a:r>
              <a:rPr sz="2400" spc="-10" dirty="0">
                <a:latin typeface="Calibri"/>
                <a:cs typeface="Calibri"/>
              </a:rPr>
              <a:t>(x):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print</a:t>
            </a:r>
            <a:r>
              <a:rPr sz="24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x+x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30"/>
              </a:spcBef>
            </a:pPr>
            <a:endParaRPr sz="2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branch_1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2400">
              <a:latin typeface="Calibri"/>
              <a:cs typeface="Calibri"/>
            </a:endParaRPr>
          </a:p>
          <a:p>
            <a:pPr marL="357505" marR="5080" indent="-273685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def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fun</a:t>
            </a:r>
            <a:r>
              <a:rPr sz="2400" spc="-10" dirty="0">
                <a:latin typeface="Calibri"/>
                <a:cs typeface="Calibri"/>
              </a:rPr>
              <a:t>(x):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print</a:t>
            </a:r>
            <a:r>
              <a:rPr sz="24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84455">
              <a:lnSpc>
                <a:spcPct val="100000"/>
              </a:lnSpc>
              <a:spcBef>
                <a:spcPts val="1200"/>
              </a:spcBef>
            </a:pPr>
            <a:r>
              <a:rPr sz="2400" spc="-10" dirty="0">
                <a:latin typeface="Calibri"/>
                <a:cs typeface="Calibri"/>
              </a:rPr>
              <a:t>fun(3)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66644" y="3924300"/>
            <a:ext cx="318770" cy="318770"/>
            <a:chOff x="2866644" y="3924300"/>
            <a:chExt cx="318770" cy="318770"/>
          </a:xfrm>
        </p:grpSpPr>
        <p:sp>
          <p:nvSpPr>
            <p:cNvPr id="13" name="object 13"/>
            <p:cNvSpPr/>
            <p:nvPr/>
          </p:nvSpPr>
          <p:spPr>
            <a:xfrm>
              <a:off x="2885694" y="3943350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140207" y="0"/>
                  </a:moveTo>
                  <a:lnTo>
                    <a:pt x="95877" y="7144"/>
                  </a:lnTo>
                  <a:lnTo>
                    <a:pt x="57387" y="27041"/>
                  </a:lnTo>
                  <a:lnTo>
                    <a:pt x="27041" y="57387"/>
                  </a:lnTo>
                  <a:lnTo>
                    <a:pt x="7144" y="95877"/>
                  </a:lnTo>
                  <a:lnTo>
                    <a:pt x="0" y="140207"/>
                  </a:lnTo>
                  <a:lnTo>
                    <a:pt x="7144" y="184538"/>
                  </a:lnTo>
                  <a:lnTo>
                    <a:pt x="27041" y="223028"/>
                  </a:lnTo>
                  <a:lnTo>
                    <a:pt x="57387" y="253374"/>
                  </a:lnTo>
                  <a:lnTo>
                    <a:pt x="95877" y="273271"/>
                  </a:lnTo>
                  <a:lnTo>
                    <a:pt x="140207" y="280416"/>
                  </a:lnTo>
                  <a:lnTo>
                    <a:pt x="184538" y="273271"/>
                  </a:lnTo>
                  <a:lnTo>
                    <a:pt x="223028" y="253374"/>
                  </a:lnTo>
                  <a:lnTo>
                    <a:pt x="253374" y="223028"/>
                  </a:lnTo>
                  <a:lnTo>
                    <a:pt x="273271" y="184538"/>
                  </a:lnTo>
                  <a:lnTo>
                    <a:pt x="280416" y="140207"/>
                  </a:lnTo>
                  <a:lnTo>
                    <a:pt x="273271" y="95877"/>
                  </a:lnTo>
                  <a:lnTo>
                    <a:pt x="253374" y="57387"/>
                  </a:lnTo>
                  <a:lnTo>
                    <a:pt x="223028" y="27041"/>
                  </a:lnTo>
                  <a:lnTo>
                    <a:pt x="184538" y="7144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85694" y="3943350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140207" y="0"/>
                  </a:moveTo>
                  <a:lnTo>
                    <a:pt x="184538" y="7144"/>
                  </a:lnTo>
                  <a:lnTo>
                    <a:pt x="223028" y="27041"/>
                  </a:lnTo>
                  <a:lnTo>
                    <a:pt x="253374" y="57387"/>
                  </a:lnTo>
                  <a:lnTo>
                    <a:pt x="273271" y="95877"/>
                  </a:lnTo>
                  <a:lnTo>
                    <a:pt x="280416" y="140207"/>
                  </a:lnTo>
                  <a:lnTo>
                    <a:pt x="273271" y="184538"/>
                  </a:lnTo>
                  <a:lnTo>
                    <a:pt x="253374" y="223028"/>
                  </a:lnTo>
                  <a:lnTo>
                    <a:pt x="223028" y="253374"/>
                  </a:lnTo>
                  <a:lnTo>
                    <a:pt x="184538" y="273271"/>
                  </a:lnTo>
                  <a:lnTo>
                    <a:pt x="140207" y="280416"/>
                  </a:lnTo>
                  <a:lnTo>
                    <a:pt x="95877" y="273271"/>
                  </a:lnTo>
                  <a:lnTo>
                    <a:pt x="57387" y="253374"/>
                  </a:lnTo>
                  <a:lnTo>
                    <a:pt x="27041" y="223028"/>
                  </a:lnTo>
                  <a:lnTo>
                    <a:pt x="7144" y="184538"/>
                  </a:lnTo>
                  <a:lnTo>
                    <a:pt x="0" y="140207"/>
                  </a:lnTo>
                  <a:lnTo>
                    <a:pt x="7144" y="95877"/>
                  </a:lnTo>
                  <a:lnTo>
                    <a:pt x="27041" y="57387"/>
                  </a:lnTo>
                  <a:lnTo>
                    <a:pt x="57387" y="27041"/>
                  </a:lnTo>
                  <a:lnTo>
                    <a:pt x="95877" y="7144"/>
                  </a:lnTo>
                  <a:lnTo>
                    <a:pt x="140207" y="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866644" y="1700783"/>
            <a:ext cx="318770" cy="318770"/>
            <a:chOff x="2866644" y="1700783"/>
            <a:chExt cx="318770" cy="318770"/>
          </a:xfrm>
        </p:grpSpPr>
        <p:sp>
          <p:nvSpPr>
            <p:cNvPr id="16" name="object 16"/>
            <p:cNvSpPr/>
            <p:nvPr/>
          </p:nvSpPr>
          <p:spPr>
            <a:xfrm>
              <a:off x="2885694" y="1719833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69">
                  <a:moveTo>
                    <a:pt x="140207" y="0"/>
                  </a:moveTo>
                  <a:lnTo>
                    <a:pt x="95877" y="7144"/>
                  </a:lnTo>
                  <a:lnTo>
                    <a:pt x="57387" y="27041"/>
                  </a:lnTo>
                  <a:lnTo>
                    <a:pt x="27041" y="57387"/>
                  </a:lnTo>
                  <a:lnTo>
                    <a:pt x="7144" y="95877"/>
                  </a:lnTo>
                  <a:lnTo>
                    <a:pt x="0" y="140207"/>
                  </a:lnTo>
                  <a:lnTo>
                    <a:pt x="7144" y="184538"/>
                  </a:lnTo>
                  <a:lnTo>
                    <a:pt x="27041" y="223028"/>
                  </a:lnTo>
                  <a:lnTo>
                    <a:pt x="57387" y="253374"/>
                  </a:lnTo>
                  <a:lnTo>
                    <a:pt x="95877" y="273271"/>
                  </a:lnTo>
                  <a:lnTo>
                    <a:pt x="140207" y="280415"/>
                  </a:lnTo>
                  <a:lnTo>
                    <a:pt x="184538" y="273271"/>
                  </a:lnTo>
                  <a:lnTo>
                    <a:pt x="223028" y="253374"/>
                  </a:lnTo>
                  <a:lnTo>
                    <a:pt x="253374" y="223028"/>
                  </a:lnTo>
                  <a:lnTo>
                    <a:pt x="273271" y="184538"/>
                  </a:lnTo>
                  <a:lnTo>
                    <a:pt x="280416" y="140207"/>
                  </a:lnTo>
                  <a:lnTo>
                    <a:pt x="273271" y="95877"/>
                  </a:lnTo>
                  <a:lnTo>
                    <a:pt x="253374" y="57387"/>
                  </a:lnTo>
                  <a:lnTo>
                    <a:pt x="223028" y="27041"/>
                  </a:lnTo>
                  <a:lnTo>
                    <a:pt x="184538" y="7144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85694" y="1719833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69">
                  <a:moveTo>
                    <a:pt x="140207" y="0"/>
                  </a:moveTo>
                  <a:lnTo>
                    <a:pt x="184538" y="7144"/>
                  </a:lnTo>
                  <a:lnTo>
                    <a:pt x="223028" y="27041"/>
                  </a:lnTo>
                  <a:lnTo>
                    <a:pt x="253374" y="57387"/>
                  </a:lnTo>
                  <a:lnTo>
                    <a:pt x="273271" y="95877"/>
                  </a:lnTo>
                  <a:lnTo>
                    <a:pt x="280416" y="140207"/>
                  </a:lnTo>
                  <a:lnTo>
                    <a:pt x="273271" y="184538"/>
                  </a:lnTo>
                  <a:lnTo>
                    <a:pt x="253374" y="223028"/>
                  </a:lnTo>
                  <a:lnTo>
                    <a:pt x="223028" y="253374"/>
                  </a:lnTo>
                  <a:lnTo>
                    <a:pt x="184538" y="273271"/>
                  </a:lnTo>
                  <a:lnTo>
                    <a:pt x="140207" y="280415"/>
                  </a:lnTo>
                  <a:lnTo>
                    <a:pt x="95877" y="273271"/>
                  </a:lnTo>
                  <a:lnTo>
                    <a:pt x="57387" y="253374"/>
                  </a:lnTo>
                  <a:lnTo>
                    <a:pt x="27041" y="223028"/>
                  </a:lnTo>
                  <a:lnTo>
                    <a:pt x="7144" y="184538"/>
                  </a:lnTo>
                  <a:lnTo>
                    <a:pt x="0" y="140207"/>
                  </a:lnTo>
                  <a:lnTo>
                    <a:pt x="7144" y="95877"/>
                  </a:lnTo>
                  <a:lnTo>
                    <a:pt x="27041" y="57387"/>
                  </a:lnTo>
                  <a:lnTo>
                    <a:pt x="57387" y="27041"/>
                  </a:lnTo>
                  <a:lnTo>
                    <a:pt x="95877" y="7144"/>
                  </a:lnTo>
                  <a:lnTo>
                    <a:pt x="140207" y="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92251" y="2752344"/>
            <a:ext cx="612775" cy="260985"/>
            <a:chOff x="492251" y="2752344"/>
            <a:chExt cx="612775" cy="26098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299" y="2755392"/>
              <a:ext cx="606552" cy="25450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95299" y="2755392"/>
              <a:ext cx="607060" cy="254635"/>
            </a:xfrm>
            <a:custGeom>
              <a:avLst/>
              <a:gdLst/>
              <a:ahLst/>
              <a:cxnLst/>
              <a:rect l="l" t="t" r="r" b="b"/>
              <a:pathLst>
                <a:path w="607060" h="254635">
                  <a:moveTo>
                    <a:pt x="0" y="63627"/>
                  </a:moveTo>
                  <a:lnTo>
                    <a:pt x="479297" y="63627"/>
                  </a:lnTo>
                  <a:lnTo>
                    <a:pt x="479297" y="0"/>
                  </a:lnTo>
                  <a:lnTo>
                    <a:pt x="606552" y="127254"/>
                  </a:lnTo>
                  <a:lnTo>
                    <a:pt x="479297" y="254508"/>
                  </a:lnTo>
                  <a:lnTo>
                    <a:pt x="479297" y="190881"/>
                  </a:lnTo>
                  <a:lnTo>
                    <a:pt x="0" y="190881"/>
                  </a:lnTo>
                  <a:lnTo>
                    <a:pt x="0" y="63627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13587" y="5446776"/>
            <a:ext cx="612775" cy="260985"/>
            <a:chOff x="513587" y="5446776"/>
            <a:chExt cx="612775" cy="260985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635" y="5449824"/>
              <a:ext cx="606552" cy="25450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16635" y="5449824"/>
              <a:ext cx="607060" cy="254635"/>
            </a:xfrm>
            <a:custGeom>
              <a:avLst/>
              <a:gdLst/>
              <a:ahLst/>
              <a:cxnLst/>
              <a:rect l="l" t="t" r="r" b="b"/>
              <a:pathLst>
                <a:path w="607060" h="254635">
                  <a:moveTo>
                    <a:pt x="0" y="63626"/>
                  </a:moveTo>
                  <a:lnTo>
                    <a:pt x="479298" y="63626"/>
                  </a:lnTo>
                  <a:lnTo>
                    <a:pt x="479298" y="0"/>
                  </a:lnTo>
                  <a:lnTo>
                    <a:pt x="606552" y="127253"/>
                  </a:lnTo>
                  <a:lnTo>
                    <a:pt x="479298" y="254507"/>
                  </a:lnTo>
                  <a:lnTo>
                    <a:pt x="479298" y="190881"/>
                  </a:lnTo>
                  <a:lnTo>
                    <a:pt x="0" y="190881"/>
                  </a:lnTo>
                  <a:lnTo>
                    <a:pt x="0" y="63626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4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6769">
              <a:lnSpc>
                <a:spcPct val="100000"/>
              </a:lnSpc>
              <a:spcBef>
                <a:spcPts val="95"/>
              </a:spcBef>
            </a:pPr>
            <a:r>
              <a:rPr dirty="0"/>
              <a:t>Sistema</a:t>
            </a:r>
            <a:r>
              <a:rPr spc="-95" dirty="0"/>
              <a:t> </a:t>
            </a:r>
            <a:r>
              <a:rPr dirty="0"/>
              <a:t>de</a:t>
            </a:r>
            <a:r>
              <a:rPr spc="-110" dirty="0"/>
              <a:t> </a:t>
            </a:r>
            <a:r>
              <a:rPr dirty="0"/>
              <a:t>Controle</a:t>
            </a:r>
            <a:r>
              <a:rPr spc="-90" dirty="0"/>
              <a:t> </a:t>
            </a:r>
            <a:r>
              <a:rPr spc="-10" dirty="0"/>
              <a:t>Convencional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92195" y="2348483"/>
            <a:ext cx="751840" cy="897890"/>
            <a:chOff x="3092195" y="2348483"/>
            <a:chExt cx="751840" cy="897890"/>
          </a:xfrm>
        </p:grpSpPr>
        <p:sp>
          <p:nvSpPr>
            <p:cNvPr id="4" name="object 4"/>
            <p:cNvSpPr/>
            <p:nvPr/>
          </p:nvSpPr>
          <p:spPr>
            <a:xfrm>
              <a:off x="3111245" y="2367533"/>
              <a:ext cx="713740" cy="859790"/>
            </a:xfrm>
            <a:custGeom>
              <a:avLst/>
              <a:gdLst/>
              <a:ahLst/>
              <a:cxnLst/>
              <a:rect l="l" t="t" r="r" b="b"/>
              <a:pathLst>
                <a:path w="713739" h="859789">
                  <a:moveTo>
                    <a:pt x="713232" y="0"/>
                  </a:moveTo>
                  <a:lnTo>
                    <a:pt x="182880" y="0"/>
                  </a:lnTo>
                  <a:lnTo>
                    <a:pt x="0" y="182879"/>
                  </a:lnTo>
                  <a:lnTo>
                    <a:pt x="0" y="859536"/>
                  </a:lnTo>
                  <a:lnTo>
                    <a:pt x="713232" y="859536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11245" y="2367533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80">
                  <a:moveTo>
                    <a:pt x="182880" y="0"/>
                  </a:moveTo>
                  <a:lnTo>
                    <a:pt x="0" y="182879"/>
                  </a:lnTo>
                  <a:lnTo>
                    <a:pt x="146304" y="146303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9E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11245" y="2367533"/>
              <a:ext cx="713740" cy="859790"/>
            </a:xfrm>
            <a:custGeom>
              <a:avLst/>
              <a:gdLst/>
              <a:ahLst/>
              <a:cxnLst/>
              <a:rect l="l" t="t" r="r" b="b"/>
              <a:pathLst>
                <a:path w="713739" h="859789">
                  <a:moveTo>
                    <a:pt x="182880" y="0"/>
                  </a:moveTo>
                  <a:lnTo>
                    <a:pt x="146304" y="146303"/>
                  </a:lnTo>
                  <a:lnTo>
                    <a:pt x="0" y="182879"/>
                  </a:lnTo>
                  <a:lnTo>
                    <a:pt x="182880" y="0"/>
                  </a:lnTo>
                  <a:lnTo>
                    <a:pt x="713232" y="0"/>
                  </a:lnTo>
                  <a:lnTo>
                    <a:pt x="713232" y="859536"/>
                  </a:lnTo>
                  <a:lnTo>
                    <a:pt x="0" y="859536"/>
                  </a:lnTo>
                  <a:lnTo>
                    <a:pt x="0" y="182879"/>
                  </a:lnTo>
                </a:path>
              </a:pathLst>
            </a:custGeom>
            <a:ln w="38100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092195" y="3595115"/>
            <a:ext cx="2585085" cy="920750"/>
            <a:chOff x="3092195" y="3595115"/>
            <a:chExt cx="2585085" cy="920750"/>
          </a:xfrm>
        </p:grpSpPr>
        <p:sp>
          <p:nvSpPr>
            <p:cNvPr id="8" name="object 8"/>
            <p:cNvSpPr/>
            <p:nvPr/>
          </p:nvSpPr>
          <p:spPr>
            <a:xfrm>
              <a:off x="3111245" y="3635501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39" h="861060">
                  <a:moveTo>
                    <a:pt x="713232" y="0"/>
                  </a:moveTo>
                  <a:lnTo>
                    <a:pt x="182880" y="0"/>
                  </a:lnTo>
                  <a:lnTo>
                    <a:pt x="0" y="182880"/>
                  </a:lnTo>
                  <a:lnTo>
                    <a:pt x="0" y="861060"/>
                  </a:lnTo>
                  <a:lnTo>
                    <a:pt x="713232" y="861060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11245" y="3635501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182880" y="0"/>
                  </a:moveTo>
                  <a:lnTo>
                    <a:pt x="0" y="182880"/>
                  </a:lnTo>
                  <a:lnTo>
                    <a:pt x="146304" y="146304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CDB8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11245" y="3635501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39" h="861060">
                  <a:moveTo>
                    <a:pt x="182880" y="0"/>
                  </a:moveTo>
                  <a:lnTo>
                    <a:pt x="146304" y="146304"/>
                  </a:lnTo>
                  <a:lnTo>
                    <a:pt x="0" y="182880"/>
                  </a:lnTo>
                  <a:lnTo>
                    <a:pt x="182880" y="0"/>
                  </a:lnTo>
                  <a:lnTo>
                    <a:pt x="713232" y="0"/>
                  </a:lnTo>
                  <a:lnTo>
                    <a:pt x="713232" y="861060"/>
                  </a:lnTo>
                  <a:lnTo>
                    <a:pt x="0" y="861060"/>
                  </a:lnTo>
                  <a:lnTo>
                    <a:pt x="0" y="182880"/>
                  </a:lnTo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44617" y="3614165"/>
              <a:ext cx="713740" cy="859790"/>
            </a:xfrm>
            <a:custGeom>
              <a:avLst/>
              <a:gdLst/>
              <a:ahLst/>
              <a:cxnLst/>
              <a:rect l="l" t="t" r="r" b="b"/>
              <a:pathLst>
                <a:path w="713739" h="859789">
                  <a:moveTo>
                    <a:pt x="713232" y="0"/>
                  </a:moveTo>
                  <a:lnTo>
                    <a:pt x="182880" y="0"/>
                  </a:lnTo>
                  <a:lnTo>
                    <a:pt x="0" y="182879"/>
                  </a:lnTo>
                  <a:lnTo>
                    <a:pt x="0" y="859535"/>
                  </a:lnTo>
                  <a:lnTo>
                    <a:pt x="713232" y="859535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44617" y="3614165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182880" y="0"/>
                  </a:moveTo>
                  <a:lnTo>
                    <a:pt x="0" y="182879"/>
                  </a:lnTo>
                  <a:lnTo>
                    <a:pt x="146304" y="146303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CDB8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44617" y="3614165"/>
              <a:ext cx="713740" cy="859790"/>
            </a:xfrm>
            <a:custGeom>
              <a:avLst/>
              <a:gdLst/>
              <a:ahLst/>
              <a:cxnLst/>
              <a:rect l="l" t="t" r="r" b="b"/>
              <a:pathLst>
                <a:path w="713739" h="859789">
                  <a:moveTo>
                    <a:pt x="182880" y="0"/>
                  </a:moveTo>
                  <a:lnTo>
                    <a:pt x="146304" y="146303"/>
                  </a:lnTo>
                  <a:lnTo>
                    <a:pt x="0" y="182879"/>
                  </a:lnTo>
                  <a:lnTo>
                    <a:pt x="182880" y="0"/>
                  </a:lnTo>
                  <a:lnTo>
                    <a:pt x="713232" y="0"/>
                  </a:lnTo>
                  <a:lnTo>
                    <a:pt x="713232" y="859535"/>
                  </a:lnTo>
                  <a:lnTo>
                    <a:pt x="0" y="859535"/>
                  </a:lnTo>
                  <a:lnTo>
                    <a:pt x="0" y="182879"/>
                  </a:lnTo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925567" y="4885944"/>
            <a:ext cx="751840" cy="899160"/>
            <a:chOff x="4925567" y="4885944"/>
            <a:chExt cx="751840" cy="899160"/>
          </a:xfrm>
        </p:grpSpPr>
        <p:sp>
          <p:nvSpPr>
            <p:cNvPr id="15" name="object 15"/>
            <p:cNvSpPr/>
            <p:nvPr/>
          </p:nvSpPr>
          <p:spPr>
            <a:xfrm>
              <a:off x="4944617" y="4904994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39" h="861060">
                  <a:moveTo>
                    <a:pt x="713232" y="0"/>
                  </a:moveTo>
                  <a:lnTo>
                    <a:pt x="182880" y="0"/>
                  </a:lnTo>
                  <a:lnTo>
                    <a:pt x="0" y="182879"/>
                  </a:lnTo>
                  <a:lnTo>
                    <a:pt x="0" y="861059"/>
                  </a:lnTo>
                  <a:lnTo>
                    <a:pt x="713232" y="861059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44617" y="4904994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182880" y="0"/>
                  </a:moveTo>
                  <a:lnTo>
                    <a:pt x="0" y="182879"/>
                  </a:lnTo>
                  <a:lnTo>
                    <a:pt x="146304" y="146303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97A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44617" y="4904994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39" h="861060">
                  <a:moveTo>
                    <a:pt x="182880" y="0"/>
                  </a:moveTo>
                  <a:lnTo>
                    <a:pt x="146304" y="146303"/>
                  </a:lnTo>
                  <a:lnTo>
                    <a:pt x="0" y="182879"/>
                  </a:lnTo>
                  <a:lnTo>
                    <a:pt x="182880" y="0"/>
                  </a:lnTo>
                  <a:lnTo>
                    <a:pt x="713232" y="0"/>
                  </a:lnTo>
                  <a:lnTo>
                    <a:pt x="713232" y="861059"/>
                  </a:lnTo>
                  <a:lnTo>
                    <a:pt x="0" y="861059"/>
                  </a:lnTo>
                  <a:lnTo>
                    <a:pt x="0" y="182879"/>
                  </a:lnTo>
                </a:path>
              </a:pathLst>
            </a:custGeom>
            <a:ln w="381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263900" y="2547366"/>
            <a:ext cx="434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252525"/>
                </a:solidFill>
                <a:latin typeface="Cambria Math"/>
                <a:cs typeface="Cambria Math"/>
              </a:rPr>
              <a:t>Δ1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91078" y="3816172"/>
            <a:ext cx="434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252525"/>
                </a:solidFill>
                <a:latin typeface="Cambria Math"/>
                <a:cs typeface="Cambria Math"/>
              </a:rPr>
              <a:t>Δ1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24450" y="3794252"/>
            <a:ext cx="434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252525"/>
                </a:solidFill>
                <a:latin typeface="Cambria Math"/>
                <a:cs typeface="Cambria Math"/>
              </a:rPr>
              <a:t>Δ2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24450" y="5085969"/>
            <a:ext cx="434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252525"/>
                </a:solidFill>
                <a:latin typeface="Cambria Math"/>
                <a:cs typeface="Cambria Math"/>
              </a:rPr>
              <a:t>Δ1</a:t>
            </a:r>
            <a:endParaRPr sz="2800">
              <a:latin typeface="Cambria Math"/>
              <a:cs typeface="Cambria Math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758940" y="2348483"/>
            <a:ext cx="751840" cy="897890"/>
            <a:chOff x="6758940" y="2348483"/>
            <a:chExt cx="751840" cy="897890"/>
          </a:xfrm>
        </p:grpSpPr>
        <p:sp>
          <p:nvSpPr>
            <p:cNvPr id="23" name="object 23"/>
            <p:cNvSpPr/>
            <p:nvPr/>
          </p:nvSpPr>
          <p:spPr>
            <a:xfrm>
              <a:off x="6777990" y="2367533"/>
              <a:ext cx="713740" cy="859790"/>
            </a:xfrm>
            <a:custGeom>
              <a:avLst/>
              <a:gdLst/>
              <a:ahLst/>
              <a:cxnLst/>
              <a:rect l="l" t="t" r="r" b="b"/>
              <a:pathLst>
                <a:path w="713740" h="859789">
                  <a:moveTo>
                    <a:pt x="713231" y="0"/>
                  </a:moveTo>
                  <a:lnTo>
                    <a:pt x="182879" y="0"/>
                  </a:lnTo>
                  <a:lnTo>
                    <a:pt x="0" y="182879"/>
                  </a:lnTo>
                  <a:lnTo>
                    <a:pt x="0" y="859536"/>
                  </a:lnTo>
                  <a:lnTo>
                    <a:pt x="713231" y="859536"/>
                  </a:lnTo>
                  <a:lnTo>
                    <a:pt x="7132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77990" y="2367533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80">
                  <a:moveTo>
                    <a:pt x="182879" y="0"/>
                  </a:moveTo>
                  <a:lnTo>
                    <a:pt x="0" y="182879"/>
                  </a:lnTo>
                  <a:lnTo>
                    <a:pt x="146303" y="146303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9E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77990" y="2367533"/>
              <a:ext cx="713740" cy="859790"/>
            </a:xfrm>
            <a:custGeom>
              <a:avLst/>
              <a:gdLst/>
              <a:ahLst/>
              <a:cxnLst/>
              <a:rect l="l" t="t" r="r" b="b"/>
              <a:pathLst>
                <a:path w="713740" h="859789">
                  <a:moveTo>
                    <a:pt x="182879" y="0"/>
                  </a:moveTo>
                  <a:lnTo>
                    <a:pt x="146303" y="146303"/>
                  </a:lnTo>
                  <a:lnTo>
                    <a:pt x="0" y="182879"/>
                  </a:lnTo>
                  <a:lnTo>
                    <a:pt x="182879" y="0"/>
                  </a:lnTo>
                  <a:lnTo>
                    <a:pt x="713231" y="0"/>
                  </a:lnTo>
                  <a:lnTo>
                    <a:pt x="713231" y="859536"/>
                  </a:lnTo>
                  <a:lnTo>
                    <a:pt x="0" y="859536"/>
                  </a:lnTo>
                  <a:lnTo>
                    <a:pt x="0" y="182879"/>
                  </a:lnTo>
                </a:path>
              </a:pathLst>
            </a:custGeom>
            <a:ln w="38100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931279" y="2547366"/>
            <a:ext cx="434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252525"/>
                </a:solidFill>
                <a:latin typeface="Cambria Math"/>
                <a:cs typeface="Cambria Math"/>
              </a:rPr>
              <a:t>Δ2</a:t>
            </a:r>
            <a:endParaRPr sz="2800">
              <a:latin typeface="Cambria Math"/>
              <a:cs typeface="Cambria Math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258824" y="2343911"/>
            <a:ext cx="5518785" cy="899160"/>
            <a:chOff x="1258824" y="2343911"/>
            <a:chExt cx="5518785" cy="899160"/>
          </a:xfrm>
        </p:grpSpPr>
        <p:sp>
          <p:nvSpPr>
            <p:cNvPr id="28" name="object 28"/>
            <p:cNvSpPr/>
            <p:nvPr/>
          </p:nvSpPr>
          <p:spPr>
            <a:xfrm>
              <a:off x="1762506" y="2664828"/>
              <a:ext cx="5015230" cy="266065"/>
            </a:xfrm>
            <a:custGeom>
              <a:avLst/>
              <a:gdLst/>
              <a:ahLst/>
              <a:cxnLst/>
              <a:rect l="l" t="t" r="r" b="b"/>
              <a:pathLst>
                <a:path w="5015230" h="266064">
                  <a:moveTo>
                    <a:pt x="1349121" y="132473"/>
                  </a:moveTo>
                  <a:lnTo>
                    <a:pt x="1309357" y="110375"/>
                  </a:lnTo>
                  <a:lnTo>
                    <a:pt x="1115568" y="2679"/>
                  </a:lnTo>
                  <a:lnTo>
                    <a:pt x="1107198" y="0"/>
                  </a:lnTo>
                  <a:lnTo>
                    <a:pt x="1098753" y="698"/>
                  </a:lnTo>
                  <a:lnTo>
                    <a:pt x="1091184" y="4521"/>
                  </a:lnTo>
                  <a:lnTo>
                    <a:pt x="1085469" y="11188"/>
                  </a:lnTo>
                  <a:lnTo>
                    <a:pt x="1082789" y="19558"/>
                  </a:lnTo>
                  <a:lnTo>
                    <a:pt x="1083538" y="28003"/>
                  </a:lnTo>
                  <a:lnTo>
                    <a:pt x="1087412" y="35572"/>
                  </a:lnTo>
                  <a:lnTo>
                    <a:pt x="1094105" y="41287"/>
                  </a:lnTo>
                  <a:lnTo>
                    <a:pt x="1218463" y="110375"/>
                  </a:lnTo>
                  <a:lnTo>
                    <a:pt x="0" y="110375"/>
                  </a:lnTo>
                  <a:lnTo>
                    <a:pt x="0" y="154571"/>
                  </a:lnTo>
                  <a:lnTo>
                    <a:pt x="1218463" y="154571"/>
                  </a:lnTo>
                  <a:lnTo>
                    <a:pt x="1094105" y="223659"/>
                  </a:lnTo>
                  <a:lnTo>
                    <a:pt x="1087412" y="229362"/>
                  </a:lnTo>
                  <a:lnTo>
                    <a:pt x="1083538" y="236893"/>
                  </a:lnTo>
                  <a:lnTo>
                    <a:pt x="1082789" y="245287"/>
                  </a:lnTo>
                  <a:lnTo>
                    <a:pt x="1085469" y="253631"/>
                  </a:lnTo>
                  <a:lnTo>
                    <a:pt x="1091184" y="260375"/>
                  </a:lnTo>
                  <a:lnTo>
                    <a:pt x="1098753" y="264236"/>
                  </a:lnTo>
                  <a:lnTo>
                    <a:pt x="1107198" y="264960"/>
                  </a:lnTo>
                  <a:lnTo>
                    <a:pt x="1115568" y="262267"/>
                  </a:lnTo>
                  <a:lnTo>
                    <a:pt x="1309357" y="154571"/>
                  </a:lnTo>
                  <a:lnTo>
                    <a:pt x="1349121" y="132473"/>
                  </a:lnTo>
                  <a:close/>
                </a:path>
                <a:path w="5015230" h="266064">
                  <a:moveTo>
                    <a:pt x="5014976" y="132473"/>
                  </a:moveTo>
                  <a:lnTo>
                    <a:pt x="4975174" y="110502"/>
                  </a:lnTo>
                  <a:lnTo>
                    <a:pt x="4781042" y="3314"/>
                  </a:lnTo>
                  <a:lnTo>
                    <a:pt x="4772672" y="711"/>
                  </a:lnTo>
                  <a:lnTo>
                    <a:pt x="4764227" y="1447"/>
                  </a:lnTo>
                  <a:lnTo>
                    <a:pt x="4756658" y="5283"/>
                  </a:lnTo>
                  <a:lnTo>
                    <a:pt x="4750943" y="11950"/>
                  </a:lnTo>
                  <a:lnTo>
                    <a:pt x="4748327" y="20320"/>
                  </a:lnTo>
                  <a:lnTo>
                    <a:pt x="4749063" y="28765"/>
                  </a:lnTo>
                  <a:lnTo>
                    <a:pt x="4752899" y="36334"/>
                  </a:lnTo>
                  <a:lnTo>
                    <a:pt x="4759566" y="42049"/>
                  </a:lnTo>
                  <a:lnTo>
                    <a:pt x="4884166" y="110744"/>
                  </a:lnTo>
                  <a:lnTo>
                    <a:pt x="2058924" y="118503"/>
                  </a:lnTo>
                  <a:lnTo>
                    <a:pt x="2058924" y="162699"/>
                  </a:lnTo>
                  <a:lnTo>
                    <a:pt x="4884204" y="154940"/>
                  </a:lnTo>
                  <a:lnTo>
                    <a:pt x="4760087" y="224294"/>
                  </a:lnTo>
                  <a:lnTo>
                    <a:pt x="4753483" y="230022"/>
                  </a:lnTo>
                  <a:lnTo>
                    <a:pt x="4749698" y="237591"/>
                  </a:lnTo>
                  <a:lnTo>
                    <a:pt x="4749012" y="246037"/>
                  </a:lnTo>
                  <a:lnTo>
                    <a:pt x="4751692" y="254393"/>
                  </a:lnTo>
                  <a:lnTo>
                    <a:pt x="4757344" y="261073"/>
                  </a:lnTo>
                  <a:lnTo>
                    <a:pt x="4764875" y="264896"/>
                  </a:lnTo>
                  <a:lnTo>
                    <a:pt x="4773307" y="265595"/>
                  </a:lnTo>
                  <a:lnTo>
                    <a:pt x="4781664" y="262902"/>
                  </a:lnTo>
                  <a:lnTo>
                    <a:pt x="5014976" y="132473"/>
                  </a:lnTo>
                  <a:close/>
                </a:path>
              </a:pathLst>
            </a:custGeom>
            <a:solidFill>
              <a:srgbClr val="000000">
                <a:alpha val="5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77874" y="2362961"/>
              <a:ext cx="711835" cy="861060"/>
            </a:xfrm>
            <a:custGeom>
              <a:avLst/>
              <a:gdLst/>
              <a:ahLst/>
              <a:cxnLst/>
              <a:rect l="l" t="t" r="r" b="b"/>
              <a:pathLst>
                <a:path w="711835" h="861060">
                  <a:moveTo>
                    <a:pt x="711707" y="0"/>
                  </a:moveTo>
                  <a:lnTo>
                    <a:pt x="182498" y="0"/>
                  </a:lnTo>
                  <a:lnTo>
                    <a:pt x="0" y="182499"/>
                  </a:lnTo>
                  <a:lnTo>
                    <a:pt x="0" y="861060"/>
                  </a:lnTo>
                  <a:lnTo>
                    <a:pt x="711707" y="861060"/>
                  </a:lnTo>
                  <a:lnTo>
                    <a:pt x="711707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77874" y="2362961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80" h="182880">
                  <a:moveTo>
                    <a:pt x="182498" y="0"/>
                  </a:moveTo>
                  <a:lnTo>
                    <a:pt x="0" y="182499"/>
                  </a:lnTo>
                  <a:lnTo>
                    <a:pt x="146050" y="146050"/>
                  </a:lnTo>
                  <a:lnTo>
                    <a:pt x="182498" y="0"/>
                  </a:lnTo>
                  <a:close/>
                </a:path>
              </a:pathLst>
            </a:custGeom>
            <a:solidFill>
              <a:srgbClr val="9E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77874" y="2362961"/>
              <a:ext cx="711835" cy="861060"/>
            </a:xfrm>
            <a:custGeom>
              <a:avLst/>
              <a:gdLst/>
              <a:ahLst/>
              <a:cxnLst/>
              <a:rect l="l" t="t" r="r" b="b"/>
              <a:pathLst>
                <a:path w="711835" h="861060">
                  <a:moveTo>
                    <a:pt x="182498" y="0"/>
                  </a:moveTo>
                  <a:lnTo>
                    <a:pt x="146050" y="146050"/>
                  </a:lnTo>
                  <a:lnTo>
                    <a:pt x="0" y="182499"/>
                  </a:lnTo>
                  <a:lnTo>
                    <a:pt x="182498" y="0"/>
                  </a:lnTo>
                  <a:lnTo>
                    <a:pt x="711707" y="0"/>
                  </a:lnTo>
                  <a:lnTo>
                    <a:pt x="711707" y="861060"/>
                  </a:lnTo>
                  <a:lnTo>
                    <a:pt x="0" y="861060"/>
                  </a:lnTo>
                  <a:lnTo>
                    <a:pt x="0" y="182499"/>
                  </a:lnTo>
                </a:path>
              </a:pathLst>
            </a:custGeom>
            <a:ln w="38100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1258824" y="3613403"/>
            <a:ext cx="3686175" cy="897890"/>
            <a:chOff x="1258824" y="3613403"/>
            <a:chExt cx="3686175" cy="897890"/>
          </a:xfrm>
        </p:grpSpPr>
        <p:sp>
          <p:nvSpPr>
            <p:cNvPr id="33" name="object 33"/>
            <p:cNvSpPr/>
            <p:nvPr/>
          </p:nvSpPr>
          <p:spPr>
            <a:xfrm>
              <a:off x="1762506" y="3916349"/>
              <a:ext cx="3182620" cy="283210"/>
            </a:xfrm>
            <a:custGeom>
              <a:avLst/>
              <a:gdLst/>
              <a:ahLst/>
              <a:cxnLst/>
              <a:rect l="l" t="t" r="r" b="b"/>
              <a:pathLst>
                <a:path w="3182620" h="283210">
                  <a:moveTo>
                    <a:pt x="1349121" y="150444"/>
                  </a:moveTo>
                  <a:lnTo>
                    <a:pt x="1309357" y="128346"/>
                  </a:lnTo>
                  <a:lnTo>
                    <a:pt x="1115568" y="20650"/>
                  </a:lnTo>
                  <a:lnTo>
                    <a:pt x="1107198" y="17970"/>
                  </a:lnTo>
                  <a:lnTo>
                    <a:pt x="1098753" y="18669"/>
                  </a:lnTo>
                  <a:lnTo>
                    <a:pt x="1091184" y="22491"/>
                  </a:lnTo>
                  <a:lnTo>
                    <a:pt x="1085469" y="29159"/>
                  </a:lnTo>
                  <a:lnTo>
                    <a:pt x="1082789" y="37528"/>
                  </a:lnTo>
                  <a:lnTo>
                    <a:pt x="1083538" y="45974"/>
                  </a:lnTo>
                  <a:lnTo>
                    <a:pt x="1087412" y="53543"/>
                  </a:lnTo>
                  <a:lnTo>
                    <a:pt x="1094105" y="59258"/>
                  </a:lnTo>
                  <a:lnTo>
                    <a:pt x="1218450" y="128346"/>
                  </a:lnTo>
                  <a:lnTo>
                    <a:pt x="0" y="128346"/>
                  </a:lnTo>
                  <a:lnTo>
                    <a:pt x="0" y="172542"/>
                  </a:lnTo>
                  <a:lnTo>
                    <a:pt x="1218450" y="172542"/>
                  </a:lnTo>
                  <a:lnTo>
                    <a:pt x="1094105" y="241630"/>
                  </a:lnTo>
                  <a:lnTo>
                    <a:pt x="1087412" y="247332"/>
                  </a:lnTo>
                  <a:lnTo>
                    <a:pt x="1083538" y="254863"/>
                  </a:lnTo>
                  <a:lnTo>
                    <a:pt x="1082789" y="263258"/>
                  </a:lnTo>
                  <a:lnTo>
                    <a:pt x="1085469" y="271602"/>
                  </a:lnTo>
                  <a:lnTo>
                    <a:pt x="1091184" y="278295"/>
                  </a:lnTo>
                  <a:lnTo>
                    <a:pt x="1098753" y="282168"/>
                  </a:lnTo>
                  <a:lnTo>
                    <a:pt x="1107198" y="282917"/>
                  </a:lnTo>
                  <a:lnTo>
                    <a:pt x="1115568" y="280238"/>
                  </a:lnTo>
                  <a:lnTo>
                    <a:pt x="1309357" y="172542"/>
                  </a:lnTo>
                  <a:lnTo>
                    <a:pt x="1349121" y="150444"/>
                  </a:lnTo>
                  <a:close/>
                </a:path>
                <a:path w="3182620" h="283210">
                  <a:moveTo>
                    <a:pt x="3182493" y="127584"/>
                  </a:moveTo>
                  <a:lnTo>
                    <a:pt x="3142437" y="106375"/>
                  </a:lnTo>
                  <a:lnTo>
                    <a:pt x="2946273" y="2489"/>
                  </a:lnTo>
                  <a:lnTo>
                    <a:pt x="2937903" y="0"/>
                  </a:lnTo>
                  <a:lnTo>
                    <a:pt x="2929483" y="876"/>
                  </a:lnTo>
                  <a:lnTo>
                    <a:pt x="2921990" y="4851"/>
                  </a:lnTo>
                  <a:lnTo>
                    <a:pt x="2916428" y="11633"/>
                  </a:lnTo>
                  <a:lnTo>
                    <a:pt x="2913938" y="20053"/>
                  </a:lnTo>
                  <a:lnTo>
                    <a:pt x="2914866" y="28460"/>
                  </a:lnTo>
                  <a:lnTo>
                    <a:pt x="2918891" y="35928"/>
                  </a:lnTo>
                  <a:lnTo>
                    <a:pt x="2925699" y="41478"/>
                  </a:lnTo>
                  <a:lnTo>
                    <a:pt x="3051365" y="108089"/>
                  </a:lnTo>
                  <a:lnTo>
                    <a:pt x="2061591" y="127965"/>
                  </a:lnTo>
                  <a:lnTo>
                    <a:pt x="2062353" y="172034"/>
                  </a:lnTo>
                  <a:lnTo>
                    <a:pt x="3052305" y="152273"/>
                  </a:lnTo>
                  <a:lnTo>
                    <a:pt x="2929255" y="223850"/>
                  </a:lnTo>
                  <a:lnTo>
                    <a:pt x="2922689" y="229666"/>
                  </a:lnTo>
                  <a:lnTo>
                    <a:pt x="2919006" y="237299"/>
                  </a:lnTo>
                  <a:lnTo>
                    <a:pt x="2918447" y="245770"/>
                  </a:lnTo>
                  <a:lnTo>
                    <a:pt x="2921254" y="254076"/>
                  </a:lnTo>
                  <a:lnTo>
                    <a:pt x="2927108" y="260642"/>
                  </a:lnTo>
                  <a:lnTo>
                    <a:pt x="2934741" y="264325"/>
                  </a:lnTo>
                  <a:lnTo>
                    <a:pt x="2943174" y="264883"/>
                  </a:lnTo>
                  <a:lnTo>
                    <a:pt x="2951480" y="262077"/>
                  </a:lnTo>
                  <a:lnTo>
                    <a:pt x="3182493" y="127584"/>
                  </a:lnTo>
                  <a:close/>
                </a:path>
              </a:pathLst>
            </a:custGeom>
            <a:solidFill>
              <a:srgbClr val="000000">
                <a:alpha val="5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77874" y="3632453"/>
              <a:ext cx="711835" cy="859790"/>
            </a:xfrm>
            <a:custGeom>
              <a:avLst/>
              <a:gdLst/>
              <a:ahLst/>
              <a:cxnLst/>
              <a:rect l="l" t="t" r="r" b="b"/>
              <a:pathLst>
                <a:path w="711835" h="859789">
                  <a:moveTo>
                    <a:pt x="711707" y="0"/>
                  </a:moveTo>
                  <a:lnTo>
                    <a:pt x="182498" y="0"/>
                  </a:lnTo>
                  <a:lnTo>
                    <a:pt x="0" y="182499"/>
                  </a:lnTo>
                  <a:lnTo>
                    <a:pt x="0" y="859536"/>
                  </a:lnTo>
                  <a:lnTo>
                    <a:pt x="711707" y="859536"/>
                  </a:lnTo>
                  <a:lnTo>
                    <a:pt x="711707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77874" y="3632453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80" h="182879">
                  <a:moveTo>
                    <a:pt x="182498" y="0"/>
                  </a:moveTo>
                  <a:lnTo>
                    <a:pt x="0" y="182499"/>
                  </a:lnTo>
                  <a:lnTo>
                    <a:pt x="146050" y="146050"/>
                  </a:lnTo>
                  <a:lnTo>
                    <a:pt x="182498" y="0"/>
                  </a:lnTo>
                  <a:close/>
                </a:path>
              </a:pathLst>
            </a:custGeom>
            <a:solidFill>
              <a:srgbClr val="CDB8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77874" y="3632453"/>
              <a:ext cx="711835" cy="859790"/>
            </a:xfrm>
            <a:custGeom>
              <a:avLst/>
              <a:gdLst/>
              <a:ahLst/>
              <a:cxnLst/>
              <a:rect l="l" t="t" r="r" b="b"/>
              <a:pathLst>
                <a:path w="711835" h="859789">
                  <a:moveTo>
                    <a:pt x="182498" y="0"/>
                  </a:moveTo>
                  <a:lnTo>
                    <a:pt x="146050" y="146050"/>
                  </a:lnTo>
                  <a:lnTo>
                    <a:pt x="0" y="182499"/>
                  </a:lnTo>
                  <a:lnTo>
                    <a:pt x="182498" y="0"/>
                  </a:lnTo>
                  <a:lnTo>
                    <a:pt x="711707" y="0"/>
                  </a:lnTo>
                  <a:lnTo>
                    <a:pt x="711707" y="859536"/>
                  </a:lnTo>
                  <a:lnTo>
                    <a:pt x="0" y="859536"/>
                  </a:lnTo>
                  <a:lnTo>
                    <a:pt x="0" y="182499"/>
                  </a:lnTo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258824" y="4881371"/>
            <a:ext cx="3686175" cy="899160"/>
            <a:chOff x="1258824" y="4881371"/>
            <a:chExt cx="3686175" cy="899160"/>
          </a:xfrm>
        </p:grpSpPr>
        <p:sp>
          <p:nvSpPr>
            <p:cNvPr id="38" name="object 38"/>
            <p:cNvSpPr/>
            <p:nvPr/>
          </p:nvSpPr>
          <p:spPr>
            <a:xfrm>
              <a:off x="1762506" y="5202278"/>
              <a:ext cx="3182620" cy="265430"/>
            </a:xfrm>
            <a:custGeom>
              <a:avLst/>
              <a:gdLst/>
              <a:ahLst/>
              <a:cxnLst/>
              <a:rect l="l" t="t" r="r" b="b"/>
              <a:pathLst>
                <a:path w="3182620" h="265429">
                  <a:moveTo>
                    <a:pt x="3091484" y="132482"/>
                  </a:moveTo>
                  <a:lnTo>
                    <a:pt x="2927349" y="223668"/>
                  </a:lnTo>
                  <a:lnTo>
                    <a:pt x="2920678" y="229369"/>
                  </a:lnTo>
                  <a:lnTo>
                    <a:pt x="2916840" y="236892"/>
                  </a:lnTo>
                  <a:lnTo>
                    <a:pt x="2916098" y="245296"/>
                  </a:lnTo>
                  <a:lnTo>
                    <a:pt x="2918714" y="253640"/>
                  </a:lnTo>
                  <a:lnTo>
                    <a:pt x="2924434" y="260330"/>
                  </a:lnTo>
                  <a:lnTo>
                    <a:pt x="2932001" y="264197"/>
                  </a:lnTo>
                  <a:lnTo>
                    <a:pt x="2940448" y="264945"/>
                  </a:lnTo>
                  <a:lnTo>
                    <a:pt x="2948813" y="262276"/>
                  </a:lnTo>
                  <a:lnTo>
                    <a:pt x="3142707" y="154580"/>
                  </a:lnTo>
                  <a:lnTo>
                    <a:pt x="3136899" y="154580"/>
                  </a:lnTo>
                  <a:lnTo>
                    <a:pt x="3136899" y="151786"/>
                  </a:lnTo>
                  <a:lnTo>
                    <a:pt x="3126232" y="151786"/>
                  </a:lnTo>
                  <a:lnTo>
                    <a:pt x="3091484" y="132482"/>
                  </a:lnTo>
                  <a:close/>
                </a:path>
                <a:path w="3182620" h="265429">
                  <a:moveTo>
                    <a:pt x="3051708" y="110384"/>
                  </a:moveTo>
                  <a:lnTo>
                    <a:pt x="0" y="110384"/>
                  </a:lnTo>
                  <a:lnTo>
                    <a:pt x="0" y="154580"/>
                  </a:lnTo>
                  <a:lnTo>
                    <a:pt x="3051708" y="154580"/>
                  </a:lnTo>
                  <a:lnTo>
                    <a:pt x="3091484" y="132482"/>
                  </a:lnTo>
                  <a:lnTo>
                    <a:pt x="3051708" y="110384"/>
                  </a:lnTo>
                  <a:close/>
                </a:path>
                <a:path w="3182620" h="265429">
                  <a:moveTo>
                    <a:pt x="3142707" y="110384"/>
                  </a:moveTo>
                  <a:lnTo>
                    <a:pt x="3136899" y="110384"/>
                  </a:lnTo>
                  <a:lnTo>
                    <a:pt x="3136899" y="154580"/>
                  </a:lnTo>
                  <a:lnTo>
                    <a:pt x="3142707" y="154580"/>
                  </a:lnTo>
                  <a:lnTo>
                    <a:pt x="3182493" y="132482"/>
                  </a:lnTo>
                  <a:lnTo>
                    <a:pt x="3142707" y="110384"/>
                  </a:lnTo>
                  <a:close/>
                </a:path>
                <a:path w="3182620" h="265429">
                  <a:moveTo>
                    <a:pt x="3126232" y="113178"/>
                  </a:moveTo>
                  <a:lnTo>
                    <a:pt x="3091484" y="132482"/>
                  </a:lnTo>
                  <a:lnTo>
                    <a:pt x="3126232" y="151786"/>
                  </a:lnTo>
                  <a:lnTo>
                    <a:pt x="3126232" y="113178"/>
                  </a:lnTo>
                  <a:close/>
                </a:path>
                <a:path w="3182620" h="265429">
                  <a:moveTo>
                    <a:pt x="3136899" y="113178"/>
                  </a:moveTo>
                  <a:lnTo>
                    <a:pt x="3126232" y="113178"/>
                  </a:lnTo>
                  <a:lnTo>
                    <a:pt x="3126232" y="151786"/>
                  </a:lnTo>
                  <a:lnTo>
                    <a:pt x="3136899" y="151786"/>
                  </a:lnTo>
                  <a:lnTo>
                    <a:pt x="3136899" y="113178"/>
                  </a:lnTo>
                  <a:close/>
                </a:path>
                <a:path w="3182620" h="265429">
                  <a:moveTo>
                    <a:pt x="2940448" y="0"/>
                  </a:moveTo>
                  <a:lnTo>
                    <a:pt x="2932001" y="704"/>
                  </a:lnTo>
                  <a:lnTo>
                    <a:pt x="2924434" y="4528"/>
                  </a:lnTo>
                  <a:lnTo>
                    <a:pt x="2918714" y="11197"/>
                  </a:lnTo>
                  <a:lnTo>
                    <a:pt x="2916098" y="19561"/>
                  </a:lnTo>
                  <a:lnTo>
                    <a:pt x="2916840" y="28009"/>
                  </a:lnTo>
                  <a:lnTo>
                    <a:pt x="2920678" y="35575"/>
                  </a:lnTo>
                  <a:lnTo>
                    <a:pt x="2927349" y="41296"/>
                  </a:lnTo>
                  <a:lnTo>
                    <a:pt x="3091484" y="132482"/>
                  </a:lnTo>
                  <a:lnTo>
                    <a:pt x="3126232" y="113178"/>
                  </a:lnTo>
                  <a:lnTo>
                    <a:pt x="3136899" y="113178"/>
                  </a:lnTo>
                  <a:lnTo>
                    <a:pt x="3136899" y="110384"/>
                  </a:lnTo>
                  <a:lnTo>
                    <a:pt x="3142707" y="110384"/>
                  </a:lnTo>
                  <a:lnTo>
                    <a:pt x="2948813" y="2688"/>
                  </a:lnTo>
                  <a:lnTo>
                    <a:pt x="2940448" y="0"/>
                  </a:lnTo>
                  <a:close/>
                </a:path>
              </a:pathLst>
            </a:custGeom>
            <a:solidFill>
              <a:srgbClr val="000000">
                <a:alpha val="5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77874" y="4900421"/>
              <a:ext cx="711835" cy="861060"/>
            </a:xfrm>
            <a:custGeom>
              <a:avLst/>
              <a:gdLst/>
              <a:ahLst/>
              <a:cxnLst/>
              <a:rect l="l" t="t" r="r" b="b"/>
              <a:pathLst>
                <a:path w="711835" h="861060">
                  <a:moveTo>
                    <a:pt x="711707" y="0"/>
                  </a:moveTo>
                  <a:lnTo>
                    <a:pt x="182498" y="0"/>
                  </a:lnTo>
                  <a:lnTo>
                    <a:pt x="0" y="182498"/>
                  </a:lnTo>
                  <a:lnTo>
                    <a:pt x="0" y="861059"/>
                  </a:lnTo>
                  <a:lnTo>
                    <a:pt x="711707" y="861059"/>
                  </a:lnTo>
                  <a:lnTo>
                    <a:pt x="711707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77874" y="4900421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80" h="182879">
                  <a:moveTo>
                    <a:pt x="182498" y="0"/>
                  </a:moveTo>
                  <a:lnTo>
                    <a:pt x="0" y="182498"/>
                  </a:lnTo>
                  <a:lnTo>
                    <a:pt x="146050" y="146050"/>
                  </a:lnTo>
                  <a:lnTo>
                    <a:pt x="182498" y="0"/>
                  </a:lnTo>
                  <a:close/>
                </a:path>
              </a:pathLst>
            </a:custGeom>
            <a:solidFill>
              <a:srgbClr val="97A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77874" y="4900421"/>
              <a:ext cx="711835" cy="861060"/>
            </a:xfrm>
            <a:custGeom>
              <a:avLst/>
              <a:gdLst/>
              <a:ahLst/>
              <a:cxnLst/>
              <a:rect l="l" t="t" r="r" b="b"/>
              <a:pathLst>
                <a:path w="711835" h="861060">
                  <a:moveTo>
                    <a:pt x="182498" y="0"/>
                  </a:moveTo>
                  <a:lnTo>
                    <a:pt x="146050" y="146050"/>
                  </a:lnTo>
                  <a:lnTo>
                    <a:pt x="0" y="182498"/>
                  </a:lnTo>
                  <a:lnTo>
                    <a:pt x="182498" y="0"/>
                  </a:lnTo>
                  <a:lnTo>
                    <a:pt x="711707" y="0"/>
                  </a:lnTo>
                  <a:lnTo>
                    <a:pt x="711707" y="861059"/>
                  </a:lnTo>
                  <a:lnTo>
                    <a:pt x="0" y="861059"/>
                  </a:lnTo>
                  <a:lnTo>
                    <a:pt x="0" y="182498"/>
                  </a:lnTo>
                </a:path>
              </a:pathLst>
            </a:custGeom>
            <a:ln w="381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2804160" y="1645920"/>
            <a:ext cx="1325880" cy="378460"/>
            <a:chOff x="2804160" y="1645920"/>
            <a:chExt cx="1325880" cy="378460"/>
          </a:xfrm>
        </p:grpSpPr>
        <p:sp>
          <p:nvSpPr>
            <p:cNvPr id="43" name="object 43"/>
            <p:cNvSpPr/>
            <p:nvPr/>
          </p:nvSpPr>
          <p:spPr>
            <a:xfrm>
              <a:off x="2808732" y="1650492"/>
              <a:ext cx="1316990" cy="368935"/>
            </a:xfrm>
            <a:custGeom>
              <a:avLst/>
              <a:gdLst/>
              <a:ahLst/>
              <a:cxnLst/>
              <a:rect l="l" t="t" r="r" b="b"/>
              <a:pathLst>
                <a:path w="1316989" h="368935">
                  <a:moveTo>
                    <a:pt x="1316736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1316736" y="368808"/>
                  </a:lnTo>
                  <a:lnTo>
                    <a:pt x="131673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808732" y="1650492"/>
              <a:ext cx="1316990" cy="368935"/>
            </a:xfrm>
            <a:custGeom>
              <a:avLst/>
              <a:gdLst/>
              <a:ahLst/>
              <a:cxnLst/>
              <a:rect l="l" t="t" r="r" b="b"/>
              <a:pathLst>
                <a:path w="1316989" h="368935">
                  <a:moveTo>
                    <a:pt x="0" y="368808"/>
                  </a:moveTo>
                  <a:lnTo>
                    <a:pt x="1316736" y="368808"/>
                  </a:lnTo>
                  <a:lnTo>
                    <a:pt x="1316736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049651" y="1668526"/>
            <a:ext cx="835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Versão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spc="-6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636008" y="1652016"/>
            <a:ext cx="1327785" cy="378460"/>
            <a:chOff x="4636008" y="1652016"/>
            <a:chExt cx="1327785" cy="378460"/>
          </a:xfrm>
        </p:grpSpPr>
        <p:sp>
          <p:nvSpPr>
            <p:cNvPr id="47" name="object 47"/>
            <p:cNvSpPr/>
            <p:nvPr/>
          </p:nvSpPr>
          <p:spPr>
            <a:xfrm>
              <a:off x="4640580" y="1656588"/>
              <a:ext cx="1318260" cy="368935"/>
            </a:xfrm>
            <a:custGeom>
              <a:avLst/>
              <a:gdLst/>
              <a:ahLst/>
              <a:cxnLst/>
              <a:rect l="l" t="t" r="r" b="b"/>
              <a:pathLst>
                <a:path w="1318260" h="368935">
                  <a:moveTo>
                    <a:pt x="131826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1318260" y="368808"/>
                  </a:lnTo>
                  <a:lnTo>
                    <a:pt x="131826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640580" y="1656588"/>
              <a:ext cx="1318260" cy="368935"/>
            </a:xfrm>
            <a:custGeom>
              <a:avLst/>
              <a:gdLst/>
              <a:ahLst/>
              <a:cxnLst/>
              <a:rect l="l" t="t" r="r" b="b"/>
              <a:pathLst>
                <a:path w="1318260" h="368935">
                  <a:moveTo>
                    <a:pt x="0" y="368808"/>
                  </a:moveTo>
                  <a:lnTo>
                    <a:pt x="1318260" y="368808"/>
                  </a:lnTo>
                  <a:lnTo>
                    <a:pt x="1318260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882134" y="1674367"/>
            <a:ext cx="835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Versão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470903" y="1644395"/>
            <a:ext cx="1325880" cy="378460"/>
            <a:chOff x="6470903" y="1644395"/>
            <a:chExt cx="1325880" cy="378460"/>
          </a:xfrm>
        </p:grpSpPr>
        <p:sp>
          <p:nvSpPr>
            <p:cNvPr id="51" name="object 51"/>
            <p:cNvSpPr/>
            <p:nvPr/>
          </p:nvSpPr>
          <p:spPr>
            <a:xfrm>
              <a:off x="6475475" y="1648967"/>
              <a:ext cx="1316990" cy="368935"/>
            </a:xfrm>
            <a:custGeom>
              <a:avLst/>
              <a:gdLst/>
              <a:ahLst/>
              <a:cxnLst/>
              <a:rect l="l" t="t" r="r" b="b"/>
              <a:pathLst>
                <a:path w="1316990" h="368935">
                  <a:moveTo>
                    <a:pt x="1316735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1316735" y="368808"/>
                  </a:lnTo>
                  <a:lnTo>
                    <a:pt x="131673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75475" y="1648967"/>
              <a:ext cx="1316990" cy="368935"/>
            </a:xfrm>
            <a:custGeom>
              <a:avLst/>
              <a:gdLst/>
              <a:ahLst/>
              <a:cxnLst/>
              <a:rect l="l" t="t" r="r" b="b"/>
              <a:pathLst>
                <a:path w="1316990" h="368935">
                  <a:moveTo>
                    <a:pt x="0" y="368808"/>
                  </a:moveTo>
                  <a:lnTo>
                    <a:pt x="1316735" y="368808"/>
                  </a:lnTo>
                  <a:lnTo>
                    <a:pt x="1316735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717030" y="1667002"/>
            <a:ext cx="835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Versão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spc="-6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13077" y="2541473"/>
            <a:ext cx="241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520697" y="3811270"/>
            <a:ext cx="224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252525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526794" y="5080508"/>
            <a:ext cx="213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970788" y="1630679"/>
            <a:ext cx="1325880" cy="378460"/>
            <a:chOff x="970788" y="1630679"/>
            <a:chExt cx="1325880" cy="378460"/>
          </a:xfrm>
        </p:grpSpPr>
        <p:sp>
          <p:nvSpPr>
            <p:cNvPr id="58" name="object 58"/>
            <p:cNvSpPr/>
            <p:nvPr/>
          </p:nvSpPr>
          <p:spPr>
            <a:xfrm>
              <a:off x="975360" y="1635251"/>
              <a:ext cx="1316990" cy="368935"/>
            </a:xfrm>
            <a:custGeom>
              <a:avLst/>
              <a:gdLst/>
              <a:ahLst/>
              <a:cxnLst/>
              <a:rect l="l" t="t" r="r" b="b"/>
              <a:pathLst>
                <a:path w="1316989" h="368935">
                  <a:moveTo>
                    <a:pt x="1316736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1316736" y="368808"/>
                  </a:lnTo>
                  <a:lnTo>
                    <a:pt x="131673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75360" y="1635251"/>
              <a:ext cx="1316990" cy="368935"/>
            </a:xfrm>
            <a:custGeom>
              <a:avLst/>
              <a:gdLst/>
              <a:ahLst/>
              <a:cxnLst/>
              <a:rect l="l" t="t" r="r" b="b"/>
              <a:pathLst>
                <a:path w="1316989" h="368935">
                  <a:moveTo>
                    <a:pt x="0" y="368808"/>
                  </a:moveTo>
                  <a:lnTo>
                    <a:pt x="1316736" y="368808"/>
                  </a:lnTo>
                  <a:lnTo>
                    <a:pt x="1316736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216253" y="1652727"/>
            <a:ext cx="835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Versão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09139">
              <a:lnSpc>
                <a:spcPct val="100000"/>
              </a:lnSpc>
              <a:spcBef>
                <a:spcPts val="95"/>
              </a:spcBef>
            </a:pPr>
            <a:r>
              <a:rPr dirty="0"/>
              <a:t>Mesclando</a:t>
            </a:r>
            <a:r>
              <a:rPr spc="-130" dirty="0"/>
              <a:t> </a:t>
            </a:r>
            <a:r>
              <a:rPr i="1" spc="-10" dirty="0">
                <a:latin typeface="Calibri Light"/>
                <a:cs typeface="Calibri Light"/>
              </a:rPr>
              <a:t>Commits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5152" y="1885188"/>
            <a:ext cx="1965960" cy="1379220"/>
            <a:chOff x="835152" y="1885188"/>
            <a:chExt cx="1965960" cy="1379220"/>
          </a:xfrm>
        </p:grpSpPr>
        <p:sp>
          <p:nvSpPr>
            <p:cNvPr id="4" name="object 4"/>
            <p:cNvSpPr/>
            <p:nvPr/>
          </p:nvSpPr>
          <p:spPr>
            <a:xfrm>
              <a:off x="854202" y="1904238"/>
              <a:ext cx="1927860" cy="1341120"/>
            </a:xfrm>
            <a:custGeom>
              <a:avLst/>
              <a:gdLst/>
              <a:ahLst/>
              <a:cxnLst/>
              <a:rect l="l" t="t" r="r" b="b"/>
              <a:pathLst>
                <a:path w="1927860" h="1341120">
                  <a:moveTo>
                    <a:pt x="1927860" y="0"/>
                  </a:moveTo>
                  <a:lnTo>
                    <a:pt x="343890" y="0"/>
                  </a:lnTo>
                  <a:lnTo>
                    <a:pt x="0" y="343915"/>
                  </a:lnTo>
                  <a:lnTo>
                    <a:pt x="0" y="1341120"/>
                  </a:lnTo>
                  <a:lnTo>
                    <a:pt x="1927860" y="1341120"/>
                  </a:lnTo>
                  <a:lnTo>
                    <a:pt x="192786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4202" y="1904238"/>
              <a:ext cx="344170" cy="344170"/>
            </a:xfrm>
            <a:custGeom>
              <a:avLst/>
              <a:gdLst/>
              <a:ahLst/>
              <a:cxnLst/>
              <a:rect l="l" t="t" r="r" b="b"/>
              <a:pathLst>
                <a:path w="344169" h="344169">
                  <a:moveTo>
                    <a:pt x="343890" y="0"/>
                  </a:moveTo>
                  <a:lnTo>
                    <a:pt x="0" y="343915"/>
                  </a:lnTo>
                  <a:lnTo>
                    <a:pt x="275107" y="275082"/>
                  </a:lnTo>
                  <a:lnTo>
                    <a:pt x="343890" y="0"/>
                  </a:lnTo>
                  <a:close/>
                </a:path>
              </a:pathLst>
            </a:custGeom>
            <a:solidFill>
              <a:srgbClr val="97A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4202" y="1904238"/>
              <a:ext cx="1927860" cy="1341120"/>
            </a:xfrm>
            <a:custGeom>
              <a:avLst/>
              <a:gdLst/>
              <a:ahLst/>
              <a:cxnLst/>
              <a:rect l="l" t="t" r="r" b="b"/>
              <a:pathLst>
                <a:path w="1927860" h="1341120">
                  <a:moveTo>
                    <a:pt x="343890" y="0"/>
                  </a:moveTo>
                  <a:lnTo>
                    <a:pt x="275107" y="275082"/>
                  </a:lnTo>
                  <a:lnTo>
                    <a:pt x="0" y="343915"/>
                  </a:lnTo>
                  <a:lnTo>
                    <a:pt x="343890" y="0"/>
                  </a:lnTo>
                  <a:lnTo>
                    <a:pt x="1927860" y="0"/>
                  </a:lnTo>
                  <a:lnTo>
                    <a:pt x="1927860" y="1341120"/>
                  </a:lnTo>
                  <a:lnTo>
                    <a:pt x="0" y="1341120"/>
                  </a:lnTo>
                  <a:lnTo>
                    <a:pt x="0" y="343915"/>
                  </a:lnTo>
                </a:path>
              </a:pathLst>
            </a:custGeom>
            <a:ln w="381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43101" y="2266569"/>
            <a:ext cx="1380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def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fun</a:t>
            </a:r>
            <a:r>
              <a:rPr sz="2400" spc="-10" dirty="0">
                <a:latin typeface="Calibri"/>
                <a:cs typeface="Calibri"/>
              </a:rPr>
              <a:t>(x):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print</a:t>
            </a:r>
            <a:r>
              <a:rPr sz="24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x+x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35152" y="4069079"/>
            <a:ext cx="1965960" cy="1920239"/>
            <a:chOff x="835152" y="4069079"/>
            <a:chExt cx="1965960" cy="1920239"/>
          </a:xfrm>
        </p:grpSpPr>
        <p:sp>
          <p:nvSpPr>
            <p:cNvPr id="9" name="object 9"/>
            <p:cNvSpPr/>
            <p:nvPr/>
          </p:nvSpPr>
          <p:spPr>
            <a:xfrm>
              <a:off x="854202" y="4088129"/>
              <a:ext cx="1927860" cy="1882139"/>
            </a:xfrm>
            <a:custGeom>
              <a:avLst/>
              <a:gdLst/>
              <a:ahLst/>
              <a:cxnLst/>
              <a:rect l="l" t="t" r="r" b="b"/>
              <a:pathLst>
                <a:path w="1927860" h="1882139">
                  <a:moveTo>
                    <a:pt x="1927860" y="0"/>
                  </a:moveTo>
                  <a:lnTo>
                    <a:pt x="344563" y="0"/>
                  </a:lnTo>
                  <a:lnTo>
                    <a:pt x="0" y="344551"/>
                  </a:lnTo>
                  <a:lnTo>
                    <a:pt x="0" y="1882140"/>
                  </a:lnTo>
                  <a:lnTo>
                    <a:pt x="1927860" y="1882140"/>
                  </a:lnTo>
                  <a:lnTo>
                    <a:pt x="192786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4202" y="4088129"/>
              <a:ext cx="344805" cy="344805"/>
            </a:xfrm>
            <a:custGeom>
              <a:avLst/>
              <a:gdLst/>
              <a:ahLst/>
              <a:cxnLst/>
              <a:rect l="l" t="t" r="r" b="b"/>
              <a:pathLst>
                <a:path w="344805" h="344804">
                  <a:moveTo>
                    <a:pt x="344563" y="0"/>
                  </a:moveTo>
                  <a:lnTo>
                    <a:pt x="0" y="344551"/>
                  </a:lnTo>
                  <a:lnTo>
                    <a:pt x="275653" y="275590"/>
                  </a:lnTo>
                  <a:lnTo>
                    <a:pt x="344563" y="0"/>
                  </a:lnTo>
                  <a:close/>
                </a:path>
              </a:pathLst>
            </a:custGeom>
            <a:solidFill>
              <a:srgbClr val="97A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202" y="4088129"/>
              <a:ext cx="1927860" cy="1882139"/>
            </a:xfrm>
            <a:custGeom>
              <a:avLst/>
              <a:gdLst/>
              <a:ahLst/>
              <a:cxnLst/>
              <a:rect l="l" t="t" r="r" b="b"/>
              <a:pathLst>
                <a:path w="1927860" h="1882139">
                  <a:moveTo>
                    <a:pt x="344563" y="0"/>
                  </a:moveTo>
                  <a:lnTo>
                    <a:pt x="275653" y="275590"/>
                  </a:lnTo>
                  <a:lnTo>
                    <a:pt x="0" y="344551"/>
                  </a:lnTo>
                  <a:lnTo>
                    <a:pt x="344563" y="0"/>
                  </a:lnTo>
                  <a:lnTo>
                    <a:pt x="1927860" y="0"/>
                  </a:lnTo>
                  <a:lnTo>
                    <a:pt x="1927860" y="1882140"/>
                  </a:lnTo>
                  <a:lnTo>
                    <a:pt x="0" y="1882140"/>
                  </a:lnTo>
                  <a:lnTo>
                    <a:pt x="0" y="344551"/>
                  </a:lnTo>
                </a:path>
              </a:pathLst>
            </a:custGeom>
            <a:ln w="381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15034" y="3653104"/>
            <a:ext cx="1322070" cy="207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branch_1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2400">
              <a:latin typeface="Calibri"/>
              <a:cs typeface="Calibri"/>
            </a:endParaRPr>
          </a:p>
          <a:p>
            <a:pPr marL="285750" marR="5080" indent="-273685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def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fun</a:t>
            </a:r>
            <a:r>
              <a:rPr sz="2400" spc="-10" dirty="0">
                <a:latin typeface="Calibri"/>
                <a:cs typeface="Calibri"/>
              </a:rPr>
              <a:t>(x):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print</a:t>
            </a:r>
            <a:r>
              <a:rPr sz="24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10" dirty="0">
                <a:latin typeface="Calibri"/>
                <a:cs typeface="Calibri"/>
              </a:rPr>
              <a:t>fun(3)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66644" y="1694688"/>
            <a:ext cx="2312035" cy="2548255"/>
            <a:chOff x="2866644" y="1694688"/>
            <a:chExt cx="2312035" cy="2548255"/>
          </a:xfrm>
        </p:grpSpPr>
        <p:sp>
          <p:nvSpPr>
            <p:cNvPr id="14" name="object 14"/>
            <p:cNvSpPr/>
            <p:nvPr/>
          </p:nvSpPr>
          <p:spPr>
            <a:xfrm>
              <a:off x="2885694" y="3943350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140207" y="0"/>
                  </a:moveTo>
                  <a:lnTo>
                    <a:pt x="95877" y="7144"/>
                  </a:lnTo>
                  <a:lnTo>
                    <a:pt x="57387" y="27041"/>
                  </a:lnTo>
                  <a:lnTo>
                    <a:pt x="27041" y="57387"/>
                  </a:lnTo>
                  <a:lnTo>
                    <a:pt x="7144" y="95877"/>
                  </a:lnTo>
                  <a:lnTo>
                    <a:pt x="0" y="140207"/>
                  </a:lnTo>
                  <a:lnTo>
                    <a:pt x="7144" y="184538"/>
                  </a:lnTo>
                  <a:lnTo>
                    <a:pt x="27041" y="223028"/>
                  </a:lnTo>
                  <a:lnTo>
                    <a:pt x="57387" y="253374"/>
                  </a:lnTo>
                  <a:lnTo>
                    <a:pt x="95877" y="273271"/>
                  </a:lnTo>
                  <a:lnTo>
                    <a:pt x="140207" y="280416"/>
                  </a:lnTo>
                  <a:lnTo>
                    <a:pt x="184538" y="273271"/>
                  </a:lnTo>
                  <a:lnTo>
                    <a:pt x="223028" y="253374"/>
                  </a:lnTo>
                  <a:lnTo>
                    <a:pt x="253374" y="223028"/>
                  </a:lnTo>
                  <a:lnTo>
                    <a:pt x="273271" y="184538"/>
                  </a:lnTo>
                  <a:lnTo>
                    <a:pt x="280416" y="140207"/>
                  </a:lnTo>
                  <a:lnTo>
                    <a:pt x="273271" y="95877"/>
                  </a:lnTo>
                  <a:lnTo>
                    <a:pt x="253374" y="57387"/>
                  </a:lnTo>
                  <a:lnTo>
                    <a:pt x="223028" y="27041"/>
                  </a:lnTo>
                  <a:lnTo>
                    <a:pt x="184538" y="7144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85694" y="3943350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140207" y="0"/>
                  </a:moveTo>
                  <a:lnTo>
                    <a:pt x="184538" y="7144"/>
                  </a:lnTo>
                  <a:lnTo>
                    <a:pt x="223028" y="27041"/>
                  </a:lnTo>
                  <a:lnTo>
                    <a:pt x="253374" y="57387"/>
                  </a:lnTo>
                  <a:lnTo>
                    <a:pt x="273271" y="95877"/>
                  </a:lnTo>
                  <a:lnTo>
                    <a:pt x="280416" y="140207"/>
                  </a:lnTo>
                  <a:lnTo>
                    <a:pt x="273271" y="184538"/>
                  </a:lnTo>
                  <a:lnTo>
                    <a:pt x="253374" y="223028"/>
                  </a:lnTo>
                  <a:lnTo>
                    <a:pt x="223028" y="253374"/>
                  </a:lnTo>
                  <a:lnTo>
                    <a:pt x="184538" y="273271"/>
                  </a:lnTo>
                  <a:lnTo>
                    <a:pt x="140207" y="280416"/>
                  </a:lnTo>
                  <a:lnTo>
                    <a:pt x="95877" y="273271"/>
                  </a:lnTo>
                  <a:lnTo>
                    <a:pt x="57387" y="253374"/>
                  </a:lnTo>
                  <a:lnTo>
                    <a:pt x="27041" y="223028"/>
                  </a:lnTo>
                  <a:lnTo>
                    <a:pt x="7144" y="184538"/>
                  </a:lnTo>
                  <a:lnTo>
                    <a:pt x="0" y="140207"/>
                  </a:lnTo>
                  <a:lnTo>
                    <a:pt x="7144" y="95877"/>
                  </a:lnTo>
                  <a:lnTo>
                    <a:pt x="27041" y="57387"/>
                  </a:lnTo>
                  <a:lnTo>
                    <a:pt x="57387" y="27041"/>
                  </a:lnTo>
                  <a:lnTo>
                    <a:pt x="95877" y="7144"/>
                  </a:lnTo>
                  <a:lnTo>
                    <a:pt x="140207" y="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85694" y="1719834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69">
                  <a:moveTo>
                    <a:pt x="140207" y="0"/>
                  </a:moveTo>
                  <a:lnTo>
                    <a:pt x="95877" y="7144"/>
                  </a:lnTo>
                  <a:lnTo>
                    <a:pt x="57387" y="27041"/>
                  </a:lnTo>
                  <a:lnTo>
                    <a:pt x="27041" y="57387"/>
                  </a:lnTo>
                  <a:lnTo>
                    <a:pt x="7144" y="95877"/>
                  </a:lnTo>
                  <a:lnTo>
                    <a:pt x="0" y="140207"/>
                  </a:lnTo>
                  <a:lnTo>
                    <a:pt x="7144" y="184538"/>
                  </a:lnTo>
                  <a:lnTo>
                    <a:pt x="27041" y="223028"/>
                  </a:lnTo>
                  <a:lnTo>
                    <a:pt x="57387" y="253374"/>
                  </a:lnTo>
                  <a:lnTo>
                    <a:pt x="95877" y="273271"/>
                  </a:lnTo>
                  <a:lnTo>
                    <a:pt x="140207" y="280415"/>
                  </a:lnTo>
                  <a:lnTo>
                    <a:pt x="184538" y="273271"/>
                  </a:lnTo>
                  <a:lnTo>
                    <a:pt x="223028" y="253374"/>
                  </a:lnTo>
                  <a:lnTo>
                    <a:pt x="253374" y="223028"/>
                  </a:lnTo>
                  <a:lnTo>
                    <a:pt x="273271" y="184538"/>
                  </a:lnTo>
                  <a:lnTo>
                    <a:pt x="280416" y="140207"/>
                  </a:lnTo>
                  <a:lnTo>
                    <a:pt x="273271" y="95877"/>
                  </a:lnTo>
                  <a:lnTo>
                    <a:pt x="253374" y="57387"/>
                  </a:lnTo>
                  <a:lnTo>
                    <a:pt x="223028" y="27041"/>
                  </a:lnTo>
                  <a:lnTo>
                    <a:pt x="184538" y="7144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85694" y="1719834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69">
                  <a:moveTo>
                    <a:pt x="140207" y="0"/>
                  </a:moveTo>
                  <a:lnTo>
                    <a:pt x="184538" y="7144"/>
                  </a:lnTo>
                  <a:lnTo>
                    <a:pt x="223028" y="27041"/>
                  </a:lnTo>
                  <a:lnTo>
                    <a:pt x="253374" y="57387"/>
                  </a:lnTo>
                  <a:lnTo>
                    <a:pt x="273271" y="95877"/>
                  </a:lnTo>
                  <a:lnTo>
                    <a:pt x="280416" y="140207"/>
                  </a:lnTo>
                  <a:lnTo>
                    <a:pt x="273271" y="184538"/>
                  </a:lnTo>
                  <a:lnTo>
                    <a:pt x="253374" y="223028"/>
                  </a:lnTo>
                  <a:lnTo>
                    <a:pt x="223028" y="253374"/>
                  </a:lnTo>
                  <a:lnTo>
                    <a:pt x="184538" y="273271"/>
                  </a:lnTo>
                  <a:lnTo>
                    <a:pt x="140207" y="280415"/>
                  </a:lnTo>
                  <a:lnTo>
                    <a:pt x="95877" y="273271"/>
                  </a:lnTo>
                  <a:lnTo>
                    <a:pt x="57387" y="253374"/>
                  </a:lnTo>
                  <a:lnTo>
                    <a:pt x="27041" y="223028"/>
                  </a:lnTo>
                  <a:lnTo>
                    <a:pt x="7144" y="184538"/>
                  </a:lnTo>
                  <a:lnTo>
                    <a:pt x="0" y="140207"/>
                  </a:lnTo>
                  <a:lnTo>
                    <a:pt x="7144" y="95877"/>
                  </a:lnTo>
                  <a:lnTo>
                    <a:pt x="27041" y="57387"/>
                  </a:lnTo>
                  <a:lnTo>
                    <a:pt x="57387" y="27041"/>
                  </a:lnTo>
                  <a:lnTo>
                    <a:pt x="95877" y="7144"/>
                  </a:lnTo>
                  <a:lnTo>
                    <a:pt x="140207" y="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79086" y="1713738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70" h="280669">
                  <a:moveTo>
                    <a:pt x="140208" y="0"/>
                  </a:moveTo>
                  <a:lnTo>
                    <a:pt x="95877" y="7144"/>
                  </a:lnTo>
                  <a:lnTo>
                    <a:pt x="57387" y="27041"/>
                  </a:lnTo>
                  <a:lnTo>
                    <a:pt x="27041" y="57387"/>
                  </a:lnTo>
                  <a:lnTo>
                    <a:pt x="7144" y="95877"/>
                  </a:lnTo>
                  <a:lnTo>
                    <a:pt x="0" y="140208"/>
                  </a:lnTo>
                  <a:lnTo>
                    <a:pt x="7144" y="184538"/>
                  </a:lnTo>
                  <a:lnTo>
                    <a:pt x="27041" y="223028"/>
                  </a:lnTo>
                  <a:lnTo>
                    <a:pt x="57387" y="253374"/>
                  </a:lnTo>
                  <a:lnTo>
                    <a:pt x="95877" y="273271"/>
                  </a:lnTo>
                  <a:lnTo>
                    <a:pt x="140208" y="280415"/>
                  </a:lnTo>
                  <a:lnTo>
                    <a:pt x="184538" y="273271"/>
                  </a:lnTo>
                  <a:lnTo>
                    <a:pt x="223028" y="253374"/>
                  </a:lnTo>
                  <a:lnTo>
                    <a:pt x="253374" y="223028"/>
                  </a:lnTo>
                  <a:lnTo>
                    <a:pt x="273271" y="184538"/>
                  </a:lnTo>
                  <a:lnTo>
                    <a:pt x="280415" y="140208"/>
                  </a:lnTo>
                  <a:lnTo>
                    <a:pt x="273271" y="95877"/>
                  </a:lnTo>
                  <a:lnTo>
                    <a:pt x="253374" y="57387"/>
                  </a:lnTo>
                  <a:lnTo>
                    <a:pt x="223028" y="27041"/>
                  </a:lnTo>
                  <a:lnTo>
                    <a:pt x="184538" y="7144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9086" y="1713738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70" h="280669">
                  <a:moveTo>
                    <a:pt x="140208" y="0"/>
                  </a:moveTo>
                  <a:lnTo>
                    <a:pt x="184538" y="7144"/>
                  </a:lnTo>
                  <a:lnTo>
                    <a:pt x="223028" y="27041"/>
                  </a:lnTo>
                  <a:lnTo>
                    <a:pt x="253374" y="57387"/>
                  </a:lnTo>
                  <a:lnTo>
                    <a:pt x="273271" y="95877"/>
                  </a:lnTo>
                  <a:lnTo>
                    <a:pt x="280415" y="140208"/>
                  </a:lnTo>
                  <a:lnTo>
                    <a:pt x="273271" y="184538"/>
                  </a:lnTo>
                  <a:lnTo>
                    <a:pt x="253374" y="223028"/>
                  </a:lnTo>
                  <a:lnTo>
                    <a:pt x="223028" y="253374"/>
                  </a:lnTo>
                  <a:lnTo>
                    <a:pt x="184538" y="273271"/>
                  </a:lnTo>
                  <a:lnTo>
                    <a:pt x="140208" y="280415"/>
                  </a:lnTo>
                  <a:lnTo>
                    <a:pt x="95877" y="273271"/>
                  </a:lnTo>
                  <a:lnTo>
                    <a:pt x="57387" y="253374"/>
                  </a:lnTo>
                  <a:lnTo>
                    <a:pt x="27041" y="223028"/>
                  </a:lnTo>
                  <a:lnTo>
                    <a:pt x="7144" y="184538"/>
                  </a:lnTo>
                  <a:lnTo>
                    <a:pt x="0" y="140208"/>
                  </a:lnTo>
                  <a:lnTo>
                    <a:pt x="7144" y="95877"/>
                  </a:lnTo>
                  <a:lnTo>
                    <a:pt x="27041" y="57387"/>
                  </a:lnTo>
                  <a:lnTo>
                    <a:pt x="57387" y="27041"/>
                  </a:lnTo>
                  <a:lnTo>
                    <a:pt x="95877" y="7144"/>
                  </a:lnTo>
                  <a:lnTo>
                    <a:pt x="140208" y="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11881" y="1778266"/>
              <a:ext cx="1808480" cy="2216785"/>
            </a:xfrm>
            <a:custGeom>
              <a:avLst/>
              <a:gdLst/>
              <a:ahLst/>
              <a:cxnLst/>
              <a:rect l="l" t="t" r="r" b="b"/>
              <a:pathLst>
                <a:path w="1808479" h="2216785">
                  <a:moveTo>
                    <a:pt x="1766951" y="78727"/>
                  </a:moveTo>
                  <a:lnTo>
                    <a:pt x="1736902" y="61201"/>
                  </a:lnTo>
                  <a:lnTo>
                    <a:pt x="1635887" y="2273"/>
                  </a:lnTo>
                  <a:lnTo>
                    <a:pt x="1629270" y="0"/>
                  </a:lnTo>
                  <a:lnTo>
                    <a:pt x="1622552" y="431"/>
                  </a:lnTo>
                  <a:lnTo>
                    <a:pt x="1616481" y="3352"/>
                  </a:lnTo>
                  <a:lnTo>
                    <a:pt x="1611884" y="8496"/>
                  </a:lnTo>
                  <a:lnTo>
                    <a:pt x="1609661" y="15113"/>
                  </a:lnTo>
                  <a:lnTo>
                    <a:pt x="1610106" y="21831"/>
                  </a:lnTo>
                  <a:lnTo>
                    <a:pt x="1613027" y="27901"/>
                  </a:lnTo>
                  <a:lnTo>
                    <a:pt x="1618234" y="32499"/>
                  </a:lnTo>
                  <a:lnTo>
                    <a:pt x="1667433" y="61201"/>
                  </a:lnTo>
                  <a:lnTo>
                    <a:pt x="54229" y="61201"/>
                  </a:lnTo>
                  <a:lnTo>
                    <a:pt x="54229" y="96253"/>
                  </a:lnTo>
                  <a:lnTo>
                    <a:pt x="1667433" y="96253"/>
                  </a:lnTo>
                  <a:lnTo>
                    <a:pt x="1618234" y="124955"/>
                  </a:lnTo>
                  <a:lnTo>
                    <a:pt x="1613027" y="129565"/>
                  </a:lnTo>
                  <a:lnTo>
                    <a:pt x="1610106" y="135623"/>
                  </a:lnTo>
                  <a:lnTo>
                    <a:pt x="1609661" y="142354"/>
                  </a:lnTo>
                  <a:lnTo>
                    <a:pt x="1611884" y="148958"/>
                  </a:lnTo>
                  <a:lnTo>
                    <a:pt x="1616481" y="154114"/>
                  </a:lnTo>
                  <a:lnTo>
                    <a:pt x="1622539" y="157022"/>
                  </a:lnTo>
                  <a:lnTo>
                    <a:pt x="1629270" y="157467"/>
                  </a:lnTo>
                  <a:lnTo>
                    <a:pt x="1635887" y="155181"/>
                  </a:lnTo>
                  <a:lnTo>
                    <a:pt x="1736902" y="96253"/>
                  </a:lnTo>
                  <a:lnTo>
                    <a:pt x="1766951" y="78727"/>
                  </a:lnTo>
                  <a:close/>
                </a:path>
                <a:path w="1808479" h="2216785">
                  <a:moveTo>
                    <a:pt x="1807972" y="174739"/>
                  </a:moveTo>
                  <a:lnTo>
                    <a:pt x="1663827" y="222237"/>
                  </a:lnTo>
                  <a:lnTo>
                    <a:pt x="1657807" y="225691"/>
                  </a:lnTo>
                  <a:lnTo>
                    <a:pt x="1653730" y="231013"/>
                  </a:lnTo>
                  <a:lnTo>
                    <a:pt x="1651927" y="237464"/>
                  </a:lnTo>
                  <a:lnTo>
                    <a:pt x="1652778" y="244335"/>
                  </a:lnTo>
                  <a:lnTo>
                    <a:pt x="1656156" y="250431"/>
                  </a:lnTo>
                  <a:lnTo>
                    <a:pt x="1661439" y="254546"/>
                  </a:lnTo>
                  <a:lnTo>
                    <a:pt x="1667916" y="256362"/>
                  </a:lnTo>
                  <a:lnTo>
                    <a:pt x="1674876" y="255511"/>
                  </a:lnTo>
                  <a:lnTo>
                    <a:pt x="1728939" y="237693"/>
                  </a:lnTo>
                  <a:lnTo>
                    <a:pt x="0" y="2193404"/>
                  </a:lnTo>
                  <a:lnTo>
                    <a:pt x="26162" y="2216518"/>
                  </a:lnTo>
                  <a:lnTo>
                    <a:pt x="1755216" y="260807"/>
                  </a:lnTo>
                  <a:lnTo>
                    <a:pt x="1744091" y="316725"/>
                  </a:lnTo>
                  <a:lnTo>
                    <a:pt x="1744103" y="323697"/>
                  </a:lnTo>
                  <a:lnTo>
                    <a:pt x="1746707" y="329869"/>
                  </a:lnTo>
                  <a:lnTo>
                    <a:pt x="1751418" y="334632"/>
                  </a:lnTo>
                  <a:lnTo>
                    <a:pt x="1757807" y="337299"/>
                  </a:lnTo>
                  <a:lnTo>
                    <a:pt x="1764792" y="337299"/>
                  </a:lnTo>
                  <a:lnTo>
                    <a:pt x="1771015" y="334733"/>
                  </a:lnTo>
                  <a:lnTo>
                    <a:pt x="1775802" y="330022"/>
                  </a:lnTo>
                  <a:lnTo>
                    <a:pt x="1778508" y="323583"/>
                  </a:lnTo>
                  <a:lnTo>
                    <a:pt x="1805127" y="189090"/>
                  </a:lnTo>
                  <a:lnTo>
                    <a:pt x="1807972" y="174739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718428" y="1455546"/>
            <a:ext cx="1188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branch_2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43405" y="1455546"/>
            <a:ext cx="1189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branch_2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92251" y="2752344"/>
            <a:ext cx="612775" cy="260985"/>
            <a:chOff x="492251" y="2752344"/>
            <a:chExt cx="612775" cy="260985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299" y="2755392"/>
              <a:ext cx="606552" cy="25450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95299" y="2755392"/>
              <a:ext cx="607060" cy="254635"/>
            </a:xfrm>
            <a:custGeom>
              <a:avLst/>
              <a:gdLst/>
              <a:ahLst/>
              <a:cxnLst/>
              <a:rect l="l" t="t" r="r" b="b"/>
              <a:pathLst>
                <a:path w="607060" h="254635">
                  <a:moveTo>
                    <a:pt x="0" y="63627"/>
                  </a:moveTo>
                  <a:lnTo>
                    <a:pt x="479297" y="63627"/>
                  </a:lnTo>
                  <a:lnTo>
                    <a:pt x="479297" y="0"/>
                  </a:lnTo>
                  <a:lnTo>
                    <a:pt x="606552" y="127254"/>
                  </a:lnTo>
                  <a:lnTo>
                    <a:pt x="479297" y="254508"/>
                  </a:lnTo>
                  <a:lnTo>
                    <a:pt x="479297" y="190881"/>
                  </a:lnTo>
                  <a:lnTo>
                    <a:pt x="0" y="190881"/>
                  </a:lnTo>
                  <a:lnTo>
                    <a:pt x="0" y="63627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513587" y="5446776"/>
            <a:ext cx="612775" cy="260985"/>
            <a:chOff x="513587" y="5446776"/>
            <a:chExt cx="612775" cy="260985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635" y="5449824"/>
              <a:ext cx="606552" cy="25450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16635" y="5449824"/>
              <a:ext cx="607060" cy="254635"/>
            </a:xfrm>
            <a:custGeom>
              <a:avLst/>
              <a:gdLst/>
              <a:ahLst/>
              <a:cxnLst/>
              <a:rect l="l" t="t" r="r" b="b"/>
              <a:pathLst>
                <a:path w="607060" h="254635">
                  <a:moveTo>
                    <a:pt x="0" y="63626"/>
                  </a:moveTo>
                  <a:lnTo>
                    <a:pt x="479298" y="63626"/>
                  </a:lnTo>
                  <a:lnTo>
                    <a:pt x="479298" y="0"/>
                  </a:lnTo>
                  <a:lnTo>
                    <a:pt x="606552" y="127253"/>
                  </a:lnTo>
                  <a:lnTo>
                    <a:pt x="479298" y="254507"/>
                  </a:lnTo>
                  <a:lnTo>
                    <a:pt x="479298" y="190881"/>
                  </a:lnTo>
                  <a:lnTo>
                    <a:pt x="0" y="190881"/>
                  </a:lnTo>
                  <a:lnTo>
                    <a:pt x="0" y="63626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5140452" y="1866900"/>
            <a:ext cx="1965960" cy="1920239"/>
            <a:chOff x="5140452" y="1866900"/>
            <a:chExt cx="1965960" cy="1920239"/>
          </a:xfrm>
        </p:grpSpPr>
        <p:sp>
          <p:nvSpPr>
            <p:cNvPr id="30" name="object 30"/>
            <p:cNvSpPr/>
            <p:nvPr/>
          </p:nvSpPr>
          <p:spPr>
            <a:xfrm>
              <a:off x="5159502" y="1885950"/>
              <a:ext cx="1927860" cy="1882139"/>
            </a:xfrm>
            <a:custGeom>
              <a:avLst/>
              <a:gdLst/>
              <a:ahLst/>
              <a:cxnLst/>
              <a:rect l="l" t="t" r="r" b="b"/>
              <a:pathLst>
                <a:path w="1927859" h="1882139">
                  <a:moveTo>
                    <a:pt x="1927859" y="0"/>
                  </a:moveTo>
                  <a:lnTo>
                    <a:pt x="339725" y="0"/>
                  </a:lnTo>
                  <a:lnTo>
                    <a:pt x="0" y="339725"/>
                  </a:lnTo>
                  <a:lnTo>
                    <a:pt x="0" y="1882139"/>
                  </a:lnTo>
                  <a:lnTo>
                    <a:pt x="1927859" y="1882139"/>
                  </a:lnTo>
                  <a:lnTo>
                    <a:pt x="1927859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59502" y="1885950"/>
              <a:ext cx="339725" cy="339725"/>
            </a:xfrm>
            <a:custGeom>
              <a:avLst/>
              <a:gdLst/>
              <a:ahLst/>
              <a:cxnLst/>
              <a:rect l="l" t="t" r="r" b="b"/>
              <a:pathLst>
                <a:path w="339725" h="339725">
                  <a:moveTo>
                    <a:pt x="339725" y="0"/>
                  </a:moveTo>
                  <a:lnTo>
                    <a:pt x="0" y="339725"/>
                  </a:lnTo>
                  <a:lnTo>
                    <a:pt x="271780" y="271779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97A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59502" y="1885950"/>
              <a:ext cx="1927860" cy="1882139"/>
            </a:xfrm>
            <a:custGeom>
              <a:avLst/>
              <a:gdLst/>
              <a:ahLst/>
              <a:cxnLst/>
              <a:rect l="l" t="t" r="r" b="b"/>
              <a:pathLst>
                <a:path w="1927859" h="1882139">
                  <a:moveTo>
                    <a:pt x="339725" y="0"/>
                  </a:moveTo>
                  <a:lnTo>
                    <a:pt x="271780" y="271779"/>
                  </a:lnTo>
                  <a:lnTo>
                    <a:pt x="0" y="339725"/>
                  </a:lnTo>
                  <a:lnTo>
                    <a:pt x="339725" y="0"/>
                  </a:lnTo>
                  <a:lnTo>
                    <a:pt x="1927859" y="0"/>
                  </a:lnTo>
                  <a:lnTo>
                    <a:pt x="1927859" y="1882139"/>
                  </a:lnTo>
                  <a:lnTo>
                    <a:pt x="0" y="1882139"/>
                  </a:lnTo>
                  <a:lnTo>
                    <a:pt x="0" y="339725"/>
                  </a:lnTo>
                </a:path>
              </a:pathLst>
            </a:custGeom>
            <a:ln w="381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521197" y="2251913"/>
            <a:ext cx="1380490" cy="127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def</a:t>
            </a:r>
            <a:r>
              <a:rPr sz="24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fun</a:t>
            </a:r>
            <a:r>
              <a:rPr sz="2400" spc="-10" dirty="0">
                <a:latin typeface="Calibri"/>
                <a:cs typeface="Calibri"/>
              </a:rPr>
              <a:t>(x):</a:t>
            </a:r>
            <a:endParaRPr sz="2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print</a:t>
            </a:r>
            <a:r>
              <a:rPr sz="24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x+x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10" dirty="0">
                <a:latin typeface="Calibri"/>
                <a:cs typeface="Calibri"/>
              </a:rPr>
              <a:t>fun(3)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4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09139">
              <a:lnSpc>
                <a:spcPct val="100000"/>
              </a:lnSpc>
              <a:spcBef>
                <a:spcPts val="95"/>
              </a:spcBef>
            </a:pPr>
            <a:r>
              <a:rPr dirty="0"/>
              <a:t>Mesclando</a:t>
            </a:r>
            <a:r>
              <a:rPr spc="-130" dirty="0"/>
              <a:t> </a:t>
            </a:r>
            <a:r>
              <a:rPr i="1" spc="-10" dirty="0">
                <a:latin typeface="Calibri Light"/>
                <a:cs typeface="Calibri Light"/>
              </a:rPr>
              <a:t>Commits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2251" y="1885188"/>
            <a:ext cx="2308860" cy="1379220"/>
            <a:chOff x="492251" y="1885188"/>
            <a:chExt cx="2308860" cy="1379220"/>
          </a:xfrm>
        </p:grpSpPr>
        <p:sp>
          <p:nvSpPr>
            <p:cNvPr id="4" name="object 4"/>
            <p:cNvSpPr/>
            <p:nvPr/>
          </p:nvSpPr>
          <p:spPr>
            <a:xfrm>
              <a:off x="854201" y="1904238"/>
              <a:ext cx="1927860" cy="1341120"/>
            </a:xfrm>
            <a:custGeom>
              <a:avLst/>
              <a:gdLst/>
              <a:ahLst/>
              <a:cxnLst/>
              <a:rect l="l" t="t" r="r" b="b"/>
              <a:pathLst>
                <a:path w="1927860" h="1341120">
                  <a:moveTo>
                    <a:pt x="1927860" y="0"/>
                  </a:moveTo>
                  <a:lnTo>
                    <a:pt x="343890" y="0"/>
                  </a:lnTo>
                  <a:lnTo>
                    <a:pt x="0" y="343915"/>
                  </a:lnTo>
                  <a:lnTo>
                    <a:pt x="0" y="1341120"/>
                  </a:lnTo>
                  <a:lnTo>
                    <a:pt x="1927860" y="1341120"/>
                  </a:lnTo>
                  <a:lnTo>
                    <a:pt x="192786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4201" y="1904238"/>
              <a:ext cx="344170" cy="344170"/>
            </a:xfrm>
            <a:custGeom>
              <a:avLst/>
              <a:gdLst/>
              <a:ahLst/>
              <a:cxnLst/>
              <a:rect l="l" t="t" r="r" b="b"/>
              <a:pathLst>
                <a:path w="344169" h="344169">
                  <a:moveTo>
                    <a:pt x="343890" y="0"/>
                  </a:moveTo>
                  <a:lnTo>
                    <a:pt x="0" y="343915"/>
                  </a:lnTo>
                  <a:lnTo>
                    <a:pt x="275107" y="275082"/>
                  </a:lnTo>
                  <a:lnTo>
                    <a:pt x="343890" y="0"/>
                  </a:lnTo>
                  <a:close/>
                </a:path>
              </a:pathLst>
            </a:custGeom>
            <a:solidFill>
              <a:srgbClr val="97A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4201" y="1904238"/>
              <a:ext cx="1927860" cy="1341120"/>
            </a:xfrm>
            <a:custGeom>
              <a:avLst/>
              <a:gdLst/>
              <a:ahLst/>
              <a:cxnLst/>
              <a:rect l="l" t="t" r="r" b="b"/>
              <a:pathLst>
                <a:path w="1927860" h="1341120">
                  <a:moveTo>
                    <a:pt x="343890" y="0"/>
                  </a:moveTo>
                  <a:lnTo>
                    <a:pt x="275107" y="275082"/>
                  </a:lnTo>
                  <a:lnTo>
                    <a:pt x="0" y="343915"/>
                  </a:lnTo>
                  <a:lnTo>
                    <a:pt x="343890" y="0"/>
                  </a:lnTo>
                  <a:lnTo>
                    <a:pt x="1927860" y="0"/>
                  </a:lnTo>
                  <a:lnTo>
                    <a:pt x="1927860" y="1341120"/>
                  </a:lnTo>
                  <a:lnTo>
                    <a:pt x="0" y="1341120"/>
                  </a:lnTo>
                  <a:lnTo>
                    <a:pt x="0" y="343915"/>
                  </a:lnTo>
                </a:path>
              </a:pathLst>
            </a:custGeom>
            <a:ln w="381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299" y="2755391"/>
              <a:ext cx="606552" cy="2545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95299" y="2755391"/>
              <a:ext cx="607060" cy="254635"/>
            </a:xfrm>
            <a:custGeom>
              <a:avLst/>
              <a:gdLst/>
              <a:ahLst/>
              <a:cxnLst/>
              <a:rect l="l" t="t" r="r" b="b"/>
              <a:pathLst>
                <a:path w="607060" h="254635">
                  <a:moveTo>
                    <a:pt x="0" y="63627"/>
                  </a:moveTo>
                  <a:lnTo>
                    <a:pt x="479297" y="63627"/>
                  </a:lnTo>
                  <a:lnTo>
                    <a:pt x="479297" y="0"/>
                  </a:lnTo>
                  <a:lnTo>
                    <a:pt x="606552" y="127254"/>
                  </a:lnTo>
                  <a:lnTo>
                    <a:pt x="479297" y="254508"/>
                  </a:lnTo>
                  <a:lnTo>
                    <a:pt x="479297" y="190881"/>
                  </a:lnTo>
                  <a:lnTo>
                    <a:pt x="0" y="190881"/>
                  </a:lnTo>
                  <a:lnTo>
                    <a:pt x="0" y="63627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866644" y="3924300"/>
            <a:ext cx="318770" cy="318770"/>
            <a:chOff x="2866644" y="3924300"/>
            <a:chExt cx="318770" cy="318770"/>
          </a:xfrm>
        </p:grpSpPr>
        <p:sp>
          <p:nvSpPr>
            <p:cNvPr id="10" name="object 10"/>
            <p:cNvSpPr/>
            <p:nvPr/>
          </p:nvSpPr>
          <p:spPr>
            <a:xfrm>
              <a:off x="2885694" y="3943350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140207" y="0"/>
                  </a:moveTo>
                  <a:lnTo>
                    <a:pt x="95877" y="7144"/>
                  </a:lnTo>
                  <a:lnTo>
                    <a:pt x="57387" y="27041"/>
                  </a:lnTo>
                  <a:lnTo>
                    <a:pt x="27041" y="57387"/>
                  </a:lnTo>
                  <a:lnTo>
                    <a:pt x="7144" y="95877"/>
                  </a:lnTo>
                  <a:lnTo>
                    <a:pt x="0" y="140207"/>
                  </a:lnTo>
                  <a:lnTo>
                    <a:pt x="7144" y="184538"/>
                  </a:lnTo>
                  <a:lnTo>
                    <a:pt x="27041" y="223028"/>
                  </a:lnTo>
                  <a:lnTo>
                    <a:pt x="57387" y="253374"/>
                  </a:lnTo>
                  <a:lnTo>
                    <a:pt x="95877" y="273271"/>
                  </a:lnTo>
                  <a:lnTo>
                    <a:pt x="140207" y="280416"/>
                  </a:lnTo>
                  <a:lnTo>
                    <a:pt x="184538" y="273271"/>
                  </a:lnTo>
                  <a:lnTo>
                    <a:pt x="223028" y="253374"/>
                  </a:lnTo>
                  <a:lnTo>
                    <a:pt x="253374" y="223028"/>
                  </a:lnTo>
                  <a:lnTo>
                    <a:pt x="273271" y="184538"/>
                  </a:lnTo>
                  <a:lnTo>
                    <a:pt x="280416" y="140207"/>
                  </a:lnTo>
                  <a:lnTo>
                    <a:pt x="273271" y="95877"/>
                  </a:lnTo>
                  <a:lnTo>
                    <a:pt x="253374" y="57387"/>
                  </a:lnTo>
                  <a:lnTo>
                    <a:pt x="223028" y="27041"/>
                  </a:lnTo>
                  <a:lnTo>
                    <a:pt x="184538" y="7144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85694" y="3943350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140207" y="0"/>
                  </a:moveTo>
                  <a:lnTo>
                    <a:pt x="184538" y="7144"/>
                  </a:lnTo>
                  <a:lnTo>
                    <a:pt x="223028" y="27041"/>
                  </a:lnTo>
                  <a:lnTo>
                    <a:pt x="253374" y="57387"/>
                  </a:lnTo>
                  <a:lnTo>
                    <a:pt x="273271" y="95877"/>
                  </a:lnTo>
                  <a:lnTo>
                    <a:pt x="280416" y="140207"/>
                  </a:lnTo>
                  <a:lnTo>
                    <a:pt x="273271" y="184538"/>
                  </a:lnTo>
                  <a:lnTo>
                    <a:pt x="253374" y="223028"/>
                  </a:lnTo>
                  <a:lnTo>
                    <a:pt x="223028" y="253374"/>
                  </a:lnTo>
                  <a:lnTo>
                    <a:pt x="184538" y="273271"/>
                  </a:lnTo>
                  <a:lnTo>
                    <a:pt x="140207" y="280416"/>
                  </a:lnTo>
                  <a:lnTo>
                    <a:pt x="95877" y="273271"/>
                  </a:lnTo>
                  <a:lnTo>
                    <a:pt x="57387" y="253374"/>
                  </a:lnTo>
                  <a:lnTo>
                    <a:pt x="27041" y="223028"/>
                  </a:lnTo>
                  <a:lnTo>
                    <a:pt x="7144" y="184538"/>
                  </a:lnTo>
                  <a:lnTo>
                    <a:pt x="0" y="140207"/>
                  </a:lnTo>
                  <a:lnTo>
                    <a:pt x="7144" y="95877"/>
                  </a:lnTo>
                  <a:lnTo>
                    <a:pt x="27041" y="57387"/>
                  </a:lnTo>
                  <a:lnTo>
                    <a:pt x="57387" y="27041"/>
                  </a:lnTo>
                  <a:lnTo>
                    <a:pt x="95877" y="7144"/>
                  </a:lnTo>
                  <a:lnTo>
                    <a:pt x="140207" y="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866644" y="1700783"/>
            <a:ext cx="318770" cy="318770"/>
            <a:chOff x="2866644" y="1700783"/>
            <a:chExt cx="318770" cy="318770"/>
          </a:xfrm>
        </p:grpSpPr>
        <p:sp>
          <p:nvSpPr>
            <p:cNvPr id="13" name="object 13"/>
            <p:cNvSpPr/>
            <p:nvPr/>
          </p:nvSpPr>
          <p:spPr>
            <a:xfrm>
              <a:off x="2885694" y="1719833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69">
                  <a:moveTo>
                    <a:pt x="140207" y="0"/>
                  </a:moveTo>
                  <a:lnTo>
                    <a:pt x="95877" y="7144"/>
                  </a:lnTo>
                  <a:lnTo>
                    <a:pt x="57387" y="27041"/>
                  </a:lnTo>
                  <a:lnTo>
                    <a:pt x="27041" y="57387"/>
                  </a:lnTo>
                  <a:lnTo>
                    <a:pt x="7144" y="95877"/>
                  </a:lnTo>
                  <a:lnTo>
                    <a:pt x="0" y="140207"/>
                  </a:lnTo>
                  <a:lnTo>
                    <a:pt x="7144" y="184538"/>
                  </a:lnTo>
                  <a:lnTo>
                    <a:pt x="27041" y="223028"/>
                  </a:lnTo>
                  <a:lnTo>
                    <a:pt x="57387" y="253374"/>
                  </a:lnTo>
                  <a:lnTo>
                    <a:pt x="95877" y="273271"/>
                  </a:lnTo>
                  <a:lnTo>
                    <a:pt x="140207" y="280415"/>
                  </a:lnTo>
                  <a:lnTo>
                    <a:pt x="184538" y="273271"/>
                  </a:lnTo>
                  <a:lnTo>
                    <a:pt x="223028" y="253374"/>
                  </a:lnTo>
                  <a:lnTo>
                    <a:pt x="253374" y="223028"/>
                  </a:lnTo>
                  <a:lnTo>
                    <a:pt x="273271" y="184538"/>
                  </a:lnTo>
                  <a:lnTo>
                    <a:pt x="280416" y="140207"/>
                  </a:lnTo>
                  <a:lnTo>
                    <a:pt x="273271" y="95877"/>
                  </a:lnTo>
                  <a:lnTo>
                    <a:pt x="253374" y="57387"/>
                  </a:lnTo>
                  <a:lnTo>
                    <a:pt x="223028" y="27041"/>
                  </a:lnTo>
                  <a:lnTo>
                    <a:pt x="184538" y="7144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85694" y="1719833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69">
                  <a:moveTo>
                    <a:pt x="140207" y="0"/>
                  </a:moveTo>
                  <a:lnTo>
                    <a:pt x="184538" y="7144"/>
                  </a:lnTo>
                  <a:lnTo>
                    <a:pt x="223028" y="27041"/>
                  </a:lnTo>
                  <a:lnTo>
                    <a:pt x="253374" y="57387"/>
                  </a:lnTo>
                  <a:lnTo>
                    <a:pt x="273271" y="95877"/>
                  </a:lnTo>
                  <a:lnTo>
                    <a:pt x="280416" y="140207"/>
                  </a:lnTo>
                  <a:lnTo>
                    <a:pt x="273271" y="184538"/>
                  </a:lnTo>
                  <a:lnTo>
                    <a:pt x="253374" y="223028"/>
                  </a:lnTo>
                  <a:lnTo>
                    <a:pt x="223028" y="253374"/>
                  </a:lnTo>
                  <a:lnTo>
                    <a:pt x="184538" y="273271"/>
                  </a:lnTo>
                  <a:lnTo>
                    <a:pt x="140207" y="280415"/>
                  </a:lnTo>
                  <a:lnTo>
                    <a:pt x="95877" y="273271"/>
                  </a:lnTo>
                  <a:lnTo>
                    <a:pt x="57387" y="253374"/>
                  </a:lnTo>
                  <a:lnTo>
                    <a:pt x="27041" y="223028"/>
                  </a:lnTo>
                  <a:lnTo>
                    <a:pt x="7144" y="184538"/>
                  </a:lnTo>
                  <a:lnTo>
                    <a:pt x="0" y="140207"/>
                  </a:lnTo>
                  <a:lnTo>
                    <a:pt x="7144" y="95877"/>
                  </a:lnTo>
                  <a:lnTo>
                    <a:pt x="27041" y="57387"/>
                  </a:lnTo>
                  <a:lnTo>
                    <a:pt x="57387" y="27041"/>
                  </a:lnTo>
                  <a:lnTo>
                    <a:pt x="95877" y="7144"/>
                  </a:lnTo>
                  <a:lnTo>
                    <a:pt x="140207" y="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35152" y="4069079"/>
            <a:ext cx="1965960" cy="1377950"/>
            <a:chOff x="835152" y="4069079"/>
            <a:chExt cx="1965960" cy="1377950"/>
          </a:xfrm>
        </p:grpSpPr>
        <p:sp>
          <p:nvSpPr>
            <p:cNvPr id="16" name="object 16"/>
            <p:cNvSpPr/>
            <p:nvPr/>
          </p:nvSpPr>
          <p:spPr>
            <a:xfrm>
              <a:off x="854202" y="4088129"/>
              <a:ext cx="1927860" cy="1339850"/>
            </a:xfrm>
            <a:custGeom>
              <a:avLst/>
              <a:gdLst/>
              <a:ahLst/>
              <a:cxnLst/>
              <a:rect l="l" t="t" r="r" b="b"/>
              <a:pathLst>
                <a:path w="1927860" h="1339850">
                  <a:moveTo>
                    <a:pt x="1927860" y="0"/>
                  </a:moveTo>
                  <a:lnTo>
                    <a:pt x="343496" y="0"/>
                  </a:lnTo>
                  <a:lnTo>
                    <a:pt x="0" y="343535"/>
                  </a:lnTo>
                  <a:lnTo>
                    <a:pt x="0" y="1339596"/>
                  </a:lnTo>
                  <a:lnTo>
                    <a:pt x="1927860" y="1339596"/>
                  </a:lnTo>
                  <a:lnTo>
                    <a:pt x="192786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4202" y="4088129"/>
              <a:ext cx="343535" cy="343535"/>
            </a:xfrm>
            <a:custGeom>
              <a:avLst/>
              <a:gdLst/>
              <a:ahLst/>
              <a:cxnLst/>
              <a:rect l="l" t="t" r="r" b="b"/>
              <a:pathLst>
                <a:path w="343534" h="343535">
                  <a:moveTo>
                    <a:pt x="343496" y="0"/>
                  </a:moveTo>
                  <a:lnTo>
                    <a:pt x="0" y="343535"/>
                  </a:lnTo>
                  <a:lnTo>
                    <a:pt x="274802" y="274828"/>
                  </a:lnTo>
                  <a:lnTo>
                    <a:pt x="343496" y="0"/>
                  </a:lnTo>
                  <a:close/>
                </a:path>
              </a:pathLst>
            </a:custGeom>
            <a:solidFill>
              <a:srgbClr val="97A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4202" y="4088129"/>
              <a:ext cx="1927860" cy="1339850"/>
            </a:xfrm>
            <a:custGeom>
              <a:avLst/>
              <a:gdLst/>
              <a:ahLst/>
              <a:cxnLst/>
              <a:rect l="l" t="t" r="r" b="b"/>
              <a:pathLst>
                <a:path w="1927860" h="1339850">
                  <a:moveTo>
                    <a:pt x="343496" y="0"/>
                  </a:moveTo>
                  <a:lnTo>
                    <a:pt x="274802" y="274828"/>
                  </a:lnTo>
                  <a:lnTo>
                    <a:pt x="0" y="343535"/>
                  </a:lnTo>
                  <a:lnTo>
                    <a:pt x="343496" y="0"/>
                  </a:lnTo>
                  <a:lnTo>
                    <a:pt x="1927860" y="0"/>
                  </a:lnTo>
                  <a:lnTo>
                    <a:pt x="1927860" y="1339596"/>
                  </a:lnTo>
                  <a:lnTo>
                    <a:pt x="0" y="1339596"/>
                  </a:lnTo>
                  <a:lnTo>
                    <a:pt x="0" y="343535"/>
                  </a:lnTo>
                </a:path>
              </a:pathLst>
            </a:custGeom>
            <a:ln w="381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43101" y="1455546"/>
            <a:ext cx="1469390" cy="3752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3820" algn="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branch_2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2400">
              <a:latin typeface="Calibri"/>
              <a:cs typeface="Calibri"/>
            </a:endParaRPr>
          </a:p>
          <a:p>
            <a:pPr marL="285115" marR="93345" indent="-273050" algn="r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def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fun</a:t>
            </a:r>
            <a:r>
              <a:rPr sz="2400" spc="-10" dirty="0">
                <a:latin typeface="Calibri"/>
                <a:cs typeface="Calibri"/>
              </a:rPr>
              <a:t>(x):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print</a:t>
            </a:r>
            <a:r>
              <a:rPr sz="24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x+x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30"/>
              </a:spcBef>
            </a:pPr>
            <a:endParaRPr sz="2400">
              <a:latin typeface="Calibri"/>
              <a:cs typeface="Calibri"/>
            </a:endParaRPr>
          </a:p>
          <a:p>
            <a:pPr marR="69850" algn="r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branch_3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2400">
              <a:latin typeface="Calibri"/>
              <a:cs typeface="Calibri"/>
            </a:endParaRPr>
          </a:p>
          <a:p>
            <a:pPr marL="361315" marR="5080" indent="-273050" algn="r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def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fun</a:t>
            </a:r>
            <a:r>
              <a:rPr sz="2400" spc="-10" dirty="0">
                <a:latin typeface="Calibri"/>
                <a:cs typeface="Calibri"/>
              </a:rPr>
              <a:t>(y):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print</a:t>
            </a:r>
            <a:r>
              <a:rPr sz="24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y+y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92251" y="4622291"/>
            <a:ext cx="622300" cy="655320"/>
            <a:chOff x="492251" y="4622291"/>
            <a:chExt cx="622300" cy="65532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443" y="5020055"/>
              <a:ext cx="606552" cy="25450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04443" y="5020055"/>
              <a:ext cx="607060" cy="254635"/>
            </a:xfrm>
            <a:custGeom>
              <a:avLst/>
              <a:gdLst/>
              <a:ahLst/>
              <a:cxnLst/>
              <a:rect l="l" t="t" r="r" b="b"/>
              <a:pathLst>
                <a:path w="607060" h="254635">
                  <a:moveTo>
                    <a:pt x="0" y="63627"/>
                  </a:moveTo>
                  <a:lnTo>
                    <a:pt x="479297" y="63627"/>
                  </a:lnTo>
                  <a:lnTo>
                    <a:pt x="479297" y="0"/>
                  </a:lnTo>
                  <a:lnTo>
                    <a:pt x="606552" y="127254"/>
                  </a:lnTo>
                  <a:lnTo>
                    <a:pt x="479297" y="254508"/>
                  </a:lnTo>
                  <a:lnTo>
                    <a:pt x="479297" y="190881"/>
                  </a:lnTo>
                  <a:lnTo>
                    <a:pt x="0" y="190881"/>
                  </a:lnTo>
                  <a:lnTo>
                    <a:pt x="0" y="63627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299" y="4625339"/>
              <a:ext cx="606552" cy="25298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95299" y="4625339"/>
              <a:ext cx="607060" cy="253365"/>
            </a:xfrm>
            <a:custGeom>
              <a:avLst/>
              <a:gdLst/>
              <a:ahLst/>
              <a:cxnLst/>
              <a:rect l="l" t="t" r="r" b="b"/>
              <a:pathLst>
                <a:path w="607060" h="253364">
                  <a:moveTo>
                    <a:pt x="0" y="63246"/>
                  </a:moveTo>
                  <a:lnTo>
                    <a:pt x="480059" y="63246"/>
                  </a:lnTo>
                  <a:lnTo>
                    <a:pt x="480059" y="0"/>
                  </a:lnTo>
                  <a:lnTo>
                    <a:pt x="606552" y="126492"/>
                  </a:lnTo>
                  <a:lnTo>
                    <a:pt x="480059" y="252984"/>
                  </a:lnTo>
                  <a:lnTo>
                    <a:pt x="480059" y="189737"/>
                  </a:lnTo>
                  <a:lnTo>
                    <a:pt x="0" y="189737"/>
                  </a:lnTo>
                  <a:lnTo>
                    <a:pt x="0" y="63246"/>
                  </a:lnTo>
                  <a:close/>
                </a:path>
              </a:pathLst>
            </a:custGeom>
            <a:ln w="609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5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09139">
              <a:lnSpc>
                <a:spcPct val="100000"/>
              </a:lnSpc>
              <a:spcBef>
                <a:spcPts val="95"/>
              </a:spcBef>
            </a:pPr>
            <a:r>
              <a:rPr dirty="0"/>
              <a:t>Mesclando</a:t>
            </a:r>
            <a:r>
              <a:rPr spc="-130" dirty="0"/>
              <a:t> </a:t>
            </a:r>
            <a:r>
              <a:rPr i="1" spc="-10" dirty="0">
                <a:latin typeface="Calibri Light"/>
                <a:cs typeface="Calibri Light"/>
              </a:rPr>
              <a:t>Commits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5152" y="1885188"/>
            <a:ext cx="1965960" cy="1379220"/>
            <a:chOff x="835152" y="1885188"/>
            <a:chExt cx="1965960" cy="1379220"/>
          </a:xfrm>
        </p:grpSpPr>
        <p:sp>
          <p:nvSpPr>
            <p:cNvPr id="4" name="object 4"/>
            <p:cNvSpPr/>
            <p:nvPr/>
          </p:nvSpPr>
          <p:spPr>
            <a:xfrm>
              <a:off x="854202" y="1904238"/>
              <a:ext cx="1927860" cy="1341120"/>
            </a:xfrm>
            <a:custGeom>
              <a:avLst/>
              <a:gdLst/>
              <a:ahLst/>
              <a:cxnLst/>
              <a:rect l="l" t="t" r="r" b="b"/>
              <a:pathLst>
                <a:path w="1927860" h="1341120">
                  <a:moveTo>
                    <a:pt x="1927860" y="0"/>
                  </a:moveTo>
                  <a:lnTo>
                    <a:pt x="343890" y="0"/>
                  </a:lnTo>
                  <a:lnTo>
                    <a:pt x="0" y="343915"/>
                  </a:lnTo>
                  <a:lnTo>
                    <a:pt x="0" y="1341120"/>
                  </a:lnTo>
                  <a:lnTo>
                    <a:pt x="1927860" y="1341120"/>
                  </a:lnTo>
                  <a:lnTo>
                    <a:pt x="192786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4202" y="1904238"/>
              <a:ext cx="344170" cy="344170"/>
            </a:xfrm>
            <a:custGeom>
              <a:avLst/>
              <a:gdLst/>
              <a:ahLst/>
              <a:cxnLst/>
              <a:rect l="l" t="t" r="r" b="b"/>
              <a:pathLst>
                <a:path w="344169" h="344169">
                  <a:moveTo>
                    <a:pt x="343890" y="0"/>
                  </a:moveTo>
                  <a:lnTo>
                    <a:pt x="0" y="343915"/>
                  </a:lnTo>
                  <a:lnTo>
                    <a:pt x="275107" y="275082"/>
                  </a:lnTo>
                  <a:lnTo>
                    <a:pt x="343890" y="0"/>
                  </a:lnTo>
                  <a:close/>
                </a:path>
              </a:pathLst>
            </a:custGeom>
            <a:solidFill>
              <a:srgbClr val="97A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4202" y="1904238"/>
              <a:ext cx="1927860" cy="1341120"/>
            </a:xfrm>
            <a:custGeom>
              <a:avLst/>
              <a:gdLst/>
              <a:ahLst/>
              <a:cxnLst/>
              <a:rect l="l" t="t" r="r" b="b"/>
              <a:pathLst>
                <a:path w="1927860" h="1341120">
                  <a:moveTo>
                    <a:pt x="343890" y="0"/>
                  </a:moveTo>
                  <a:lnTo>
                    <a:pt x="275107" y="275082"/>
                  </a:lnTo>
                  <a:lnTo>
                    <a:pt x="0" y="343915"/>
                  </a:lnTo>
                  <a:lnTo>
                    <a:pt x="343890" y="0"/>
                  </a:lnTo>
                  <a:lnTo>
                    <a:pt x="1927860" y="0"/>
                  </a:lnTo>
                  <a:lnTo>
                    <a:pt x="1927860" y="1341120"/>
                  </a:lnTo>
                  <a:lnTo>
                    <a:pt x="0" y="1341120"/>
                  </a:lnTo>
                  <a:lnTo>
                    <a:pt x="0" y="343915"/>
                  </a:lnTo>
                </a:path>
              </a:pathLst>
            </a:custGeom>
            <a:ln w="381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43101" y="2266569"/>
            <a:ext cx="1380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def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fun</a:t>
            </a:r>
            <a:r>
              <a:rPr sz="2400" spc="-10" dirty="0">
                <a:latin typeface="Calibri"/>
                <a:cs typeface="Calibri"/>
              </a:rPr>
              <a:t>(x):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print</a:t>
            </a:r>
            <a:r>
              <a:rPr sz="24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x+x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66644" y="1694688"/>
            <a:ext cx="2312035" cy="2548255"/>
            <a:chOff x="2866644" y="1694688"/>
            <a:chExt cx="2312035" cy="2548255"/>
          </a:xfrm>
        </p:grpSpPr>
        <p:sp>
          <p:nvSpPr>
            <p:cNvPr id="9" name="object 9"/>
            <p:cNvSpPr/>
            <p:nvPr/>
          </p:nvSpPr>
          <p:spPr>
            <a:xfrm>
              <a:off x="2885694" y="3943350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140207" y="0"/>
                  </a:moveTo>
                  <a:lnTo>
                    <a:pt x="95877" y="7144"/>
                  </a:lnTo>
                  <a:lnTo>
                    <a:pt x="57387" y="27041"/>
                  </a:lnTo>
                  <a:lnTo>
                    <a:pt x="27041" y="57387"/>
                  </a:lnTo>
                  <a:lnTo>
                    <a:pt x="7144" y="95877"/>
                  </a:lnTo>
                  <a:lnTo>
                    <a:pt x="0" y="140207"/>
                  </a:lnTo>
                  <a:lnTo>
                    <a:pt x="7144" y="184538"/>
                  </a:lnTo>
                  <a:lnTo>
                    <a:pt x="27041" y="223028"/>
                  </a:lnTo>
                  <a:lnTo>
                    <a:pt x="57387" y="253374"/>
                  </a:lnTo>
                  <a:lnTo>
                    <a:pt x="95877" y="273271"/>
                  </a:lnTo>
                  <a:lnTo>
                    <a:pt x="140207" y="280416"/>
                  </a:lnTo>
                  <a:lnTo>
                    <a:pt x="184538" y="273271"/>
                  </a:lnTo>
                  <a:lnTo>
                    <a:pt x="223028" y="253374"/>
                  </a:lnTo>
                  <a:lnTo>
                    <a:pt x="253374" y="223028"/>
                  </a:lnTo>
                  <a:lnTo>
                    <a:pt x="273271" y="184538"/>
                  </a:lnTo>
                  <a:lnTo>
                    <a:pt x="280416" y="140207"/>
                  </a:lnTo>
                  <a:lnTo>
                    <a:pt x="273271" y="95877"/>
                  </a:lnTo>
                  <a:lnTo>
                    <a:pt x="253374" y="57387"/>
                  </a:lnTo>
                  <a:lnTo>
                    <a:pt x="223028" y="27041"/>
                  </a:lnTo>
                  <a:lnTo>
                    <a:pt x="184538" y="7144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85694" y="3943350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140207" y="0"/>
                  </a:moveTo>
                  <a:lnTo>
                    <a:pt x="184538" y="7144"/>
                  </a:lnTo>
                  <a:lnTo>
                    <a:pt x="223028" y="27041"/>
                  </a:lnTo>
                  <a:lnTo>
                    <a:pt x="253374" y="57387"/>
                  </a:lnTo>
                  <a:lnTo>
                    <a:pt x="273271" y="95877"/>
                  </a:lnTo>
                  <a:lnTo>
                    <a:pt x="280416" y="140207"/>
                  </a:lnTo>
                  <a:lnTo>
                    <a:pt x="273271" y="184538"/>
                  </a:lnTo>
                  <a:lnTo>
                    <a:pt x="253374" y="223028"/>
                  </a:lnTo>
                  <a:lnTo>
                    <a:pt x="223028" y="253374"/>
                  </a:lnTo>
                  <a:lnTo>
                    <a:pt x="184538" y="273271"/>
                  </a:lnTo>
                  <a:lnTo>
                    <a:pt x="140207" y="280416"/>
                  </a:lnTo>
                  <a:lnTo>
                    <a:pt x="95877" y="273271"/>
                  </a:lnTo>
                  <a:lnTo>
                    <a:pt x="57387" y="253374"/>
                  </a:lnTo>
                  <a:lnTo>
                    <a:pt x="27041" y="223028"/>
                  </a:lnTo>
                  <a:lnTo>
                    <a:pt x="7144" y="184538"/>
                  </a:lnTo>
                  <a:lnTo>
                    <a:pt x="0" y="140207"/>
                  </a:lnTo>
                  <a:lnTo>
                    <a:pt x="7144" y="95877"/>
                  </a:lnTo>
                  <a:lnTo>
                    <a:pt x="27041" y="57387"/>
                  </a:lnTo>
                  <a:lnTo>
                    <a:pt x="57387" y="27041"/>
                  </a:lnTo>
                  <a:lnTo>
                    <a:pt x="95877" y="7144"/>
                  </a:lnTo>
                  <a:lnTo>
                    <a:pt x="140207" y="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85694" y="1719834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69">
                  <a:moveTo>
                    <a:pt x="140207" y="0"/>
                  </a:moveTo>
                  <a:lnTo>
                    <a:pt x="95877" y="7144"/>
                  </a:lnTo>
                  <a:lnTo>
                    <a:pt x="57387" y="27041"/>
                  </a:lnTo>
                  <a:lnTo>
                    <a:pt x="27041" y="57387"/>
                  </a:lnTo>
                  <a:lnTo>
                    <a:pt x="7144" y="95877"/>
                  </a:lnTo>
                  <a:lnTo>
                    <a:pt x="0" y="140207"/>
                  </a:lnTo>
                  <a:lnTo>
                    <a:pt x="7144" y="184538"/>
                  </a:lnTo>
                  <a:lnTo>
                    <a:pt x="27041" y="223028"/>
                  </a:lnTo>
                  <a:lnTo>
                    <a:pt x="57387" y="253374"/>
                  </a:lnTo>
                  <a:lnTo>
                    <a:pt x="95877" y="273271"/>
                  </a:lnTo>
                  <a:lnTo>
                    <a:pt x="140207" y="280415"/>
                  </a:lnTo>
                  <a:lnTo>
                    <a:pt x="184538" y="273271"/>
                  </a:lnTo>
                  <a:lnTo>
                    <a:pt x="223028" y="253374"/>
                  </a:lnTo>
                  <a:lnTo>
                    <a:pt x="253374" y="223028"/>
                  </a:lnTo>
                  <a:lnTo>
                    <a:pt x="273271" y="184538"/>
                  </a:lnTo>
                  <a:lnTo>
                    <a:pt x="280416" y="140207"/>
                  </a:lnTo>
                  <a:lnTo>
                    <a:pt x="273271" y="95877"/>
                  </a:lnTo>
                  <a:lnTo>
                    <a:pt x="253374" y="57387"/>
                  </a:lnTo>
                  <a:lnTo>
                    <a:pt x="223028" y="27041"/>
                  </a:lnTo>
                  <a:lnTo>
                    <a:pt x="184538" y="7144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85694" y="1719834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69">
                  <a:moveTo>
                    <a:pt x="140207" y="0"/>
                  </a:moveTo>
                  <a:lnTo>
                    <a:pt x="184538" y="7144"/>
                  </a:lnTo>
                  <a:lnTo>
                    <a:pt x="223028" y="27041"/>
                  </a:lnTo>
                  <a:lnTo>
                    <a:pt x="253374" y="57387"/>
                  </a:lnTo>
                  <a:lnTo>
                    <a:pt x="273271" y="95877"/>
                  </a:lnTo>
                  <a:lnTo>
                    <a:pt x="280416" y="140207"/>
                  </a:lnTo>
                  <a:lnTo>
                    <a:pt x="273271" y="184538"/>
                  </a:lnTo>
                  <a:lnTo>
                    <a:pt x="253374" y="223028"/>
                  </a:lnTo>
                  <a:lnTo>
                    <a:pt x="223028" y="253374"/>
                  </a:lnTo>
                  <a:lnTo>
                    <a:pt x="184538" y="273271"/>
                  </a:lnTo>
                  <a:lnTo>
                    <a:pt x="140207" y="280415"/>
                  </a:lnTo>
                  <a:lnTo>
                    <a:pt x="95877" y="273271"/>
                  </a:lnTo>
                  <a:lnTo>
                    <a:pt x="57387" y="253374"/>
                  </a:lnTo>
                  <a:lnTo>
                    <a:pt x="27041" y="223028"/>
                  </a:lnTo>
                  <a:lnTo>
                    <a:pt x="7144" y="184538"/>
                  </a:lnTo>
                  <a:lnTo>
                    <a:pt x="0" y="140207"/>
                  </a:lnTo>
                  <a:lnTo>
                    <a:pt x="7144" y="95877"/>
                  </a:lnTo>
                  <a:lnTo>
                    <a:pt x="27041" y="57387"/>
                  </a:lnTo>
                  <a:lnTo>
                    <a:pt x="57387" y="27041"/>
                  </a:lnTo>
                  <a:lnTo>
                    <a:pt x="95877" y="7144"/>
                  </a:lnTo>
                  <a:lnTo>
                    <a:pt x="140207" y="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79086" y="1713738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70" h="280669">
                  <a:moveTo>
                    <a:pt x="140208" y="0"/>
                  </a:moveTo>
                  <a:lnTo>
                    <a:pt x="95877" y="7144"/>
                  </a:lnTo>
                  <a:lnTo>
                    <a:pt x="57387" y="27041"/>
                  </a:lnTo>
                  <a:lnTo>
                    <a:pt x="27041" y="57387"/>
                  </a:lnTo>
                  <a:lnTo>
                    <a:pt x="7144" y="95877"/>
                  </a:lnTo>
                  <a:lnTo>
                    <a:pt x="0" y="140208"/>
                  </a:lnTo>
                  <a:lnTo>
                    <a:pt x="7144" y="184538"/>
                  </a:lnTo>
                  <a:lnTo>
                    <a:pt x="27041" y="223028"/>
                  </a:lnTo>
                  <a:lnTo>
                    <a:pt x="57387" y="253374"/>
                  </a:lnTo>
                  <a:lnTo>
                    <a:pt x="95877" y="273271"/>
                  </a:lnTo>
                  <a:lnTo>
                    <a:pt x="140208" y="280415"/>
                  </a:lnTo>
                  <a:lnTo>
                    <a:pt x="184538" y="273271"/>
                  </a:lnTo>
                  <a:lnTo>
                    <a:pt x="223028" y="253374"/>
                  </a:lnTo>
                  <a:lnTo>
                    <a:pt x="253374" y="223028"/>
                  </a:lnTo>
                  <a:lnTo>
                    <a:pt x="273271" y="184538"/>
                  </a:lnTo>
                  <a:lnTo>
                    <a:pt x="280415" y="140208"/>
                  </a:lnTo>
                  <a:lnTo>
                    <a:pt x="273271" y="95877"/>
                  </a:lnTo>
                  <a:lnTo>
                    <a:pt x="253374" y="57387"/>
                  </a:lnTo>
                  <a:lnTo>
                    <a:pt x="223028" y="27041"/>
                  </a:lnTo>
                  <a:lnTo>
                    <a:pt x="184538" y="7144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79086" y="1713738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70" h="280669">
                  <a:moveTo>
                    <a:pt x="140208" y="0"/>
                  </a:moveTo>
                  <a:lnTo>
                    <a:pt x="184538" y="7144"/>
                  </a:lnTo>
                  <a:lnTo>
                    <a:pt x="223028" y="27041"/>
                  </a:lnTo>
                  <a:lnTo>
                    <a:pt x="253374" y="57387"/>
                  </a:lnTo>
                  <a:lnTo>
                    <a:pt x="273271" y="95877"/>
                  </a:lnTo>
                  <a:lnTo>
                    <a:pt x="280415" y="140208"/>
                  </a:lnTo>
                  <a:lnTo>
                    <a:pt x="273271" y="184538"/>
                  </a:lnTo>
                  <a:lnTo>
                    <a:pt x="253374" y="223028"/>
                  </a:lnTo>
                  <a:lnTo>
                    <a:pt x="223028" y="253374"/>
                  </a:lnTo>
                  <a:lnTo>
                    <a:pt x="184538" y="273271"/>
                  </a:lnTo>
                  <a:lnTo>
                    <a:pt x="140208" y="280415"/>
                  </a:lnTo>
                  <a:lnTo>
                    <a:pt x="95877" y="273271"/>
                  </a:lnTo>
                  <a:lnTo>
                    <a:pt x="57387" y="253374"/>
                  </a:lnTo>
                  <a:lnTo>
                    <a:pt x="27041" y="223028"/>
                  </a:lnTo>
                  <a:lnTo>
                    <a:pt x="7144" y="184538"/>
                  </a:lnTo>
                  <a:lnTo>
                    <a:pt x="0" y="140208"/>
                  </a:lnTo>
                  <a:lnTo>
                    <a:pt x="7144" y="95877"/>
                  </a:lnTo>
                  <a:lnTo>
                    <a:pt x="27041" y="57387"/>
                  </a:lnTo>
                  <a:lnTo>
                    <a:pt x="57387" y="27041"/>
                  </a:lnTo>
                  <a:lnTo>
                    <a:pt x="95877" y="7144"/>
                  </a:lnTo>
                  <a:lnTo>
                    <a:pt x="140208" y="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11881" y="1778266"/>
              <a:ext cx="1808480" cy="2216785"/>
            </a:xfrm>
            <a:custGeom>
              <a:avLst/>
              <a:gdLst/>
              <a:ahLst/>
              <a:cxnLst/>
              <a:rect l="l" t="t" r="r" b="b"/>
              <a:pathLst>
                <a:path w="1808479" h="2216785">
                  <a:moveTo>
                    <a:pt x="1766951" y="78727"/>
                  </a:moveTo>
                  <a:lnTo>
                    <a:pt x="1736902" y="61201"/>
                  </a:lnTo>
                  <a:lnTo>
                    <a:pt x="1635887" y="2273"/>
                  </a:lnTo>
                  <a:lnTo>
                    <a:pt x="1629270" y="0"/>
                  </a:lnTo>
                  <a:lnTo>
                    <a:pt x="1622552" y="431"/>
                  </a:lnTo>
                  <a:lnTo>
                    <a:pt x="1616481" y="3352"/>
                  </a:lnTo>
                  <a:lnTo>
                    <a:pt x="1611884" y="8496"/>
                  </a:lnTo>
                  <a:lnTo>
                    <a:pt x="1609661" y="15113"/>
                  </a:lnTo>
                  <a:lnTo>
                    <a:pt x="1610106" y="21831"/>
                  </a:lnTo>
                  <a:lnTo>
                    <a:pt x="1613027" y="27901"/>
                  </a:lnTo>
                  <a:lnTo>
                    <a:pt x="1618234" y="32499"/>
                  </a:lnTo>
                  <a:lnTo>
                    <a:pt x="1667433" y="61201"/>
                  </a:lnTo>
                  <a:lnTo>
                    <a:pt x="54229" y="61201"/>
                  </a:lnTo>
                  <a:lnTo>
                    <a:pt x="54229" y="96253"/>
                  </a:lnTo>
                  <a:lnTo>
                    <a:pt x="1667433" y="96253"/>
                  </a:lnTo>
                  <a:lnTo>
                    <a:pt x="1618234" y="124955"/>
                  </a:lnTo>
                  <a:lnTo>
                    <a:pt x="1613027" y="129565"/>
                  </a:lnTo>
                  <a:lnTo>
                    <a:pt x="1610106" y="135623"/>
                  </a:lnTo>
                  <a:lnTo>
                    <a:pt x="1609661" y="142354"/>
                  </a:lnTo>
                  <a:lnTo>
                    <a:pt x="1611884" y="148958"/>
                  </a:lnTo>
                  <a:lnTo>
                    <a:pt x="1616481" y="154114"/>
                  </a:lnTo>
                  <a:lnTo>
                    <a:pt x="1622539" y="157022"/>
                  </a:lnTo>
                  <a:lnTo>
                    <a:pt x="1629270" y="157467"/>
                  </a:lnTo>
                  <a:lnTo>
                    <a:pt x="1635887" y="155181"/>
                  </a:lnTo>
                  <a:lnTo>
                    <a:pt x="1736902" y="96253"/>
                  </a:lnTo>
                  <a:lnTo>
                    <a:pt x="1766951" y="78727"/>
                  </a:lnTo>
                  <a:close/>
                </a:path>
                <a:path w="1808479" h="2216785">
                  <a:moveTo>
                    <a:pt x="1807972" y="174739"/>
                  </a:moveTo>
                  <a:lnTo>
                    <a:pt x="1663827" y="222237"/>
                  </a:lnTo>
                  <a:lnTo>
                    <a:pt x="1657807" y="225691"/>
                  </a:lnTo>
                  <a:lnTo>
                    <a:pt x="1653730" y="231013"/>
                  </a:lnTo>
                  <a:lnTo>
                    <a:pt x="1651927" y="237464"/>
                  </a:lnTo>
                  <a:lnTo>
                    <a:pt x="1652778" y="244335"/>
                  </a:lnTo>
                  <a:lnTo>
                    <a:pt x="1656156" y="250431"/>
                  </a:lnTo>
                  <a:lnTo>
                    <a:pt x="1661439" y="254546"/>
                  </a:lnTo>
                  <a:lnTo>
                    <a:pt x="1667916" y="256362"/>
                  </a:lnTo>
                  <a:lnTo>
                    <a:pt x="1674876" y="255511"/>
                  </a:lnTo>
                  <a:lnTo>
                    <a:pt x="1728939" y="237693"/>
                  </a:lnTo>
                  <a:lnTo>
                    <a:pt x="0" y="2193404"/>
                  </a:lnTo>
                  <a:lnTo>
                    <a:pt x="26162" y="2216518"/>
                  </a:lnTo>
                  <a:lnTo>
                    <a:pt x="1755216" y="260807"/>
                  </a:lnTo>
                  <a:lnTo>
                    <a:pt x="1744091" y="316725"/>
                  </a:lnTo>
                  <a:lnTo>
                    <a:pt x="1744103" y="323697"/>
                  </a:lnTo>
                  <a:lnTo>
                    <a:pt x="1746707" y="329869"/>
                  </a:lnTo>
                  <a:lnTo>
                    <a:pt x="1751418" y="334632"/>
                  </a:lnTo>
                  <a:lnTo>
                    <a:pt x="1757807" y="337299"/>
                  </a:lnTo>
                  <a:lnTo>
                    <a:pt x="1764792" y="337299"/>
                  </a:lnTo>
                  <a:lnTo>
                    <a:pt x="1771015" y="334733"/>
                  </a:lnTo>
                  <a:lnTo>
                    <a:pt x="1775802" y="330022"/>
                  </a:lnTo>
                  <a:lnTo>
                    <a:pt x="1778508" y="323583"/>
                  </a:lnTo>
                  <a:lnTo>
                    <a:pt x="1805127" y="189090"/>
                  </a:lnTo>
                  <a:lnTo>
                    <a:pt x="1807972" y="174739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023228" y="1455546"/>
            <a:ext cx="1188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branch_2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43405" y="1455546"/>
            <a:ext cx="1189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branch_2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43405" y="3653104"/>
            <a:ext cx="11912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branch_3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92251" y="2752344"/>
            <a:ext cx="612775" cy="260985"/>
            <a:chOff x="492251" y="2752344"/>
            <a:chExt cx="612775" cy="26098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299" y="2755392"/>
              <a:ext cx="606552" cy="25450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95299" y="2755392"/>
              <a:ext cx="607060" cy="254635"/>
            </a:xfrm>
            <a:custGeom>
              <a:avLst/>
              <a:gdLst/>
              <a:ahLst/>
              <a:cxnLst/>
              <a:rect l="l" t="t" r="r" b="b"/>
              <a:pathLst>
                <a:path w="607060" h="254635">
                  <a:moveTo>
                    <a:pt x="0" y="63627"/>
                  </a:moveTo>
                  <a:lnTo>
                    <a:pt x="479297" y="63627"/>
                  </a:lnTo>
                  <a:lnTo>
                    <a:pt x="479297" y="0"/>
                  </a:lnTo>
                  <a:lnTo>
                    <a:pt x="606552" y="127254"/>
                  </a:lnTo>
                  <a:lnTo>
                    <a:pt x="479297" y="254508"/>
                  </a:lnTo>
                  <a:lnTo>
                    <a:pt x="479297" y="190881"/>
                  </a:lnTo>
                  <a:lnTo>
                    <a:pt x="0" y="190881"/>
                  </a:lnTo>
                  <a:lnTo>
                    <a:pt x="0" y="63627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140452" y="1866900"/>
            <a:ext cx="2982595" cy="3229610"/>
            <a:chOff x="5140452" y="1866900"/>
            <a:chExt cx="2982595" cy="3229610"/>
          </a:xfrm>
        </p:grpSpPr>
        <p:sp>
          <p:nvSpPr>
            <p:cNvPr id="23" name="object 23"/>
            <p:cNvSpPr/>
            <p:nvPr/>
          </p:nvSpPr>
          <p:spPr>
            <a:xfrm>
              <a:off x="5159502" y="1885950"/>
              <a:ext cx="2944495" cy="3191510"/>
            </a:xfrm>
            <a:custGeom>
              <a:avLst/>
              <a:gdLst/>
              <a:ahLst/>
              <a:cxnLst/>
              <a:rect l="l" t="t" r="r" b="b"/>
              <a:pathLst>
                <a:path w="2944495" h="3191510">
                  <a:moveTo>
                    <a:pt x="2944368" y="0"/>
                  </a:moveTo>
                  <a:lnTo>
                    <a:pt x="310261" y="0"/>
                  </a:lnTo>
                  <a:lnTo>
                    <a:pt x="0" y="310261"/>
                  </a:lnTo>
                  <a:lnTo>
                    <a:pt x="0" y="3191256"/>
                  </a:lnTo>
                  <a:lnTo>
                    <a:pt x="2944368" y="3191256"/>
                  </a:lnTo>
                  <a:lnTo>
                    <a:pt x="2944368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59502" y="1885950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4" h="310514">
                  <a:moveTo>
                    <a:pt x="310261" y="0"/>
                  </a:moveTo>
                  <a:lnTo>
                    <a:pt x="0" y="310261"/>
                  </a:lnTo>
                  <a:lnTo>
                    <a:pt x="248158" y="248158"/>
                  </a:lnTo>
                  <a:lnTo>
                    <a:pt x="310261" y="0"/>
                  </a:lnTo>
                  <a:close/>
                </a:path>
              </a:pathLst>
            </a:custGeom>
            <a:solidFill>
              <a:srgbClr val="97A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59502" y="1885950"/>
              <a:ext cx="2944495" cy="3191510"/>
            </a:xfrm>
            <a:custGeom>
              <a:avLst/>
              <a:gdLst/>
              <a:ahLst/>
              <a:cxnLst/>
              <a:rect l="l" t="t" r="r" b="b"/>
              <a:pathLst>
                <a:path w="2944495" h="3191510">
                  <a:moveTo>
                    <a:pt x="310261" y="0"/>
                  </a:moveTo>
                  <a:lnTo>
                    <a:pt x="248158" y="248158"/>
                  </a:lnTo>
                  <a:lnTo>
                    <a:pt x="0" y="310261"/>
                  </a:lnTo>
                  <a:lnTo>
                    <a:pt x="310261" y="0"/>
                  </a:lnTo>
                  <a:lnTo>
                    <a:pt x="2944368" y="0"/>
                  </a:lnTo>
                  <a:lnTo>
                    <a:pt x="2944368" y="3191256"/>
                  </a:lnTo>
                  <a:lnTo>
                    <a:pt x="0" y="3191256"/>
                  </a:lnTo>
                  <a:lnTo>
                    <a:pt x="0" y="310261"/>
                  </a:lnTo>
                </a:path>
              </a:pathLst>
            </a:custGeom>
            <a:ln w="381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569711" y="2220214"/>
            <a:ext cx="232473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&lt;&lt;&lt;&lt;&lt;&lt;&lt;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HEAD</a:t>
            </a:r>
            <a:endParaRPr sz="2400">
              <a:latin typeface="Calibri"/>
              <a:cs typeface="Calibri"/>
            </a:endParaRPr>
          </a:p>
          <a:p>
            <a:pPr marR="1007110" algn="r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def</a:t>
            </a:r>
            <a:r>
              <a:rPr sz="24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fun</a:t>
            </a:r>
            <a:r>
              <a:rPr sz="2400" spc="-10" dirty="0">
                <a:latin typeface="Calibri"/>
                <a:cs typeface="Calibri"/>
              </a:rPr>
              <a:t>(x):</a:t>
            </a:r>
            <a:endParaRPr sz="2400">
              <a:latin typeface="Calibri"/>
              <a:cs typeface="Calibri"/>
            </a:endParaRPr>
          </a:p>
          <a:p>
            <a:pPr marR="948690" algn="r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print</a:t>
            </a:r>
            <a:r>
              <a:rPr sz="24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x+x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=======</a:t>
            </a:r>
            <a:endParaRPr sz="2400">
              <a:latin typeface="Calibri"/>
              <a:cs typeface="Calibri"/>
            </a:endParaRPr>
          </a:p>
          <a:p>
            <a:pPr marL="285750" marR="935990" indent="-273050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def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fun</a:t>
            </a:r>
            <a:r>
              <a:rPr sz="2400" spc="-10" dirty="0">
                <a:latin typeface="Calibri"/>
                <a:cs typeface="Calibri"/>
              </a:rPr>
              <a:t>(y):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print</a:t>
            </a:r>
            <a:r>
              <a:rPr sz="24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y+y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&gt;&gt;&gt;&gt;&gt;&gt;&gt;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branch_3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228076" y="2919983"/>
            <a:ext cx="791210" cy="775970"/>
            <a:chOff x="8228076" y="2919983"/>
            <a:chExt cx="791210" cy="775970"/>
          </a:xfrm>
        </p:grpSpPr>
        <p:sp>
          <p:nvSpPr>
            <p:cNvPr id="28" name="object 28"/>
            <p:cNvSpPr/>
            <p:nvPr/>
          </p:nvSpPr>
          <p:spPr>
            <a:xfrm>
              <a:off x="8242554" y="2934461"/>
              <a:ext cx="762000" cy="746760"/>
            </a:xfrm>
            <a:custGeom>
              <a:avLst/>
              <a:gdLst/>
              <a:ahLst/>
              <a:cxnLst/>
              <a:rect l="l" t="t" r="r" b="b"/>
              <a:pathLst>
                <a:path w="762000" h="746760">
                  <a:moveTo>
                    <a:pt x="381000" y="0"/>
                  </a:moveTo>
                  <a:lnTo>
                    <a:pt x="0" y="746760"/>
                  </a:lnTo>
                  <a:lnTo>
                    <a:pt x="762000" y="74676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242554" y="2934461"/>
              <a:ext cx="762000" cy="746760"/>
            </a:xfrm>
            <a:custGeom>
              <a:avLst/>
              <a:gdLst/>
              <a:ahLst/>
              <a:cxnLst/>
              <a:rect l="l" t="t" r="r" b="b"/>
              <a:pathLst>
                <a:path w="762000" h="746760">
                  <a:moveTo>
                    <a:pt x="0" y="746760"/>
                  </a:moveTo>
                  <a:lnTo>
                    <a:pt x="381000" y="0"/>
                  </a:lnTo>
                  <a:lnTo>
                    <a:pt x="762000" y="746760"/>
                  </a:lnTo>
                  <a:lnTo>
                    <a:pt x="0" y="746760"/>
                  </a:lnTo>
                  <a:close/>
                </a:path>
              </a:pathLst>
            </a:custGeom>
            <a:ln w="28956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511667" y="3015742"/>
            <a:ext cx="2241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0" dirty="0">
                <a:solidFill>
                  <a:srgbClr val="252525"/>
                </a:solidFill>
                <a:latin typeface="Calibri"/>
                <a:cs typeface="Calibri"/>
              </a:rPr>
              <a:t>!</a:t>
            </a:r>
            <a:endParaRPr sz="48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35152" y="4069079"/>
            <a:ext cx="1965960" cy="1377950"/>
            <a:chOff x="835152" y="4069079"/>
            <a:chExt cx="1965960" cy="1377950"/>
          </a:xfrm>
        </p:grpSpPr>
        <p:sp>
          <p:nvSpPr>
            <p:cNvPr id="32" name="object 32"/>
            <p:cNvSpPr/>
            <p:nvPr/>
          </p:nvSpPr>
          <p:spPr>
            <a:xfrm>
              <a:off x="854202" y="4088129"/>
              <a:ext cx="1927860" cy="1339850"/>
            </a:xfrm>
            <a:custGeom>
              <a:avLst/>
              <a:gdLst/>
              <a:ahLst/>
              <a:cxnLst/>
              <a:rect l="l" t="t" r="r" b="b"/>
              <a:pathLst>
                <a:path w="1927860" h="1339850">
                  <a:moveTo>
                    <a:pt x="1927860" y="0"/>
                  </a:moveTo>
                  <a:lnTo>
                    <a:pt x="343496" y="0"/>
                  </a:lnTo>
                  <a:lnTo>
                    <a:pt x="0" y="343535"/>
                  </a:lnTo>
                  <a:lnTo>
                    <a:pt x="0" y="1339596"/>
                  </a:lnTo>
                  <a:lnTo>
                    <a:pt x="1927860" y="1339596"/>
                  </a:lnTo>
                  <a:lnTo>
                    <a:pt x="192786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54202" y="4088129"/>
              <a:ext cx="343535" cy="343535"/>
            </a:xfrm>
            <a:custGeom>
              <a:avLst/>
              <a:gdLst/>
              <a:ahLst/>
              <a:cxnLst/>
              <a:rect l="l" t="t" r="r" b="b"/>
              <a:pathLst>
                <a:path w="343534" h="343535">
                  <a:moveTo>
                    <a:pt x="343496" y="0"/>
                  </a:moveTo>
                  <a:lnTo>
                    <a:pt x="0" y="343535"/>
                  </a:lnTo>
                  <a:lnTo>
                    <a:pt x="274802" y="274828"/>
                  </a:lnTo>
                  <a:lnTo>
                    <a:pt x="343496" y="0"/>
                  </a:lnTo>
                  <a:close/>
                </a:path>
              </a:pathLst>
            </a:custGeom>
            <a:solidFill>
              <a:srgbClr val="97A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54202" y="4088129"/>
              <a:ext cx="1927860" cy="1339850"/>
            </a:xfrm>
            <a:custGeom>
              <a:avLst/>
              <a:gdLst/>
              <a:ahLst/>
              <a:cxnLst/>
              <a:rect l="l" t="t" r="r" b="b"/>
              <a:pathLst>
                <a:path w="1927860" h="1339850">
                  <a:moveTo>
                    <a:pt x="343496" y="0"/>
                  </a:moveTo>
                  <a:lnTo>
                    <a:pt x="274802" y="274828"/>
                  </a:lnTo>
                  <a:lnTo>
                    <a:pt x="0" y="343535"/>
                  </a:lnTo>
                  <a:lnTo>
                    <a:pt x="343496" y="0"/>
                  </a:lnTo>
                  <a:lnTo>
                    <a:pt x="1927860" y="0"/>
                  </a:lnTo>
                  <a:lnTo>
                    <a:pt x="1927860" y="1339596"/>
                  </a:lnTo>
                  <a:lnTo>
                    <a:pt x="0" y="1339596"/>
                  </a:lnTo>
                  <a:lnTo>
                    <a:pt x="0" y="343535"/>
                  </a:lnTo>
                </a:path>
              </a:pathLst>
            </a:custGeom>
            <a:ln w="381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219301" y="4450460"/>
            <a:ext cx="1393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def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fun</a:t>
            </a:r>
            <a:r>
              <a:rPr sz="2400" spc="-10" dirty="0">
                <a:latin typeface="Calibri"/>
                <a:cs typeface="Calibri"/>
              </a:rPr>
              <a:t>(y):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print</a:t>
            </a:r>
            <a:r>
              <a:rPr sz="24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y+y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92251" y="4622291"/>
            <a:ext cx="622300" cy="655320"/>
            <a:chOff x="492251" y="4622291"/>
            <a:chExt cx="622300" cy="655320"/>
          </a:xfrm>
        </p:grpSpPr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443" y="5020055"/>
              <a:ext cx="606552" cy="25450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04443" y="5020055"/>
              <a:ext cx="607060" cy="254635"/>
            </a:xfrm>
            <a:custGeom>
              <a:avLst/>
              <a:gdLst/>
              <a:ahLst/>
              <a:cxnLst/>
              <a:rect l="l" t="t" r="r" b="b"/>
              <a:pathLst>
                <a:path w="607060" h="254635">
                  <a:moveTo>
                    <a:pt x="0" y="63627"/>
                  </a:moveTo>
                  <a:lnTo>
                    <a:pt x="479297" y="63627"/>
                  </a:lnTo>
                  <a:lnTo>
                    <a:pt x="479297" y="0"/>
                  </a:lnTo>
                  <a:lnTo>
                    <a:pt x="606552" y="127254"/>
                  </a:lnTo>
                  <a:lnTo>
                    <a:pt x="479297" y="254508"/>
                  </a:lnTo>
                  <a:lnTo>
                    <a:pt x="479297" y="190881"/>
                  </a:lnTo>
                  <a:lnTo>
                    <a:pt x="0" y="190881"/>
                  </a:lnTo>
                  <a:lnTo>
                    <a:pt x="0" y="63627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299" y="4625339"/>
              <a:ext cx="606552" cy="25298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95299" y="4625339"/>
              <a:ext cx="607060" cy="253365"/>
            </a:xfrm>
            <a:custGeom>
              <a:avLst/>
              <a:gdLst/>
              <a:ahLst/>
              <a:cxnLst/>
              <a:rect l="l" t="t" r="r" b="b"/>
              <a:pathLst>
                <a:path w="607060" h="253364">
                  <a:moveTo>
                    <a:pt x="0" y="63246"/>
                  </a:moveTo>
                  <a:lnTo>
                    <a:pt x="480059" y="63246"/>
                  </a:lnTo>
                  <a:lnTo>
                    <a:pt x="480059" y="0"/>
                  </a:lnTo>
                  <a:lnTo>
                    <a:pt x="606552" y="126492"/>
                  </a:lnTo>
                  <a:lnTo>
                    <a:pt x="480059" y="252984"/>
                  </a:lnTo>
                  <a:lnTo>
                    <a:pt x="480059" y="189737"/>
                  </a:lnTo>
                  <a:lnTo>
                    <a:pt x="0" y="189737"/>
                  </a:lnTo>
                  <a:lnTo>
                    <a:pt x="0" y="63246"/>
                  </a:lnTo>
                  <a:close/>
                </a:path>
              </a:pathLst>
            </a:custGeom>
            <a:ln w="609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5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024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Resolvendo</a:t>
            </a:r>
            <a:r>
              <a:rPr spc="-120" dirty="0"/>
              <a:t> </a:t>
            </a:r>
            <a:r>
              <a:rPr spc="-10" dirty="0"/>
              <a:t>Conflitos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6821" y="6431000"/>
            <a:ext cx="299847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dirty="0">
                <a:latin typeface="Calibri"/>
                <a:cs typeface="Calibri"/>
              </a:rPr>
              <a:t>*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Veja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seção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Configurações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798" y="1704594"/>
            <a:ext cx="610425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Alterar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arquivo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manualmente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88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Utilizar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interface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gráfica</a:t>
            </a:r>
            <a:endParaRPr sz="2400">
              <a:latin typeface="Calibri"/>
              <a:cs typeface="Calibri"/>
            </a:endParaRPr>
          </a:p>
          <a:p>
            <a:pPr marL="812165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</a:tabLst>
            </a:pPr>
            <a:r>
              <a:rPr sz="2400" spc="-10" dirty="0">
                <a:latin typeface="Calibri"/>
                <a:cs typeface="Calibri"/>
              </a:rPr>
              <a:t>kdiff3,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tkdiff,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meld,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xxdiff,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vimdiff,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p4merge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30"/>
              </a:spcBef>
            </a:pPr>
            <a:endParaRPr sz="24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Com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p4merge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configurado*,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fazer: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9412" y="4687823"/>
            <a:ext cx="7785100" cy="5994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9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mergetool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7505" y="6445758"/>
            <a:ext cx="22352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</a:rPr>
              <a:t>bismarckjunior@outloo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9723" y="6375908"/>
            <a:ext cx="593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</a:rPr>
              <a:t>k.com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572" y="678180"/>
            <a:ext cx="7626096" cy="528218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25423" y="6092952"/>
            <a:ext cx="7795259" cy="609600"/>
            <a:chOff x="725423" y="6092952"/>
            <a:chExt cx="7795259" cy="609600"/>
          </a:xfrm>
        </p:grpSpPr>
        <p:sp>
          <p:nvSpPr>
            <p:cNvPr id="6" name="object 6"/>
            <p:cNvSpPr/>
            <p:nvPr/>
          </p:nvSpPr>
          <p:spPr>
            <a:xfrm>
              <a:off x="729995" y="6097524"/>
              <a:ext cx="7786370" cy="600710"/>
            </a:xfrm>
            <a:custGeom>
              <a:avLst/>
              <a:gdLst/>
              <a:ahLst/>
              <a:cxnLst/>
              <a:rect l="l" t="t" r="r" b="b"/>
              <a:pathLst>
                <a:path w="7786370" h="600709">
                  <a:moveTo>
                    <a:pt x="7786116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7786116" y="600455"/>
                  </a:lnTo>
                  <a:lnTo>
                    <a:pt x="7786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9995" y="6097524"/>
              <a:ext cx="7786370" cy="600710"/>
            </a:xfrm>
            <a:custGeom>
              <a:avLst/>
              <a:gdLst/>
              <a:ahLst/>
              <a:cxnLst/>
              <a:rect l="l" t="t" r="r" b="b"/>
              <a:pathLst>
                <a:path w="7786370" h="600709">
                  <a:moveTo>
                    <a:pt x="0" y="600455"/>
                  </a:moveTo>
                  <a:lnTo>
                    <a:pt x="7786116" y="600455"/>
                  </a:lnTo>
                  <a:lnTo>
                    <a:pt x="7786116" y="0"/>
                  </a:lnTo>
                  <a:lnTo>
                    <a:pt x="0" y="0"/>
                  </a:lnTo>
                  <a:lnTo>
                    <a:pt x="0" y="60045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09040" y="6187541"/>
            <a:ext cx="2766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commit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spc="-50" dirty="0">
                <a:solidFill>
                  <a:srgbClr val="252525"/>
                </a:solidFill>
                <a:latin typeface="Courier New"/>
                <a:cs typeface="Courier New"/>
              </a:rPr>
              <a:t>a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5763" y="702640"/>
            <a:ext cx="12553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10" dirty="0">
                <a:latin typeface="Calibri Light"/>
                <a:cs typeface="Calibri Light"/>
              </a:rPr>
              <a:t>Rebase</a:t>
            </a:r>
          </a:p>
        </p:txBody>
      </p:sp>
      <p:sp>
        <p:nvSpPr>
          <p:cNvPr id="3" name="object 3"/>
          <p:cNvSpPr/>
          <p:nvPr/>
        </p:nvSpPr>
        <p:spPr>
          <a:xfrm>
            <a:off x="2617216" y="30244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144267" y="2926079"/>
            <a:ext cx="413384" cy="411480"/>
            <a:chOff x="2144267" y="2926079"/>
            <a:chExt cx="413384" cy="411480"/>
          </a:xfrm>
        </p:grpSpPr>
        <p:sp>
          <p:nvSpPr>
            <p:cNvPr id="5" name="object 5"/>
            <p:cNvSpPr/>
            <p:nvPr/>
          </p:nvSpPr>
          <p:spPr>
            <a:xfrm>
              <a:off x="2163317" y="2945129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4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317" y="2945129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4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118104" y="2465070"/>
            <a:ext cx="872490" cy="872490"/>
            <a:chOff x="3118104" y="2465070"/>
            <a:chExt cx="872490" cy="872490"/>
          </a:xfrm>
        </p:grpSpPr>
        <p:sp>
          <p:nvSpPr>
            <p:cNvPr id="8" name="object 8"/>
            <p:cNvSpPr/>
            <p:nvPr/>
          </p:nvSpPr>
          <p:spPr>
            <a:xfrm>
              <a:off x="3137154" y="2945130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4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37154" y="2945130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4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07994" y="2465070"/>
              <a:ext cx="482600" cy="436245"/>
            </a:xfrm>
            <a:custGeom>
              <a:avLst/>
              <a:gdLst/>
              <a:ahLst/>
              <a:cxnLst/>
              <a:rect l="l" t="t" r="r" b="b"/>
              <a:pathLst>
                <a:path w="482600" h="436244">
                  <a:moveTo>
                    <a:pt x="428612" y="48290"/>
                  </a:moveTo>
                  <a:lnTo>
                    <a:pt x="393344" y="56336"/>
                  </a:lnTo>
                  <a:lnTo>
                    <a:pt x="0" y="409828"/>
                  </a:lnTo>
                  <a:lnTo>
                    <a:pt x="23367" y="435990"/>
                  </a:lnTo>
                  <a:lnTo>
                    <a:pt x="416816" y="82506"/>
                  </a:lnTo>
                  <a:lnTo>
                    <a:pt x="428612" y="48290"/>
                  </a:lnTo>
                  <a:close/>
                </a:path>
                <a:path w="482600" h="436244">
                  <a:moveTo>
                    <a:pt x="478536" y="11049"/>
                  </a:moveTo>
                  <a:lnTo>
                    <a:pt x="443738" y="11049"/>
                  </a:lnTo>
                  <a:lnTo>
                    <a:pt x="467232" y="37210"/>
                  </a:lnTo>
                  <a:lnTo>
                    <a:pt x="416816" y="82506"/>
                  </a:lnTo>
                  <a:lnTo>
                    <a:pt x="380110" y="188975"/>
                  </a:lnTo>
                  <a:lnTo>
                    <a:pt x="379245" y="195879"/>
                  </a:lnTo>
                  <a:lnTo>
                    <a:pt x="381000" y="202390"/>
                  </a:lnTo>
                  <a:lnTo>
                    <a:pt x="385040" y="207781"/>
                  </a:lnTo>
                  <a:lnTo>
                    <a:pt x="391032" y="211327"/>
                  </a:lnTo>
                  <a:lnTo>
                    <a:pt x="397916" y="212246"/>
                  </a:lnTo>
                  <a:lnTo>
                    <a:pt x="404383" y="210486"/>
                  </a:lnTo>
                  <a:lnTo>
                    <a:pt x="409731" y="206416"/>
                  </a:lnTo>
                  <a:lnTo>
                    <a:pt x="413257" y="200405"/>
                  </a:lnTo>
                  <a:lnTo>
                    <a:pt x="478536" y="11049"/>
                  </a:lnTo>
                  <a:close/>
                </a:path>
                <a:path w="482600" h="436244">
                  <a:moveTo>
                    <a:pt x="450353" y="18414"/>
                  </a:moveTo>
                  <a:lnTo>
                    <a:pt x="438911" y="18414"/>
                  </a:lnTo>
                  <a:lnTo>
                    <a:pt x="459358" y="41275"/>
                  </a:lnTo>
                  <a:lnTo>
                    <a:pt x="428612" y="48290"/>
                  </a:lnTo>
                  <a:lnTo>
                    <a:pt x="416816" y="82506"/>
                  </a:lnTo>
                  <a:lnTo>
                    <a:pt x="467232" y="37210"/>
                  </a:lnTo>
                  <a:lnTo>
                    <a:pt x="450353" y="18414"/>
                  </a:lnTo>
                  <a:close/>
                </a:path>
                <a:path w="482600" h="436244">
                  <a:moveTo>
                    <a:pt x="482345" y="0"/>
                  </a:moveTo>
                  <a:lnTo>
                    <a:pt x="275716" y="47243"/>
                  </a:lnTo>
                  <a:lnTo>
                    <a:pt x="269331" y="50109"/>
                  </a:lnTo>
                  <a:lnTo>
                    <a:pt x="264731" y="55022"/>
                  </a:lnTo>
                  <a:lnTo>
                    <a:pt x="262322" y="61317"/>
                  </a:lnTo>
                  <a:lnTo>
                    <a:pt x="262508" y="68325"/>
                  </a:lnTo>
                  <a:lnTo>
                    <a:pt x="265372" y="74638"/>
                  </a:lnTo>
                  <a:lnTo>
                    <a:pt x="270271" y="79200"/>
                  </a:lnTo>
                  <a:lnTo>
                    <a:pt x="276528" y="81595"/>
                  </a:lnTo>
                  <a:lnTo>
                    <a:pt x="283463" y="81406"/>
                  </a:lnTo>
                  <a:lnTo>
                    <a:pt x="393344" y="56336"/>
                  </a:lnTo>
                  <a:lnTo>
                    <a:pt x="443738" y="11049"/>
                  </a:lnTo>
                  <a:lnTo>
                    <a:pt x="478536" y="11049"/>
                  </a:lnTo>
                  <a:lnTo>
                    <a:pt x="482345" y="0"/>
                  </a:lnTo>
                  <a:close/>
                </a:path>
                <a:path w="482600" h="436244">
                  <a:moveTo>
                    <a:pt x="443738" y="11049"/>
                  </a:moveTo>
                  <a:lnTo>
                    <a:pt x="393344" y="56336"/>
                  </a:lnTo>
                  <a:lnTo>
                    <a:pt x="428612" y="48290"/>
                  </a:lnTo>
                  <a:lnTo>
                    <a:pt x="438911" y="18414"/>
                  </a:lnTo>
                  <a:lnTo>
                    <a:pt x="450353" y="18414"/>
                  </a:lnTo>
                  <a:lnTo>
                    <a:pt x="443738" y="11049"/>
                  </a:lnTo>
                  <a:close/>
                </a:path>
                <a:path w="482600" h="436244">
                  <a:moveTo>
                    <a:pt x="438911" y="18414"/>
                  </a:moveTo>
                  <a:lnTo>
                    <a:pt x="428612" y="48290"/>
                  </a:lnTo>
                  <a:lnTo>
                    <a:pt x="459358" y="41275"/>
                  </a:lnTo>
                  <a:lnTo>
                    <a:pt x="438911" y="18414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591052" y="30244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4091940" y="2926079"/>
            <a:ext cx="411480" cy="411480"/>
            <a:chOff x="4091940" y="2926079"/>
            <a:chExt cx="411480" cy="411480"/>
          </a:xfrm>
        </p:grpSpPr>
        <p:sp>
          <p:nvSpPr>
            <p:cNvPr id="13" name="object 13"/>
            <p:cNvSpPr/>
            <p:nvPr/>
          </p:nvSpPr>
          <p:spPr>
            <a:xfrm>
              <a:off x="4110990" y="2945129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186689" y="0"/>
                  </a:move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5" y="347895"/>
                  </a:lnTo>
                  <a:lnTo>
                    <a:pt x="137054" y="366712"/>
                  </a:lnTo>
                  <a:lnTo>
                    <a:pt x="186689" y="373380"/>
                  </a:lnTo>
                  <a:lnTo>
                    <a:pt x="236325" y="366712"/>
                  </a:lnTo>
                  <a:lnTo>
                    <a:pt x="280924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80" y="186690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4" y="25484"/>
                  </a:lnTo>
                  <a:lnTo>
                    <a:pt x="236325" y="666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10990" y="2945129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89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80" y="186690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4" y="347895"/>
                  </a:lnTo>
                  <a:lnTo>
                    <a:pt x="236325" y="366712"/>
                  </a:lnTo>
                  <a:lnTo>
                    <a:pt x="186689" y="373380"/>
                  </a:lnTo>
                  <a:lnTo>
                    <a:pt x="137054" y="366712"/>
                  </a:lnTo>
                  <a:lnTo>
                    <a:pt x="92455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4563364" y="30244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5064252" y="2926079"/>
            <a:ext cx="413384" cy="411480"/>
            <a:chOff x="5064252" y="2926079"/>
            <a:chExt cx="413384" cy="411480"/>
          </a:xfrm>
        </p:grpSpPr>
        <p:sp>
          <p:nvSpPr>
            <p:cNvPr id="17" name="object 17"/>
            <p:cNvSpPr/>
            <p:nvPr/>
          </p:nvSpPr>
          <p:spPr>
            <a:xfrm>
              <a:off x="5083302" y="2945129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3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83302" y="2945129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078223" y="2100072"/>
            <a:ext cx="411480" cy="411480"/>
            <a:chOff x="4078223" y="2100072"/>
            <a:chExt cx="411480" cy="41148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7273" y="2119122"/>
              <a:ext cx="373379" cy="37337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097273" y="211912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5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89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79" y="186689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3" y="347895"/>
                  </a:lnTo>
                  <a:lnTo>
                    <a:pt x="236325" y="366712"/>
                  </a:lnTo>
                  <a:lnTo>
                    <a:pt x="186689" y="373379"/>
                  </a:lnTo>
                  <a:lnTo>
                    <a:pt x="137054" y="366712"/>
                  </a:lnTo>
                  <a:lnTo>
                    <a:pt x="92455" y="347895"/>
                  </a:lnTo>
                  <a:lnTo>
                    <a:pt x="54673" y="318706"/>
                  </a:lnTo>
                  <a:lnTo>
                    <a:pt x="25484" y="280923"/>
                  </a:lnTo>
                  <a:lnTo>
                    <a:pt x="666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4563364" y="219845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5064252" y="2100072"/>
            <a:ext cx="413384" cy="411480"/>
            <a:chOff x="5064252" y="2100072"/>
            <a:chExt cx="413384" cy="411480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3302" y="2119122"/>
              <a:ext cx="374903" cy="37337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083302" y="211912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0" y="186689"/>
                  </a:moveTo>
                  <a:lnTo>
                    <a:pt x="6697" y="137054"/>
                  </a:lnTo>
                  <a:lnTo>
                    <a:pt x="25597" y="92455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89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79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3"/>
                  </a:lnTo>
                  <a:lnTo>
                    <a:pt x="669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858011" y="3973067"/>
            <a:ext cx="7109459" cy="520065"/>
            <a:chOff x="858011" y="3973067"/>
            <a:chExt cx="7109459" cy="520065"/>
          </a:xfrm>
        </p:grpSpPr>
        <p:sp>
          <p:nvSpPr>
            <p:cNvPr id="27" name="object 27"/>
            <p:cNvSpPr/>
            <p:nvPr/>
          </p:nvSpPr>
          <p:spPr>
            <a:xfrm>
              <a:off x="862583" y="3977639"/>
              <a:ext cx="6141720" cy="510540"/>
            </a:xfrm>
            <a:custGeom>
              <a:avLst/>
              <a:gdLst/>
              <a:ahLst/>
              <a:cxnLst/>
              <a:rect l="l" t="t" r="r" b="b"/>
              <a:pathLst>
                <a:path w="6141720" h="510539">
                  <a:moveTo>
                    <a:pt x="6056630" y="0"/>
                  </a:moveTo>
                  <a:lnTo>
                    <a:pt x="85090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90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90" y="510540"/>
                  </a:lnTo>
                  <a:lnTo>
                    <a:pt x="6056630" y="510540"/>
                  </a:lnTo>
                  <a:lnTo>
                    <a:pt x="6089749" y="503852"/>
                  </a:lnTo>
                  <a:lnTo>
                    <a:pt x="6116796" y="485616"/>
                  </a:lnTo>
                  <a:lnTo>
                    <a:pt x="6135032" y="458569"/>
                  </a:lnTo>
                  <a:lnTo>
                    <a:pt x="6141720" y="425450"/>
                  </a:lnTo>
                  <a:lnTo>
                    <a:pt x="6141720" y="85090"/>
                  </a:lnTo>
                  <a:lnTo>
                    <a:pt x="6135032" y="51970"/>
                  </a:lnTo>
                  <a:lnTo>
                    <a:pt x="6116796" y="24923"/>
                  </a:lnTo>
                  <a:lnTo>
                    <a:pt x="6089749" y="6687"/>
                  </a:lnTo>
                  <a:lnTo>
                    <a:pt x="60566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2583" y="3977639"/>
              <a:ext cx="6141720" cy="510540"/>
            </a:xfrm>
            <a:custGeom>
              <a:avLst/>
              <a:gdLst/>
              <a:ahLst/>
              <a:cxnLst/>
              <a:rect l="l" t="t" r="r" b="b"/>
              <a:pathLst>
                <a:path w="6141720" h="510539">
                  <a:moveTo>
                    <a:pt x="0" y="85090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90" y="0"/>
                  </a:lnTo>
                  <a:lnTo>
                    <a:pt x="6056630" y="0"/>
                  </a:lnTo>
                  <a:lnTo>
                    <a:pt x="6089749" y="6687"/>
                  </a:lnTo>
                  <a:lnTo>
                    <a:pt x="6116796" y="24923"/>
                  </a:lnTo>
                  <a:lnTo>
                    <a:pt x="6135032" y="51970"/>
                  </a:lnTo>
                  <a:lnTo>
                    <a:pt x="6141720" y="85090"/>
                  </a:lnTo>
                  <a:lnTo>
                    <a:pt x="6141720" y="425450"/>
                  </a:lnTo>
                  <a:lnTo>
                    <a:pt x="6135032" y="458569"/>
                  </a:lnTo>
                  <a:lnTo>
                    <a:pt x="6116796" y="485616"/>
                  </a:lnTo>
                  <a:lnTo>
                    <a:pt x="6089749" y="503852"/>
                  </a:lnTo>
                  <a:lnTo>
                    <a:pt x="6056630" y="510540"/>
                  </a:lnTo>
                  <a:lnTo>
                    <a:pt x="85090" y="510540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9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62583" y="3977639"/>
              <a:ext cx="7100570" cy="510540"/>
            </a:xfrm>
            <a:custGeom>
              <a:avLst/>
              <a:gdLst/>
              <a:ahLst/>
              <a:cxnLst/>
              <a:rect l="l" t="t" r="r" b="b"/>
              <a:pathLst>
                <a:path w="7100570" h="510539">
                  <a:moveTo>
                    <a:pt x="7015226" y="0"/>
                  </a:moveTo>
                  <a:lnTo>
                    <a:pt x="85090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90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90" y="510540"/>
                  </a:lnTo>
                  <a:lnTo>
                    <a:pt x="7015226" y="510540"/>
                  </a:lnTo>
                  <a:lnTo>
                    <a:pt x="7048345" y="503852"/>
                  </a:lnTo>
                  <a:lnTo>
                    <a:pt x="7075392" y="485616"/>
                  </a:lnTo>
                  <a:lnTo>
                    <a:pt x="7093628" y="458569"/>
                  </a:lnTo>
                  <a:lnTo>
                    <a:pt x="7100316" y="425450"/>
                  </a:lnTo>
                  <a:lnTo>
                    <a:pt x="7100316" y="85090"/>
                  </a:lnTo>
                  <a:lnTo>
                    <a:pt x="7093628" y="51970"/>
                  </a:lnTo>
                  <a:lnTo>
                    <a:pt x="7075392" y="24923"/>
                  </a:lnTo>
                  <a:lnTo>
                    <a:pt x="7048345" y="6687"/>
                  </a:lnTo>
                  <a:lnTo>
                    <a:pt x="701522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62583" y="3977639"/>
              <a:ext cx="7100570" cy="510540"/>
            </a:xfrm>
            <a:custGeom>
              <a:avLst/>
              <a:gdLst/>
              <a:ahLst/>
              <a:cxnLst/>
              <a:rect l="l" t="t" r="r" b="b"/>
              <a:pathLst>
                <a:path w="7100570" h="510539">
                  <a:moveTo>
                    <a:pt x="0" y="85090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90" y="0"/>
                  </a:lnTo>
                  <a:lnTo>
                    <a:pt x="7015226" y="0"/>
                  </a:lnTo>
                  <a:lnTo>
                    <a:pt x="7048345" y="6687"/>
                  </a:lnTo>
                  <a:lnTo>
                    <a:pt x="7075392" y="24923"/>
                  </a:lnTo>
                  <a:lnTo>
                    <a:pt x="7093628" y="51970"/>
                  </a:lnTo>
                  <a:lnTo>
                    <a:pt x="7100316" y="85090"/>
                  </a:lnTo>
                  <a:lnTo>
                    <a:pt x="7100316" y="425450"/>
                  </a:lnTo>
                  <a:lnTo>
                    <a:pt x="7093628" y="458569"/>
                  </a:lnTo>
                  <a:lnTo>
                    <a:pt x="7075392" y="485616"/>
                  </a:lnTo>
                  <a:lnTo>
                    <a:pt x="7048345" y="503852"/>
                  </a:lnTo>
                  <a:lnTo>
                    <a:pt x="7015226" y="510540"/>
                  </a:lnTo>
                  <a:lnTo>
                    <a:pt x="85090" y="510540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9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67232" y="3999433"/>
            <a:ext cx="7639050" cy="1713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4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rebase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&lt;base&gt;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[-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i]</a:t>
            </a:r>
            <a:endParaRPr sz="2400">
              <a:latin typeface="Courier New"/>
              <a:cs typeface="Courier New"/>
            </a:endParaRPr>
          </a:p>
          <a:p>
            <a:pPr marL="165100" marR="5080">
              <a:lnSpc>
                <a:spcPct val="100000"/>
              </a:lnSpc>
              <a:spcBef>
                <a:spcPts val="1764"/>
              </a:spcBef>
            </a:pPr>
            <a:r>
              <a:rPr sz="2400" dirty="0">
                <a:latin typeface="Calibri"/>
                <a:cs typeface="Calibri"/>
              </a:rPr>
              <a:t>Replica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commits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branch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&lt;base&gt;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atual.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forma iterativa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possível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escolher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manter,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omitir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editar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commit.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4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5763" y="702640"/>
            <a:ext cx="12553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10" dirty="0">
                <a:latin typeface="Calibri Light"/>
                <a:cs typeface="Calibri Light"/>
              </a:rPr>
              <a:t>Rebase</a:t>
            </a:r>
          </a:p>
        </p:txBody>
      </p:sp>
      <p:sp>
        <p:nvSpPr>
          <p:cNvPr id="3" name="object 3"/>
          <p:cNvSpPr/>
          <p:nvPr/>
        </p:nvSpPr>
        <p:spPr>
          <a:xfrm>
            <a:off x="2617216" y="30244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144267" y="2926079"/>
            <a:ext cx="413384" cy="411480"/>
            <a:chOff x="2144267" y="2926079"/>
            <a:chExt cx="413384" cy="411480"/>
          </a:xfrm>
        </p:grpSpPr>
        <p:sp>
          <p:nvSpPr>
            <p:cNvPr id="5" name="object 5"/>
            <p:cNvSpPr/>
            <p:nvPr/>
          </p:nvSpPr>
          <p:spPr>
            <a:xfrm>
              <a:off x="2163317" y="2945129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4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317" y="2945129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4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118104" y="2465070"/>
            <a:ext cx="872490" cy="872490"/>
            <a:chOff x="3118104" y="2465070"/>
            <a:chExt cx="872490" cy="872490"/>
          </a:xfrm>
        </p:grpSpPr>
        <p:sp>
          <p:nvSpPr>
            <p:cNvPr id="8" name="object 8"/>
            <p:cNvSpPr/>
            <p:nvPr/>
          </p:nvSpPr>
          <p:spPr>
            <a:xfrm>
              <a:off x="3137154" y="2945130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4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37154" y="2945130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4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06978" y="2465070"/>
              <a:ext cx="483870" cy="437515"/>
            </a:xfrm>
            <a:custGeom>
              <a:avLst/>
              <a:gdLst/>
              <a:ahLst/>
              <a:cxnLst/>
              <a:rect l="l" t="t" r="r" b="b"/>
              <a:pathLst>
                <a:path w="483870" h="437514">
                  <a:moveTo>
                    <a:pt x="424947" y="52488"/>
                  </a:moveTo>
                  <a:lnTo>
                    <a:pt x="386747" y="61213"/>
                  </a:lnTo>
                  <a:lnTo>
                    <a:pt x="0" y="408685"/>
                  </a:lnTo>
                  <a:lnTo>
                    <a:pt x="25400" y="437133"/>
                  </a:lnTo>
                  <a:lnTo>
                    <a:pt x="412193" y="89509"/>
                  </a:lnTo>
                  <a:lnTo>
                    <a:pt x="424947" y="52488"/>
                  </a:lnTo>
                  <a:close/>
                </a:path>
                <a:path w="483870" h="437514">
                  <a:moveTo>
                    <a:pt x="479206" y="12064"/>
                  </a:moveTo>
                  <a:lnTo>
                    <a:pt x="441451" y="12064"/>
                  </a:lnTo>
                  <a:lnTo>
                    <a:pt x="466851" y="40385"/>
                  </a:lnTo>
                  <a:lnTo>
                    <a:pt x="412193" y="89509"/>
                  </a:lnTo>
                  <a:lnTo>
                    <a:pt x="372237" y="205485"/>
                  </a:lnTo>
                  <a:lnTo>
                    <a:pt x="371242" y="212973"/>
                  </a:lnTo>
                  <a:lnTo>
                    <a:pt x="373141" y="220043"/>
                  </a:lnTo>
                  <a:lnTo>
                    <a:pt x="377541" y="225899"/>
                  </a:lnTo>
                  <a:lnTo>
                    <a:pt x="384048" y="229742"/>
                  </a:lnTo>
                  <a:lnTo>
                    <a:pt x="391588" y="230683"/>
                  </a:lnTo>
                  <a:lnTo>
                    <a:pt x="398652" y="228790"/>
                  </a:lnTo>
                  <a:lnTo>
                    <a:pt x="404479" y="224420"/>
                  </a:lnTo>
                  <a:lnTo>
                    <a:pt x="408305" y="217931"/>
                  </a:lnTo>
                  <a:lnTo>
                    <a:pt x="479206" y="12064"/>
                  </a:lnTo>
                  <a:close/>
                </a:path>
                <a:path w="483870" h="437514">
                  <a:moveTo>
                    <a:pt x="448627" y="20065"/>
                  </a:moveTo>
                  <a:lnTo>
                    <a:pt x="436118" y="20065"/>
                  </a:lnTo>
                  <a:lnTo>
                    <a:pt x="458470" y="44830"/>
                  </a:lnTo>
                  <a:lnTo>
                    <a:pt x="424947" y="52488"/>
                  </a:lnTo>
                  <a:lnTo>
                    <a:pt x="412193" y="89509"/>
                  </a:lnTo>
                  <a:lnTo>
                    <a:pt x="466851" y="40385"/>
                  </a:lnTo>
                  <a:lnTo>
                    <a:pt x="448627" y="20065"/>
                  </a:lnTo>
                  <a:close/>
                </a:path>
                <a:path w="483870" h="437514">
                  <a:moveTo>
                    <a:pt x="483362" y="0"/>
                  </a:moveTo>
                  <a:lnTo>
                    <a:pt x="258699" y="51434"/>
                  </a:lnTo>
                  <a:lnTo>
                    <a:pt x="251795" y="54522"/>
                  </a:lnTo>
                  <a:lnTo>
                    <a:pt x="246808" y="59848"/>
                  </a:lnTo>
                  <a:lnTo>
                    <a:pt x="244179" y="66651"/>
                  </a:lnTo>
                  <a:lnTo>
                    <a:pt x="244348" y="74167"/>
                  </a:lnTo>
                  <a:lnTo>
                    <a:pt x="247491" y="81089"/>
                  </a:lnTo>
                  <a:lnTo>
                    <a:pt x="252825" y="86105"/>
                  </a:lnTo>
                  <a:lnTo>
                    <a:pt x="259635" y="88741"/>
                  </a:lnTo>
                  <a:lnTo>
                    <a:pt x="267208" y="88518"/>
                  </a:lnTo>
                  <a:lnTo>
                    <a:pt x="386747" y="61213"/>
                  </a:lnTo>
                  <a:lnTo>
                    <a:pt x="441451" y="12064"/>
                  </a:lnTo>
                  <a:lnTo>
                    <a:pt x="479206" y="12064"/>
                  </a:lnTo>
                  <a:lnTo>
                    <a:pt x="483362" y="0"/>
                  </a:lnTo>
                  <a:close/>
                </a:path>
                <a:path w="483870" h="437514">
                  <a:moveTo>
                    <a:pt x="441451" y="12064"/>
                  </a:moveTo>
                  <a:lnTo>
                    <a:pt x="386747" y="61213"/>
                  </a:lnTo>
                  <a:lnTo>
                    <a:pt x="424947" y="52488"/>
                  </a:lnTo>
                  <a:lnTo>
                    <a:pt x="436118" y="20065"/>
                  </a:lnTo>
                  <a:lnTo>
                    <a:pt x="448627" y="20065"/>
                  </a:lnTo>
                  <a:lnTo>
                    <a:pt x="441451" y="12064"/>
                  </a:lnTo>
                  <a:close/>
                </a:path>
                <a:path w="483870" h="437514">
                  <a:moveTo>
                    <a:pt x="436118" y="20065"/>
                  </a:moveTo>
                  <a:lnTo>
                    <a:pt x="424947" y="52488"/>
                  </a:lnTo>
                  <a:lnTo>
                    <a:pt x="458470" y="44830"/>
                  </a:lnTo>
                  <a:lnTo>
                    <a:pt x="436118" y="20065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591052" y="30244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4091940" y="2926079"/>
            <a:ext cx="411480" cy="411480"/>
            <a:chOff x="4091940" y="2926079"/>
            <a:chExt cx="411480" cy="411480"/>
          </a:xfrm>
        </p:grpSpPr>
        <p:sp>
          <p:nvSpPr>
            <p:cNvPr id="13" name="object 13"/>
            <p:cNvSpPr/>
            <p:nvPr/>
          </p:nvSpPr>
          <p:spPr>
            <a:xfrm>
              <a:off x="4110990" y="2945129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186689" y="0"/>
                  </a:move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5" y="347895"/>
                  </a:lnTo>
                  <a:lnTo>
                    <a:pt x="137054" y="366712"/>
                  </a:lnTo>
                  <a:lnTo>
                    <a:pt x="186689" y="373380"/>
                  </a:lnTo>
                  <a:lnTo>
                    <a:pt x="236325" y="366712"/>
                  </a:lnTo>
                  <a:lnTo>
                    <a:pt x="280924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80" y="186690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4" y="25484"/>
                  </a:lnTo>
                  <a:lnTo>
                    <a:pt x="236325" y="666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10990" y="2945129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89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80" y="186690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4" y="347895"/>
                  </a:lnTo>
                  <a:lnTo>
                    <a:pt x="236325" y="366712"/>
                  </a:lnTo>
                  <a:lnTo>
                    <a:pt x="186689" y="373380"/>
                  </a:lnTo>
                  <a:lnTo>
                    <a:pt x="137054" y="366712"/>
                  </a:lnTo>
                  <a:lnTo>
                    <a:pt x="92455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4563364" y="30244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5064252" y="2100072"/>
            <a:ext cx="911860" cy="1237615"/>
            <a:chOff x="5064252" y="2100072"/>
            <a:chExt cx="911860" cy="1237615"/>
          </a:xfrm>
        </p:grpSpPr>
        <p:sp>
          <p:nvSpPr>
            <p:cNvPr id="17" name="object 17"/>
            <p:cNvSpPr/>
            <p:nvPr/>
          </p:nvSpPr>
          <p:spPr>
            <a:xfrm>
              <a:off x="5083302" y="2945130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3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83302" y="2945130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83302" y="211912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5"/>
                  </a:lnTo>
                  <a:lnTo>
                    <a:pt x="6697" y="137054"/>
                  </a:lnTo>
                  <a:lnTo>
                    <a:pt x="0" y="186689"/>
                  </a:lnTo>
                  <a:lnTo>
                    <a:pt x="6697" y="236325"/>
                  </a:lnTo>
                  <a:lnTo>
                    <a:pt x="25597" y="280923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79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3" y="186689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83302" y="211912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0" y="186689"/>
                  </a:moveTo>
                  <a:lnTo>
                    <a:pt x="6697" y="137054"/>
                  </a:lnTo>
                  <a:lnTo>
                    <a:pt x="25597" y="92455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89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79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3"/>
                  </a:lnTo>
                  <a:lnTo>
                    <a:pt x="669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92750" y="2465070"/>
              <a:ext cx="483870" cy="437515"/>
            </a:xfrm>
            <a:custGeom>
              <a:avLst/>
              <a:gdLst/>
              <a:ahLst/>
              <a:cxnLst/>
              <a:rect l="l" t="t" r="r" b="b"/>
              <a:pathLst>
                <a:path w="483870" h="437514">
                  <a:moveTo>
                    <a:pt x="424947" y="52488"/>
                  </a:moveTo>
                  <a:lnTo>
                    <a:pt x="386747" y="61213"/>
                  </a:lnTo>
                  <a:lnTo>
                    <a:pt x="0" y="408685"/>
                  </a:lnTo>
                  <a:lnTo>
                    <a:pt x="25400" y="437133"/>
                  </a:lnTo>
                  <a:lnTo>
                    <a:pt x="412193" y="89509"/>
                  </a:lnTo>
                  <a:lnTo>
                    <a:pt x="424947" y="52488"/>
                  </a:lnTo>
                  <a:close/>
                </a:path>
                <a:path w="483870" h="437514">
                  <a:moveTo>
                    <a:pt x="479206" y="12064"/>
                  </a:moveTo>
                  <a:lnTo>
                    <a:pt x="441451" y="12064"/>
                  </a:lnTo>
                  <a:lnTo>
                    <a:pt x="466851" y="40385"/>
                  </a:lnTo>
                  <a:lnTo>
                    <a:pt x="412193" y="89509"/>
                  </a:lnTo>
                  <a:lnTo>
                    <a:pt x="372237" y="205485"/>
                  </a:lnTo>
                  <a:lnTo>
                    <a:pt x="371242" y="212973"/>
                  </a:lnTo>
                  <a:lnTo>
                    <a:pt x="373141" y="220043"/>
                  </a:lnTo>
                  <a:lnTo>
                    <a:pt x="377541" y="225899"/>
                  </a:lnTo>
                  <a:lnTo>
                    <a:pt x="384048" y="229742"/>
                  </a:lnTo>
                  <a:lnTo>
                    <a:pt x="391588" y="230683"/>
                  </a:lnTo>
                  <a:lnTo>
                    <a:pt x="398652" y="228790"/>
                  </a:lnTo>
                  <a:lnTo>
                    <a:pt x="404479" y="224420"/>
                  </a:lnTo>
                  <a:lnTo>
                    <a:pt x="408304" y="217931"/>
                  </a:lnTo>
                  <a:lnTo>
                    <a:pt x="479206" y="12064"/>
                  </a:lnTo>
                  <a:close/>
                </a:path>
                <a:path w="483870" h="437514">
                  <a:moveTo>
                    <a:pt x="448627" y="20065"/>
                  </a:moveTo>
                  <a:lnTo>
                    <a:pt x="436117" y="20065"/>
                  </a:lnTo>
                  <a:lnTo>
                    <a:pt x="458470" y="44830"/>
                  </a:lnTo>
                  <a:lnTo>
                    <a:pt x="424947" y="52488"/>
                  </a:lnTo>
                  <a:lnTo>
                    <a:pt x="412193" y="89509"/>
                  </a:lnTo>
                  <a:lnTo>
                    <a:pt x="466851" y="40385"/>
                  </a:lnTo>
                  <a:lnTo>
                    <a:pt x="448627" y="20065"/>
                  </a:lnTo>
                  <a:close/>
                </a:path>
                <a:path w="483870" h="437514">
                  <a:moveTo>
                    <a:pt x="483362" y="0"/>
                  </a:moveTo>
                  <a:lnTo>
                    <a:pt x="258699" y="51434"/>
                  </a:lnTo>
                  <a:lnTo>
                    <a:pt x="251795" y="54522"/>
                  </a:lnTo>
                  <a:lnTo>
                    <a:pt x="246808" y="59848"/>
                  </a:lnTo>
                  <a:lnTo>
                    <a:pt x="244179" y="66651"/>
                  </a:lnTo>
                  <a:lnTo>
                    <a:pt x="244348" y="74167"/>
                  </a:lnTo>
                  <a:lnTo>
                    <a:pt x="247491" y="81089"/>
                  </a:lnTo>
                  <a:lnTo>
                    <a:pt x="252825" y="86105"/>
                  </a:lnTo>
                  <a:lnTo>
                    <a:pt x="259635" y="88741"/>
                  </a:lnTo>
                  <a:lnTo>
                    <a:pt x="267208" y="88518"/>
                  </a:lnTo>
                  <a:lnTo>
                    <a:pt x="386747" y="61213"/>
                  </a:lnTo>
                  <a:lnTo>
                    <a:pt x="441451" y="12064"/>
                  </a:lnTo>
                  <a:lnTo>
                    <a:pt x="479206" y="12064"/>
                  </a:lnTo>
                  <a:lnTo>
                    <a:pt x="483362" y="0"/>
                  </a:lnTo>
                  <a:close/>
                </a:path>
                <a:path w="483870" h="437514">
                  <a:moveTo>
                    <a:pt x="441451" y="12064"/>
                  </a:moveTo>
                  <a:lnTo>
                    <a:pt x="386747" y="61213"/>
                  </a:lnTo>
                  <a:lnTo>
                    <a:pt x="424947" y="52488"/>
                  </a:lnTo>
                  <a:lnTo>
                    <a:pt x="436117" y="20065"/>
                  </a:lnTo>
                  <a:lnTo>
                    <a:pt x="448627" y="20065"/>
                  </a:lnTo>
                  <a:lnTo>
                    <a:pt x="441451" y="12064"/>
                  </a:lnTo>
                  <a:close/>
                </a:path>
                <a:path w="483870" h="437514">
                  <a:moveTo>
                    <a:pt x="436117" y="20065"/>
                  </a:moveTo>
                  <a:lnTo>
                    <a:pt x="424947" y="52488"/>
                  </a:lnTo>
                  <a:lnTo>
                    <a:pt x="458470" y="44830"/>
                  </a:lnTo>
                  <a:lnTo>
                    <a:pt x="436117" y="20065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4078223" y="2100072"/>
            <a:ext cx="411480" cy="411480"/>
            <a:chOff x="4078223" y="2100072"/>
            <a:chExt cx="411480" cy="411480"/>
          </a:xfrm>
        </p:grpSpPr>
        <p:sp>
          <p:nvSpPr>
            <p:cNvPr id="23" name="object 23"/>
            <p:cNvSpPr/>
            <p:nvPr/>
          </p:nvSpPr>
          <p:spPr>
            <a:xfrm>
              <a:off x="4097273" y="211912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186689" y="0"/>
                  </a:move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5"/>
                  </a:lnTo>
                  <a:lnTo>
                    <a:pt x="6667" y="137054"/>
                  </a:lnTo>
                  <a:lnTo>
                    <a:pt x="0" y="186689"/>
                  </a:lnTo>
                  <a:lnTo>
                    <a:pt x="6667" y="236325"/>
                  </a:lnTo>
                  <a:lnTo>
                    <a:pt x="25484" y="280923"/>
                  </a:lnTo>
                  <a:lnTo>
                    <a:pt x="54673" y="318706"/>
                  </a:lnTo>
                  <a:lnTo>
                    <a:pt x="92455" y="347895"/>
                  </a:lnTo>
                  <a:lnTo>
                    <a:pt x="137054" y="366712"/>
                  </a:lnTo>
                  <a:lnTo>
                    <a:pt x="186689" y="373379"/>
                  </a:lnTo>
                  <a:lnTo>
                    <a:pt x="236325" y="366712"/>
                  </a:lnTo>
                  <a:lnTo>
                    <a:pt x="280923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79" y="186689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4" y="25484"/>
                  </a:lnTo>
                  <a:lnTo>
                    <a:pt x="236325" y="666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97273" y="211912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5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89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79" y="186689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3" y="347895"/>
                  </a:lnTo>
                  <a:lnTo>
                    <a:pt x="236325" y="366712"/>
                  </a:lnTo>
                  <a:lnTo>
                    <a:pt x="186689" y="373379"/>
                  </a:lnTo>
                  <a:lnTo>
                    <a:pt x="137054" y="366712"/>
                  </a:lnTo>
                  <a:lnTo>
                    <a:pt x="92455" y="347895"/>
                  </a:lnTo>
                  <a:lnTo>
                    <a:pt x="54673" y="318706"/>
                  </a:lnTo>
                  <a:lnTo>
                    <a:pt x="25484" y="280923"/>
                  </a:lnTo>
                  <a:lnTo>
                    <a:pt x="666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4563364" y="219845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6063996" y="2100072"/>
            <a:ext cx="413384" cy="411480"/>
            <a:chOff x="6063996" y="2100072"/>
            <a:chExt cx="413384" cy="411480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3046" y="2119122"/>
              <a:ext cx="374903" cy="37337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083046" y="211912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0" y="186689"/>
                  </a:moveTo>
                  <a:lnTo>
                    <a:pt x="6697" y="137054"/>
                  </a:lnTo>
                  <a:lnTo>
                    <a:pt x="25597" y="92455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89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79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3"/>
                  </a:lnTo>
                  <a:lnTo>
                    <a:pt x="669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6550659" y="219845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8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7051547" y="2100072"/>
            <a:ext cx="413384" cy="411480"/>
            <a:chOff x="7051547" y="2100072"/>
            <a:chExt cx="413384" cy="411480"/>
          </a:xfrm>
        </p:grpSpPr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0597" y="2119122"/>
              <a:ext cx="374903" cy="37337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070597" y="211912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4" h="373380">
                  <a:moveTo>
                    <a:pt x="0" y="186689"/>
                  </a:moveTo>
                  <a:lnTo>
                    <a:pt x="6697" y="137054"/>
                  </a:lnTo>
                  <a:lnTo>
                    <a:pt x="25597" y="92455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89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79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3"/>
                  </a:lnTo>
                  <a:lnTo>
                    <a:pt x="669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858011" y="3973067"/>
            <a:ext cx="7109459" cy="520065"/>
            <a:chOff x="858011" y="3973067"/>
            <a:chExt cx="7109459" cy="520065"/>
          </a:xfrm>
        </p:grpSpPr>
        <p:sp>
          <p:nvSpPr>
            <p:cNvPr id="34" name="object 34"/>
            <p:cNvSpPr/>
            <p:nvPr/>
          </p:nvSpPr>
          <p:spPr>
            <a:xfrm>
              <a:off x="862583" y="3977639"/>
              <a:ext cx="6141720" cy="510540"/>
            </a:xfrm>
            <a:custGeom>
              <a:avLst/>
              <a:gdLst/>
              <a:ahLst/>
              <a:cxnLst/>
              <a:rect l="l" t="t" r="r" b="b"/>
              <a:pathLst>
                <a:path w="6141720" h="510539">
                  <a:moveTo>
                    <a:pt x="6056630" y="0"/>
                  </a:moveTo>
                  <a:lnTo>
                    <a:pt x="85090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90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90" y="510540"/>
                  </a:lnTo>
                  <a:lnTo>
                    <a:pt x="6056630" y="510540"/>
                  </a:lnTo>
                  <a:lnTo>
                    <a:pt x="6089749" y="503852"/>
                  </a:lnTo>
                  <a:lnTo>
                    <a:pt x="6116796" y="485616"/>
                  </a:lnTo>
                  <a:lnTo>
                    <a:pt x="6135032" y="458569"/>
                  </a:lnTo>
                  <a:lnTo>
                    <a:pt x="6141720" y="425450"/>
                  </a:lnTo>
                  <a:lnTo>
                    <a:pt x="6141720" y="85090"/>
                  </a:lnTo>
                  <a:lnTo>
                    <a:pt x="6135032" y="51970"/>
                  </a:lnTo>
                  <a:lnTo>
                    <a:pt x="6116796" y="24923"/>
                  </a:lnTo>
                  <a:lnTo>
                    <a:pt x="6089749" y="6687"/>
                  </a:lnTo>
                  <a:lnTo>
                    <a:pt x="60566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62583" y="3977639"/>
              <a:ext cx="6141720" cy="510540"/>
            </a:xfrm>
            <a:custGeom>
              <a:avLst/>
              <a:gdLst/>
              <a:ahLst/>
              <a:cxnLst/>
              <a:rect l="l" t="t" r="r" b="b"/>
              <a:pathLst>
                <a:path w="6141720" h="510539">
                  <a:moveTo>
                    <a:pt x="0" y="85090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90" y="0"/>
                  </a:lnTo>
                  <a:lnTo>
                    <a:pt x="6056630" y="0"/>
                  </a:lnTo>
                  <a:lnTo>
                    <a:pt x="6089749" y="6687"/>
                  </a:lnTo>
                  <a:lnTo>
                    <a:pt x="6116796" y="24923"/>
                  </a:lnTo>
                  <a:lnTo>
                    <a:pt x="6135032" y="51970"/>
                  </a:lnTo>
                  <a:lnTo>
                    <a:pt x="6141720" y="85090"/>
                  </a:lnTo>
                  <a:lnTo>
                    <a:pt x="6141720" y="425450"/>
                  </a:lnTo>
                  <a:lnTo>
                    <a:pt x="6135032" y="458569"/>
                  </a:lnTo>
                  <a:lnTo>
                    <a:pt x="6116796" y="485616"/>
                  </a:lnTo>
                  <a:lnTo>
                    <a:pt x="6089749" y="503852"/>
                  </a:lnTo>
                  <a:lnTo>
                    <a:pt x="6056630" y="510540"/>
                  </a:lnTo>
                  <a:lnTo>
                    <a:pt x="85090" y="510540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9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62583" y="3977639"/>
              <a:ext cx="7100570" cy="510540"/>
            </a:xfrm>
            <a:custGeom>
              <a:avLst/>
              <a:gdLst/>
              <a:ahLst/>
              <a:cxnLst/>
              <a:rect l="l" t="t" r="r" b="b"/>
              <a:pathLst>
                <a:path w="7100570" h="510539">
                  <a:moveTo>
                    <a:pt x="7015226" y="0"/>
                  </a:moveTo>
                  <a:lnTo>
                    <a:pt x="85090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90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90" y="510540"/>
                  </a:lnTo>
                  <a:lnTo>
                    <a:pt x="7015226" y="510540"/>
                  </a:lnTo>
                  <a:lnTo>
                    <a:pt x="7048345" y="503852"/>
                  </a:lnTo>
                  <a:lnTo>
                    <a:pt x="7075392" y="485616"/>
                  </a:lnTo>
                  <a:lnTo>
                    <a:pt x="7093628" y="458569"/>
                  </a:lnTo>
                  <a:lnTo>
                    <a:pt x="7100316" y="425450"/>
                  </a:lnTo>
                  <a:lnTo>
                    <a:pt x="7100316" y="85090"/>
                  </a:lnTo>
                  <a:lnTo>
                    <a:pt x="7093628" y="51970"/>
                  </a:lnTo>
                  <a:lnTo>
                    <a:pt x="7075392" y="24923"/>
                  </a:lnTo>
                  <a:lnTo>
                    <a:pt x="7048345" y="6687"/>
                  </a:lnTo>
                  <a:lnTo>
                    <a:pt x="701522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62583" y="3977639"/>
              <a:ext cx="7100570" cy="510540"/>
            </a:xfrm>
            <a:custGeom>
              <a:avLst/>
              <a:gdLst/>
              <a:ahLst/>
              <a:cxnLst/>
              <a:rect l="l" t="t" r="r" b="b"/>
              <a:pathLst>
                <a:path w="7100570" h="510539">
                  <a:moveTo>
                    <a:pt x="0" y="85090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90" y="0"/>
                  </a:lnTo>
                  <a:lnTo>
                    <a:pt x="7015226" y="0"/>
                  </a:lnTo>
                  <a:lnTo>
                    <a:pt x="7048345" y="6687"/>
                  </a:lnTo>
                  <a:lnTo>
                    <a:pt x="7075392" y="24923"/>
                  </a:lnTo>
                  <a:lnTo>
                    <a:pt x="7093628" y="51970"/>
                  </a:lnTo>
                  <a:lnTo>
                    <a:pt x="7100316" y="85090"/>
                  </a:lnTo>
                  <a:lnTo>
                    <a:pt x="7100316" y="425450"/>
                  </a:lnTo>
                  <a:lnTo>
                    <a:pt x="7093628" y="458569"/>
                  </a:lnTo>
                  <a:lnTo>
                    <a:pt x="7075392" y="485616"/>
                  </a:lnTo>
                  <a:lnTo>
                    <a:pt x="7048345" y="503852"/>
                  </a:lnTo>
                  <a:lnTo>
                    <a:pt x="7015226" y="510540"/>
                  </a:lnTo>
                  <a:lnTo>
                    <a:pt x="85090" y="510540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9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67232" y="3999433"/>
            <a:ext cx="7639050" cy="1713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4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rebase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&lt;base&gt;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[-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i]</a:t>
            </a:r>
            <a:endParaRPr sz="2400">
              <a:latin typeface="Courier New"/>
              <a:cs typeface="Courier New"/>
            </a:endParaRPr>
          </a:p>
          <a:p>
            <a:pPr marL="165100" marR="5080">
              <a:lnSpc>
                <a:spcPct val="100000"/>
              </a:lnSpc>
              <a:spcBef>
                <a:spcPts val="1764"/>
              </a:spcBef>
            </a:pPr>
            <a:r>
              <a:rPr sz="2400" dirty="0">
                <a:latin typeface="Calibri"/>
                <a:cs typeface="Calibri"/>
              </a:rPr>
              <a:t>Replica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commits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branch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&lt;base&gt;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atual.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forma iterativa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possível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escolher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manter,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omitir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editar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commit.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4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7505" y="6445758"/>
            <a:ext cx="19939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</a:rPr>
              <a:t>bismarckjunior@outl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88449" y="6375908"/>
            <a:ext cx="835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</a:rPr>
              <a:t>ook.com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5763" y="702640"/>
            <a:ext cx="12553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10" dirty="0">
                <a:latin typeface="Calibri Light"/>
                <a:cs typeface="Calibri Light"/>
              </a:rPr>
              <a:t>Rebase</a:t>
            </a:r>
          </a:p>
        </p:txBody>
      </p:sp>
      <p:sp>
        <p:nvSpPr>
          <p:cNvPr id="5" name="object 5"/>
          <p:cNvSpPr/>
          <p:nvPr/>
        </p:nvSpPr>
        <p:spPr>
          <a:xfrm>
            <a:off x="2617216" y="30244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144267" y="2926079"/>
            <a:ext cx="413384" cy="411480"/>
            <a:chOff x="2144267" y="2926079"/>
            <a:chExt cx="413384" cy="411480"/>
          </a:xfrm>
        </p:grpSpPr>
        <p:sp>
          <p:nvSpPr>
            <p:cNvPr id="7" name="object 7"/>
            <p:cNvSpPr/>
            <p:nvPr/>
          </p:nvSpPr>
          <p:spPr>
            <a:xfrm>
              <a:off x="2163317" y="2945129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4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63317" y="2945129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4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118104" y="2465070"/>
            <a:ext cx="872490" cy="872490"/>
            <a:chOff x="3118104" y="2465070"/>
            <a:chExt cx="872490" cy="872490"/>
          </a:xfrm>
        </p:grpSpPr>
        <p:sp>
          <p:nvSpPr>
            <p:cNvPr id="10" name="object 10"/>
            <p:cNvSpPr/>
            <p:nvPr/>
          </p:nvSpPr>
          <p:spPr>
            <a:xfrm>
              <a:off x="3137154" y="2945130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4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37154" y="2945130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4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06978" y="2465070"/>
              <a:ext cx="483870" cy="437515"/>
            </a:xfrm>
            <a:custGeom>
              <a:avLst/>
              <a:gdLst/>
              <a:ahLst/>
              <a:cxnLst/>
              <a:rect l="l" t="t" r="r" b="b"/>
              <a:pathLst>
                <a:path w="483870" h="437514">
                  <a:moveTo>
                    <a:pt x="424947" y="52488"/>
                  </a:moveTo>
                  <a:lnTo>
                    <a:pt x="386747" y="61213"/>
                  </a:lnTo>
                  <a:lnTo>
                    <a:pt x="0" y="408685"/>
                  </a:lnTo>
                  <a:lnTo>
                    <a:pt x="25400" y="437133"/>
                  </a:lnTo>
                  <a:lnTo>
                    <a:pt x="412193" y="89509"/>
                  </a:lnTo>
                  <a:lnTo>
                    <a:pt x="424947" y="52488"/>
                  </a:lnTo>
                  <a:close/>
                </a:path>
                <a:path w="483870" h="437514">
                  <a:moveTo>
                    <a:pt x="479206" y="12064"/>
                  </a:moveTo>
                  <a:lnTo>
                    <a:pt x="441451" y="12064"/>
                  </a:lnTo>
                  <a:lnTo>
                    <a:pt x="466851" y="40385"/>
                  </a:lnTo>
                  <a:lnTo>
                    <a:pt x="412193" y="89509"/>
                  </a:lnTo>
                  <a:lnTo>
                    <a:pt x="372237" y="205485"/>
                  </a:lnTo>
                  <a:lnTo>
                    <a:pt x="371242" y="212973"/>
                  </a:lnTo>
                  <a:lnTo>
                    <a:pt x="373141" y="220043"/>
                  </a:lnTo>
                  <a:lnTo>
                    <a:pt x="377541" y="225899"/>
                  </a:lnTo>
                  <a:lnTo>
                    <a:pt x="384048" y="229742"/>
                  </a:lnTo>
                  <a:lnTo>
                    <a:pt x="391588" y="230683"/>
                  </a:lnTo>
                  <a:lnTo>
                    <a:pt x="398652" y="228790"/>
                  </a:lnTo>
                  <a:lnTo>
                    <a:pt x="404479" y="224420"/>
                  </a:lnTo>
                  <a:lnTo>
                    <a:pt x="408305" y="217931"/>
                  </a:lnTo>
                  <a:lnTo>
                    <a:pt x="479206" y="12064"/>
                  </a:lnTo>
                  <a:close/>
                </a:path>
                <a:path w="483870" h="437514">
                  <a:moveTo>
                    <a:pt x="448627" y="20065"/>
                  </a:moveTo>
                  <a:lnTo>
                    <a:pt x="436118" y="20065"/>
                  </a:lnTo>
                  <a:lnTo>
                    <a:pt x="458470" y="44830"/>
                  </a:lnTo>
                  <a:lnTo>
                    <a:pt x="424947" y="52488"/>
                  </a:lnTo>
                  <a:lnTo>
                    <a:pt x="412193" y="89509"/>
                  </a:lnTo>
                  <a:lnTo>
                    <a:pt x="466851" y="40385"/>
                  </a:lnTo>
                  <a:lnTo>
                    <a:pt x="448627" y="20065"/>
                  </a:lnTo>
                  <a:close/>
                </a:path>
                <a:path w="483870" h="437514">
                  <a:moveTo>
                    <a:pt x="483362" y="0"/>
                  </a:moveTo>
                  <a:lnTo>
                    <a:pt x="258699" y="51434"/>
                  </a:lnTo>
                  <a:lnTo>
                    <a:pt x="251795" y="54522"/>
                  </a:lnTo>
                  <a:lnTo>
                    <a:pt x="246808" y="59848"/>
                  </a:lnTo>
                  <a:lnTo>
                    <a:pt x="244179" y="66651"/>
                  </a:lnTo>
                  <a:lnTo>
                    <a:pt x="244348" y="74167"/>
                  </a:lnTo>
                  <a:lnTo>
                    <a:pt x="247491" y="81089"/>
                  </a:lnTo>
                  <a:lnTo>
                    <a:pt x="252825" y="86105"/>
                  </a:lnTo>
                  <a:lnTo>
                    <a:pt x="259635" y="88741"/>
                  </a:lnTo>
                  <a:lnTo>
                    <a:pt x="267208" y="88518"/>
                  </a:lnTo>
                  <a:lnTo>
                    <a:pt x="386747" y="61213"/>
                  </a:lnTo>
                  <a:lnTo>
                    <a:pt x="441451" y="12064"/>
                  </a:lnTo>
                  <a:lnTo>
                    <a:pt x="479206" y="12064"/>
                  </a:lnTo>
                  <a:lnTo>
                    <a:pt x="483362" y="0"/>
                  </a:lnTo>
                  <a:close/>
                </a:path>
                <a:path w="483870" h="437514">
                  <a:moveTo>
                    <a:pt x="441451" y="12064"/>
                  </a:moveTo>
                  <a:lnTo>
                    <a:pt x="386747" y="61213"/>
                  </a:lnTo>
                  <a:lnTo>
                    <a:pt x="424947" y="52488"/>
                  </a:lnTo>
                  <a:lnTo>
                    <a:pt x="436118" y="20065"/>
                  </a:lnTo>
                  <a:lnTo>
                    <a:pt x="448627" y="20065"/>
                  </a:lnTo>
                  <a:lnTo>
                    <a:pt x="441451" y="12064"/>
                  </a:lnTo>
                  <a:close/>
                </a:path>
                <a:path w="483870" h="437514">
                  <a:moveTo>
                    <a:pt x="436118" y="20065"/>
                  </a:moveTo>
                  <a:lnTo>
                    <a:pt x="424947" y="52488"/>
                  </a:lnTo>
                  <a:lnTo>
                    <a:pt x="458470" y="44830"/>
                  </a:lnTo>
                  <a:lnTo>
                    <a:pt x="436118" y="20065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3591052" y="30244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4091940" y="2926079"/>
            <a:ext cx="411480" cy="411480"/>
            <a:chOff x="4091940" y="2926079"/>
            <a:chExt cx="411480" cy="411480"/>
          </a:xfrm>
        </p:grpSpPr>
        <p:sp>
          <p:nvSpPr>
            <p:cNvPr id="15" name="object 15"/>
            <p:cNvSpPr/>
            <p:nvPr/>
          </p:nvSpPr>
          <p:spPr>
            <a:xfrm>
              <a:off x="4110990" y="2945129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186689" y="0"/>
                  </a:move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5" y="347895"/>
                  </a:lnTo>
                  <a:lnTo>
                    <a:pt x="137054" y="366712"/>
                  </a:lnTo>
                  <a:lnTo>
                    <a:pt x="186689" y="373380"/>
                  </a:lnTo>
                  <a:lnTo>
                    <a:pt x="236325" y="366712"/>
                  </a:lnTo>
                  <a:lnTo>
                    <a:pt x="280924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80" y="186690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4" y="25484"/>
                  </a:lnTo>
                  <a:lnTo>
                    <a:pt x="236325" y="666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10990" y="2945129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89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80" y="186690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4" y="347895"/>
                  </a:lnTo>
                  <a:lnTo>
                    <a:pt x="236325" y="366712"/>
                  </a:lnTo>
                  <a:lnTo>
                    <a:pt x="186689" y="373380"/>
                  </a:lnTo>
                  <a:lnTo>
                    <a:pt x="137054" y="366712"/>
                  </a:lnTo>
                  <a:lnTo>
                    <a:pt x="92455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563364" y="30244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5064252" y="2100072"/>
            <a:ext cx="911860" cy="1237615"/>
            <a:chOff x="5064252" y="2100072"/>
            <a:chExt cx="911860" cy="1237615"/>
          </a:xfrm>
        </p:grpSpPr>
        <p:sp>
          <p:nvSpPr>
            <p:cNvPr id="19" name="object 19"/>
            <p:cNvSpPr/>
            <p:nvPr/>
          </p:nvSpPr>
          <p:spPr>
            <a:xfrm>
              <a:off x="5083302" y="2945130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6"/>
                  </a:lnTo>
                  <a:lnTo>
                    <a:pt x="6697" y="137054"/>
                  </a:lnTo>
                  <a:lnTo>
                    <a:pt x="0" y="186690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80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3" y="186690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83302" y="2945130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90"/>
                  </a:moveTo>
                  <a:lnTo>
                    <a:pt x="6697" y="137054"/>
                  </a:lnTo>
                  <a:lnTo>
                    <a:pt x="25597" y="92456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90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80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83302" y="211912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5"/>
                  </a:lnTo>
                  <a:lnTo>
                    <a:pt x="6697" y="137054"/>
                  </a:lnTo>
                  <a:lnTo>
                    <a:pt x="0" y="186689"/>
                  </a:lnTo>
                  <a:lnTo>
                    <a:pt x="6697" y="236325"/>
                  </a:lnTo>
                  <a:lnTo>
                    <a:pt x="25597" y="280923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79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3" y="186689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83302" y="211912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0" y="186689"/>
                  </a:moveTo>
                  <a:lnTo>
                    <a:pt x="6697" y="137054"/>
                  </a:lnTo>
                  <a:lnTo>
                    <a:pt x="25597" y="92455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89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79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3"/>
                  </a:lnTo>
                  <a:lnTo>
                    <a:pt x="669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92750" y="2465070"/>
              <a:ext cx="483870" cy="437515"/>
            </a:xfrm>
            <a:custGeom>
              <a:avLst/>
              <a:gdLst/>
              <a:ahLst/>
              <a:cxnLst/>
              <a:rect l="l" t="t" r="r" b="b"/>
              <a:pathLst>
                <a:path w="483870" h="437514">
                  <a:moveTo>
                    <a:pt x="424947" y="52488"/>
                  </a:moveTo>
                  <a:lnTo>
                    <a:pt x="386747" y="61213"/>
                  </a:lnTo>
                  <a:lnTo>
                    <a:pt x="0" y="408685"/>
                  </a:lnTo>
                  <a:lnTo>
                    <a:pt x="25400" y="437133"/>
                  </a:lnTo>
                  <a:lnTo>
                    <a:pt x="412193" y="89509"/>
                  </a:lnTo>
                  <a:lnTo>
                    <a:pt x="424947" y="52488"/>
                  </a:lnTo>
                  <a:close/>
                </a:path>
                <a:path w="483870" h="437514">
                  <a:moveTo>
                    <a:pt x="479206" y="12064"/>
                  </a:moveTo>
                  <a:lnTo>
                    <a:pt x="441451" y="12064"/>
                  </a:lnTo>
                  <a:lnTo>
                    <a:pt x="466851" y="40385"/>
                  </a:lnTo>
                  <a:lnTo>
                    <a:pt x="412193" y="89509"/>
                  </a:lnTo>
                  <a:lnTo>
                    <a:pt x="372237" y="205485"/>
                  </a:lnTo>
                  <a:lnTo>
                    <a:pt x="371242" y="212973"/>
                  </a:lnTo>
                  <a:lnTo>
                    <a:pt x="373141" y="220043"/>
                  </a:lnTo>
                  <a:lnTo>
                    <a:pt x="377541" y="225899"/>
                  </a:lnTo>
                  <a:lnTo>
                    <a:pt x="384048" y="229742"/>
                  </a:lnTo>
                  <a:lnTo>
                    <a:pt x="391588" y="230683"/>
                  </a:lnTo>
                  <a:lnTo>
                    <a:pt x="398652" y="228790"/>
                  </a:lnTo>
                  <a:lnTo>
                    <a:pt x="404479" y="224420"/>
                  </a:lnTo>
                  <a:lnTo>
                    <a:pt x="408304" y="217931"/>
                  </a:lnTo>
                  <a:lnTo>
                    <a:pt x="479206" y="12064"/>
                  </a:lnTo>
                  <a:close/>
                </a:path>
                <a:path w="483870" h="437514">
                  <a:moveTo>
                    <a:pt x="448627" y="20065"/>
                  </a:moveTo>
                  <a:lnTo>
                    <a:pt x="436117" y="20065"/>
                  </a:lnTo>
                  <a:lnTo>
                    <a:pt x="458470" y="44830"/>
                  </a:lnTo>
                  <a:lnTo>
                    <a:pt x="424947" y="52488"/>
                  </a:lnTo>
                  <a:lnTo>
                    <a:pt x="412193" y="89509"/>
                  </a:lnTo>
                  <a:lnTo>
                    <a:pt x="466851" y="40385"/>
                  </a:lnTo>
                  <a:lnTo>
                    <a:pt x="448627" y="20065"/>
                  </a:lnTo>
                  <a:close/>
                </a:path>
                <a:path w="483870" h="437514">
                  <a:moveTo>
                    <a:pt x="483362" y="0"/>
                  </a:moveTo>
                  <a:lnTo>
                    <a:pt x="258699" y="51434"/>
                  </a:lnTo>
                  <a:lnTo>
                    <a:pt x="251795" y="54522"/>
                  </a:lnTo>
                  <a:lnTo>
                    <a:pt x="246808" y="59848"/>
                  </a:lnTo>
                  <a:lnTo>
                    <a:pt x="244179" y="66651"/>
                  </a:lnTo>
                  <a:lnTo>
                    <a:pt x="244348" y="74167"/>
                  </a:lnTo>
                  <a:lnTo>
                    <a:pt x="247491" y="81089"/>
                  </a:lnTo>
                  <a:lnTo>
                    <a:pt x="252825" y="86105"/>
                  </a:lnTo>
                  <a:lnTo>
                    <a:pt x="259635" y="88741"/>
                  </a:lnTo>
                  <a:lnTo>
                    <a:pt x="267208" y="88518"/>
                  </a:lnTo>
                  <a:lnTo>
                    <a:pt x="386747" y="61213"/>
                  </a:lnTo>
                  <a:lnTo>
                    <a:pt x="441451" y="12064"/>
                  </a:lnTo>
                  <a:lnTo>
                    <a:pt x="479206" y="12064"/>
                  </a:lnTo>
                  <a:lnTo>
                    <a:pt x="483362" y="0"/>
                  </a:lnTo>
                  <a:close/>
                </a:path>
                <a:path w="483870" h="437514">
                  <a:moveTo>
                    <a:pt x="441451" y="12064"/>
                  </a:moveTo>
                  <a:lnTo>
                    <a:pt x="386747" y="61213"/>
                  </a:lnTo>
                  <a:lnTo>
                    <a:pt x="424947" y="52488"/>
                  </a:lnTo>
                  <a:lnTo>
                    <a:pt x="436117" y="20065"/>
                  </a:lnTo>
                  <a:lnTo>
                    <a:pt x="448627" y="20065"/>
                  </a:lnTo>
                  <a:lnTo>
                    <a:pt x="441451" y="12064"/>
                  </a:lnTo>
                  <a:close/>
                </a:path>
                <a:path w="483870" h="437514">
                  <a:moveTo>
                    <a:pt x="436117" y="20065"/>
                  </a:moveTo>
                  <a:lnTo>
                    <a:pt x="424947" y="52488"/>
                  </a:lnTo>
                  <a:lnTo>
                    <a:pt x="458470" y="44830"/>
                  </a:lnTo>
                  <a:lnTo>
                    <a:pt x="436117" y="20065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4078223" y="2100072"/>
            <a:ext cx="411480" cy="411480"/>
            <a:chOff x="4078223" y="2100072"/>
            <a:chExt cx="411480" cy="411480"/>
          </a:xfrm>
        </p:grpSpPr>
        <p:sp>
          <p:nvSpPr>
            <p:cNvPr id="25" name="object 25"/>
            <p:cNvSpPr/>
            <p:nvPr/>
          </p:nvSpPr>
          <p:spPr>
            <a:xfrm>
              <a:off x="4097273" y="211912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186689" y="0"/>
                  </a:move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5"/>
                  </a:lnTo>
                  <a:lnTo>
                    <a:pt x="6667" y="137054"/>
                  </a:lnTo>
                  <a:lnTo>
                    <a:pt x="0" y="186689"/>
                  </a:lnTo>
                  <a:lnTo>
                    <a:pt x="6667" y="236325"/>
                  </a:lnTo>
                  <a:lnTo>
                    <a:pt x="25484" y="280923"/>
                  </a:lnTo>
                  <a:lnTo>
                    <a:pt x="54673" y="318706"/>
                  </a:lnTo>
                  <a:lnTo>
                    <a:pt x="92455" y="347895"/>
                  </a:lnTo>
                  <a:lnTo>
                    <a:pt x="137054" y="366712"/>
                  </a:lnTo>
                  <a:lnTo>
                    <a:pt x="186689" y="373379"/>
                  </a:lnTo>
                  <a:lnTo>
                    <a:pt x="236325" y="366712"/>
                  </a:lnTo>
                  <a:lnTo>
                    <a:pt x="280923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79" y="186689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4" y="25484"/>
                  </a:lnTo>
                  <a:lnTo>
                    <a:pt x="236325" y="666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97273" y="211912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5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89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79" y="186689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3" y="347895"/>
                  </a:lnTo>
                  <a:lnTo>
                    <a:pt x="236325" y="366712"/>
                  </a:lnTo>
                  <a:lnTo>
                    <a:pt x="186689" y="373379"/>
                  </a:lnTo>
                  <a:lnTo>
                    <a:pt x="137054" y="366712"/>
                  </a:lnTo>
                  <a:lnTo>
                    <a:pt x="92455" y="347895"/>
                  </a:lnTo>
                  <a:lnTo>
                    <a:pt x="54673" y="318706"/>
                  </a:lnTo>
                  <a:lnTo>
                    <a:pt x="25484" y="280923"/>
                  </a:lnTo>
                  <a:lnTo>
                    <a:pt x="666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4563364" y="219845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6063996" y="2100072"/>
            <a:ext cx="413384" cy="411480"/>
            <a:chOff x="6063996" y="2100072"/>
            <a:chExt cx="413384" cy="411480"/>
          </a:xfrm>
        </p:grpSpPr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3046" y="2119122"/>
              <a:ext cx="374903" cy="37337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083046" y="211912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0" y="186689"/>
                  </a:moveTo>
                  <a:lnTo>
                    <a:pt x="6697" y="137054"/>
                  </a:lnTo>
                  <a:lnTo>
                    <a:pt x="25597" y="92455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89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79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3"/>
                  </a:lnTo>
                  <a:lnTo>
                    <a:pt x="669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6550659" y="219845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8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7051547" y="2100072"/>
            <a:ext cx="413384" cy="411480"/>
            <a:chOff x="7051547" y="2100072"/>
            <a:chExt cx="413384" cy="411480"/>
          </a:xfrm>
        </p:grpSpPr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0597" y="2119122"/>
              <a:ext cx="374903" cy="37337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070597" y="211912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4" h="373380">
                  <a:moveTo>
                    <a:pt x="0" y="186689"/>
                  </a:moveTo>
                  <a:lnTo>
                    <a:pt x="6697" y="137054"/>
                  </a:lnTo>
                  <a:lnTo>
                    <a:pt x="25597" y="92455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89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79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3"/>
                  </a:lnTo>
                  <a:lnTo>
                    <a:pt x="669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858011" y="3973067"/>
            <a:ext cx="7109459" cy="520065"/>
            <a:chOff x="858011" y="3973067"/>
            <a:chExt cx="7109459" cy="520065"/>
          </a:xfrm>
        </p:grpSpPr>
        <p:sp>
          <p:nvSpPr>
            <p:cNvPr id="36" name="object 36"/>
            <p:cNvSpPr/>
            <p:nvPr/>
          </p:nvSpPr>
          <p:spPr>
            <a:xfrm>
              <a:off x="862583" y="3977639"/>
              <a:ext cx="6141720" cy="510540"/>
            </a:xfrm>
            <a:custGeom>
              <a:avLst/>
              <a:gdLst/>
              <a:ahLst/>
              <a:cxnLst/>
              <a:rect l="l" t="t" r="r" b="b"/>
              <a:pathLst>
                <a:path w="6141720" h="510539">
                  <a:moveTo>
                    <a:pt x="6056630" y="0"/>
                  </a:moveTo>
                  <a:lnTo>
                    <a:pt x="85090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90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90" y="510540"/>
                  </a:lnTo>
                  <a:lnTo>
                    <a:pt x="6056630" y="510540"/>
                  </a:lnTo>
                  <a:lnTo>
                    <a:pt x="6089749" y="503852"/>
                  </a:lnTo>
                  <a:lnTo>
                    <a:pt x="6116796" y="485616"/>
                  </a:lnTo>
                  <a:lnTo>
                    <a:pt x="6135032" y="458569"/>
                  </a:lnTo>
                  <a:lnTo>
                    <a:pt x="6141720" y="425450"/>
                  </a:lnTo>
                  <a:lnTo>
                    <a:pt x="6141720" y="85090"/>
                  </a:lnTo>
                  <a:lnTo>
                    <a:pt x="6135032" y="51970"/>
                  </a:lnTo>
                  <a:lnTo>
                    <a:pt x="6116796" y="24923"/>
                  </a:lnTo>
                  <a:lnTo>
                    <a:pt x="6089749" y="6687"/>
                  </a:lnTo>
                  <a:lnTo>
                    <a:pt x="60566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62583" y="3977639"/>
              <a:ext cx="6141720" cy="510540"/>
            </a:xfrm>
            <a:custGeom>
              <a:avLst/>
              <a:gdLst/>
              <a:ahLst/>
              <a:cxnLst/>
              <a:rect l="l" t="t" r="r" b="b"/>
              <a:pathLst>
                <a:path w="6141720" h="510539">
                  <a:moveTo>
                    <a:pt x="0" y="85090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90" y="0"/>
                  </a:lnTo>
                  <a:lnTo>
                    <a:pt x="6056630" y="0"/>
                  </a:lnTo>
                  <a:lnTo>
                    <a:pt x="6089749" y="6687"/>
                  </a:lnTo>
                  <a:lnTo>
                    <a:pt x="6116796" y="24923"/>
                  </a:lnTo>
                  <a:lnTo>
                    <a:pt x="6135032" y="51970"/>
                  </a:lnTo>
                  <a:lnTo>
                    <a:pt x="6141720" y="85090"/>
                  </a:lnTo>
                  <a:lnTo>
                    <a:pt x="6141720" y="425450"/>
                  </a:lnTo>
                  <a:lnTo>
                    <a:pt x="6135032" y="458569"/>
                  </a:lnTo>
                  <a:lnTo>
                    <a:pt x="6116796" y="485616"/>
                  </a:lnTo>
                  <a:lnTo>
                    <a:pt x="6089749" y="503852"/>
                  </a:lnTo>
                  <a:lnTo>
                    <a:pt x="6056630" y="510540"/>
                  </a:lnTo>
                  <a:lnTo>
                    <a:pt x="85090" y="510540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9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2583" y="3977639"/>
              <a:ext cx="7100570" cy="510540"/>
            </a:xfrm>
            <a:custGeom>
              <a:avLst/>
              <a:gdLst/>
              <a:ahLst/>
              <a:cxnLst/>
              <a:rect l="l" t="t" r="r" b="b"/>
              <a:pathLst>
                <a:path w="7100570" h="510539">
                  <a:moveTo>
                    <a:pt x="7015226" y="0"/>
                  </a:moveTo>
                  <a:lnTo>
                    <a:pt x="85090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90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90" y="510540"/>
                  </a:lnTo>
                  <a:lnTo>
                    <a:pt x="7015226" y="510540"/>
                  </a:lnTo>
                  <a:lnTo>
                    <a:pt x="7048345" y="503852"/>
                  </a:lnTo>
                  <a:lnTo>
                    <a:pt x="7075392" y="485616"/>
                  </a:lnTo>
                  <a:lnTo>
                    <a:pt x="7093628" y="458569"/>
                  </a:lnTo>
                  <a:lnTo>
                    <a:pt x="7100316" y="425450"/>
                  </a:lnTo>
                  <a:lnTo>
                    <a:pt x="7100316" y="85090"/>
                  </a:lnTo>
                  <a:lnTo>
                    <a:pt x="7093628" y="51970"/>
                  </a:lnTo>
                  <a:lnTo>
                    <a:pt x="7075392" y="24923"/>
                  </a:lnTo>
                  <a:lnTo>
                    <a:pt x="7048345" y="6687"/>
                  </a:lnTo>
                  <a:lnTo>
                    <a:pt x="701522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2583" y="3977639"/>
              <a:ext cx="7100570" cy="510540"/>
            </a:xfrm>
            <a:custGeom>
              <a:avLst/>
              <a:gdLst/>
              <a:ahLst/>
              <a:cxnLst/>
              <a:rect l="l" t="t" r="r" b="b"/>
              <a:pathLst>
                <a:path w="7100570" h="510539">
                  <a:moveTo>
                    <a:pt x="0" y="85090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90" y="0"/>
                  </a:lnTo>
                  <a:lnTo>
                    <a:pt x="7015226" y="0"/>
                  </a:lnTo>
                  <a:lnTo>
                    <a:pt x="7048345" y="6687"/>
                  </a:lnTo>
                  <a:lnTo>
                    <a:pt x="7075392" y="24923"/>
                  </a:lnTo>
                  <a:lnTo>
                    <a:pt x="7093628" y="51970"/>
                  </a:lnTo>
                  <a:lnTo>
                    <a:pt x="7100316" y="85090"/>
                  </a:lnTo>
                  <a:lnTo>
                    <a:pt x="7100316" y="425450"/>
                  </a:lnTo>
                  <a:lnTo>
                    <a:pt x="7093628" y="458569"/>
                  </a:lnTo>
                  <a:lnTo>
                    <a:pt x="7075392" y="485616"/>
                  </a:lnTo>
                  <a:lnTo>
                    <a:pt x="7048345" y="503852"/>
                  </a:lnTo>
                  <a:lnTo>
                    <a:pt x="7015226" y="510540"/>
                  </a:lnTo>
                  <a:lnTo>
                    <a:pt x="85090" y="510540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9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967232" y="3999433"/>
            <a:ext cx="440626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4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rebase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&lt;base&gt;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[-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i]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Caso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haja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conflito: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62583" y="5262371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80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 mergetool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858011" y="6001511"/>
            <a:ext cx="7382509" cy="609600"/>
            <a:chOff x="858011" y="6001511"/>
            <a:chExt cx="7382509" cy="609600"/>
          </a:xfrm>
        </p:grpSpPr>
        <p:sp>
          <p:nvSpPr>
            <p:cNvPr id="43" name="object 43"/>
            <p:cNvSpPr/>
            <p:nvPr/>
          </p:nvSpPr>
          <p:spPr>
            <a:xfrm>
              <a:off x="862583" y="6006083"/>
              <a:ext cx="7373620" cy="600710"/>
            </a:xfrm>
            <a:custGeom>
              <a:avLst/>
              <a:gdLst/>
              <a:ahLst/>
              <a:cxnLst/>
              <a:rect l="l" t="t" r="r" b="b"/>
              <a:pathLst>
                <a:path w="7373620" h="600709">
                  <a:moveTo>
                    <a:pt x="7373111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7373111" y="600455"/>
                  </a:lnTo>
                  <a:lnTo>
                    <a:pt x="73731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2583" y="6006083"/>
              <a:ext cx="7373620" cy="600710"/>
            </a:xfrm>
            <a:custGeom>
              <a:avLst/>
              <a:gdLst/>
              <a:ahLst/>
              <a:cxnLst/>
              <a:rect l="l" t="t" r="r" b="b"/>
              <a:pathLst>
                <a:path w="7373620" h="600709">
                  <a:moveTo>
                    <a:pt x="0" y="600455"/>
                  </a:moveTo>
                  <a:lnTo>
                    <a:pt x="7373111" y="600455"/>
                  </a:lnTo>
                  <a:lnTo>
                    <a:pt x="7373111" y="0"/>
                  </a:lnTo>
                  <a:lnTo>
                    <a:pt x="0" y="0"/>
                  </a:lnTo>
                  <a:lnTo>
                    <a:pt x="0" y="60045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942238" y="6095491"/>
            <a:ext cx="4225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rebase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continue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4306646"/>
            <a:ext cx="520382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Analisando</a:t>
            </a:r>
            <a:r>
              <a:rPr sz="6000" spc="-35" dirty="0"/>
              <a:t> </a:t>
            </a:r>
            <a:r>
              <a:rPr sz="6000" dirty="0"/>
              <a:t>o</a:t>
            </a:r>
            <a:r>
              <a:rPr sz="6000" spc="-20" dirty="0"/>
              <a:t> </a:t>
            </a:r>
            <a:r>
              <a:rPr sz="6000" spc="-25" dirty="0"/>
              <a:t>Log</a:t>
            </a:r>
            <a:endParaRPr sz="6000"/>
          </a:p>
        </p:txBody>
      </p:sp>
      <p:grpSp>
        <p:nvGrpSpPr>
          <p:cNvPr id="3" name="object 3"/>
          <p:cNvGrpSpPr/>
          <p:nvPr/>
        </p:nvGrpSpPr>
        <p:grpSpPr>
          <a:xfrm>
            <a:off x="2691383" y="2284476"/>
            <a:ext cx="3187065" cy="1151890"/>
            <a:chOff x="2691383" y="2284476"/>
            <a:chExt cx="3187065" cy="1151890"/>
          </a:xfrm>
        </p:grpSpPr>
        <p:sp>
          <p:nvSpPr>
            <p:cNvPr id="4" name="object 4"/>
            <p:cNvSpPr/>
            <p:nvPr/>
          </p:nvSpPr>
          <p:spPr>
            <a:xfrm>
              <a:off x="2697479" y="2290572"/>
              <a:ext cx="3175000" cy="645160"/>
            </a:xfrm>
            <a:custGeom>
              <a:avLst/>
              <a:gdLst/>
              <a:ahLst/>
              <a:cxnLst/>
              <a:rect l="l" t="t" r="r" b="b"/>
              <a:pathLst>
                <a:path w="3175000" h="645160">
                  <a:moveTo>
                    <a:pt x="3067049" y="0"/>
                  </a:moveTo>
                  <a:lnTo>
                    <a:pt x="107442" y="0"/>
                  </a:lnTo>
                  <a:lnTo>
                    <a:pt x="65633" y="8447"/>
                  </a:lnTo>
                  <a:lnTo>
                    <a:pt x="31480" y="31480"/>
                  </a:lnTo>
                  <a:lnTo>
                    <a:pt x="8447" y="65633"/>
                  </a:lnTo>
                  <a:lnTo>
                    <a:pt x="0" y="107441"/>
                  </a:lnTo>
                  <a:lnTo>
                    <a:pt x="0" y="537210"/>
                  </a:lnTo>
                  <a:lnTo>
                    <a:pt x="8447" y="579018"/>
                  </a:lnTo>
                  <a:lnTo>
                    <a:pt x="31480" y="613171"/>
                  </a:lnTo>
                  <a:lnTo>
                    <a:pt x="65633" y="636204"/>
                  </a:lnTo>
                  <a:lnTo>
                    <a:pt x="107442" y="644651"/>
                  </a:lnTo>
                  <a:lnTo>
                    <a:pt x="3067049" y="644651"/>
                  </a:lnTo>
                  <a:lnTo>
                    <a:pt x="3108858" y="636204"/>
                  </a:lnTo>
                  <a:lnTo>
                    <a:pt x="3143011" y="613171"/>
                  </a:lnTo>
                  <a:lnTo>
                    <a:pt x="3166044" y="579018"/>
                  </a:lnTo>
                  <a:lnTo>
                    <a:pt x="3174492" y="537210"/>
                  </a:lnTo>
                  <a:lnTo>
                    <a:pt x="3174492" y="107441"/>
                  </a:lnTo>
                  <a:lnTo>
                    <a:pt x="3166044" y="65633"/>
                  </a:lnTo>
                  <a:lnTo>
                    <a:pt x="3143011" y="31480"/>
                  </a:lnTo>
                  <a:lnTo>
                    <a:pt x="3108858" y="8447"/>
                  </a:lnTo>
                  <a:lnTo>
                    <a:pt x="306704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97479" y="2290572"/>
              <a:ext cx="3175000" cy="645160"/>
            </a:xfrm>
            <a:custGeom>
              <a:avLst/>
              <a:gdLst/>
              <a:ahLst/>
              <a:cxnLst/>
              <a:rect l="l" t="t" r="r" b="b"/>
              <a:pathLst>
                <a:path w="3175000" h="645160">
                  <a:moveTo>
                    <a:pt x="107442" y="644651"/>
                  </a:moveTo>
                  <a:lnTo>
                    <a:pt x="65633" y="636204"/>
                  </a:lnTo>
                  <a:lnTo>
                    <a:pt x="31480" y="613171"/>
                  </a:lnTo>
                  <a:lnTo>
                    <a:pt x="8447" y="579018"/>
                  </a:lnTo>
                  <a:lnTo>
                    <a:pt x="0" y="537210"/>
                  </a:lnTo>
                  <a:lnTo>
                    <a:pt x="0" y="107441"/>
                  </a:lnTo>
                  <a:lnTo>
                    <a:pt x="8447" y="65633"/>
                  </a:lnTo>
                  <a:lnTo>
                    <a:pt x="31480" y="31480"/>
                  </a:lnTo>
                  <a:lnTo>
                    <a:pt x="65633" y="8447"/>
                  </a:lnTo>
                  <a:lnTo>
                    <a:pt x="107442" y="0"/>
                  </a:lnTo>
                  <a:lnTo>
                    <a:pt x="3067049" y="0"/>
                  </a:lnTo>
                  <a:lnTo>
                    <a:pt x="3108858" y="8447"/>
                  </a:lnTo>
                  <a:lnTo>
                    <a:pt x="3143011" y="31480"/>
                  </a:lnTo>
                  <a:lnTo>
                    <a:pt x="3166044" y="65633"/>
                  </a:lnTo>
                  <a:lnTo>
                    <a:pt x="3174492" y="107441"/>
                  </a:lnTo>
                  <a:lnTo>
                    <a:pt x="3174492" y="537210"/>
                  </a:lnTo>
                  <a:lnTo>
                    <a:pt x="3166044" y="579018"/>
                  </a:lnTo>
                  <a:lnTo>
                    <a:pt x="3143011" y="613171"/>
                  </a:lnTo>
                  <a:lnTo>
                    <a:pt x="3108858" y="636204"/>
                  </a:lnTo>
                  <a:lnTo>
                    <a:pt x="3067049" y="644651"/>
                  </a:lnTo>
                  <a:lnTo>
                    <a:pt x="107442" y="644651"/>
                  </a:lnTo>
                  <a:close/>
                </a:path>
              </a:pathLst>
            </a:custGeom>
            <a:ln w="12192">
              <a:solidFill>
                <a:srgbClr val="333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7257" y="2489559"/>
              <a:ext cx="481965" cy="265430"/>
            </a:xfrm>
            <a:custGeom>
              <a:avLst/>
              <a:gdLst/>
              <a:ahLst/>
              <a:cxnLst/>
              <a:rect l="l" t="t" r="r" b="b"/>
              <a:pathLst>
                <a:path w="481964" h="265430">
                  <a:moveTo>
                    <a:pt x="390575" y="132482"/>
                  </a:moveTo>
                  <a:lnTo>
                    <a:pt x="226441" y="223668"/>
                  </a:lnTo>
                  <a:lnTo>
                    <a:pt x="219771" y="229369"/>
                  </a:lnTo>
                  <a:lnTo>
                    <a:pt x="215947" y="236892"/>
                  </a:lnTo>
                  <a:lnTo>
                    <a:pt x="215243" y="245296"/>
                  </a:lnTo>
                  <a:lnTo>
                    <a:pt x="217931" y="253640"/>
                  </a:lnTo>
                  <a:lnTo>
                    <a:pt x="223579" y="260383"/>
                  </a:lnTo>
                  <a:lnTo>
                    <a:pt x="231108" y="264245"/>
                  </a:lnTo>
                  <a:lnTo>
                    <a:pt x="239541" y="264963"/>
                  </a:lnTo>
                  <a:lnTo>
                    <a:pt x="247904" y="262276"/>
                  </a:lnTo>
                  <a:lnTo>
                    <a:pt x="441798" y="154580"/>
                  </a:lnTo>
                  <a:lnTo>
                    <a:pt x="436118" y="154580"/>
                  </a:lnTo>
                  <a:lnTo>
                    <a:pt x="436118" y="151786"/>
                  </a:lnTo>
                  <a:lnTo>
                    <a:pt x="425322" y="151786"/>
                  </a:lnTo>
                  <a:lnTo>
                    <a:pt x="390575" y="132482"/>
                  </a:lnTo>
                  <a:close/>
                </a:path>
                <a:path w="481964" h="265430">
                  <a:moveTo>
                    <a:pt x="350799" y="110384"/>
                  </a:moveTo>
                  <a:lnTo>
                    <a:pt x="0" y="110384"/>
                  </a:lnTo>
                  <a:lnTo>
                    <a:pt x="0" y="154580"/>
                  </a:lnTo>
                  <a:lnTo>
                    <a:pt x="350799" y="154580"/>
                  </a:lnTo>
                  <a:lnTo>
                    <a:pt x="390575" y="132482"/>
                  </a:lnTo>
                  <a:lnTo>
                    <a:pt x="350799" y="110384"/>
                  </a:lnTo>
                  <a:close/>
                </a:path>
                <a:path w="481964" h="265430">
                  <a:moveTo>
                    <a:pt x="441798" y="110384"/>
                  </a:moveTo>
                  <a:lnTo>
                    <a:pt x="436118" y="110384"/>
                  </a:lnTo>
                  <a:lnTo>
                    <a:pt x="436118" y="154580"/>
                  </a:lnTo>
                  <a:lnTo>
                    <a:pt x="441798" y="154580"/>
                  </a:lnTo>
                  <a:lnTo>
                    <a:pt x="481583" y="132482"/>
                  </a:lnTo>
                  <a:lnTo>
                    <a:pt x="441798" y="110384"/>
                  </a:lnTo>
                  <a:close/>
                </a:path>
                <a:path w="481964" h="265430">
                  <a:moveTo>
                    <a:pt x="425322" y="113178"/>
                  </a:moveTo>
                  <a:lnTo>
                    <a:pt x="390575" y="132482"/>
                  </a:lnTo>
                  <a:lnTo>
                    <a:pt x="425322" y="151786"/>
                  </a:lnTo>
                  <a:lnTo>
                    <a:pt x="425322" y="113178"/>
                  </a:lnTo>
                  <a:close/>
                </a:path>
                <a:path w="481964" h="265430">
                  <a:moveTo>
                    <a:pt x="436118" y="113178"/>
                  </a:moveTo>
                  <a:lnTo>
                    <a:pt x="425322" y="113178"/>
                  </a:lnTo>
                  <a:lnTo>
                    <a:pt x="425322" y="151786"/>
                  </a:lnTo>
                  <a:lnTo>
                    <a:pt x="436118" y="151786"/>
                  </a:lnTo>
                  <a:lnTo>
                    <a:pt x="436118" y="113178"/>
                  </a:lnTo>
                  <a:close/>
                </a:path>
                <a:path w="481964" h="265430">
                  <a:moveTo>
                    <a:pt x="239541" y="0"/>
                  </a:moveTo>
                  <a:lnTo>
                    <a:pt x="231108" y="704"/>
                  </a:lnTo>
                  <a:lnTo>
                    <a:pt x="223579" y="4528"/>
                  </a:lnTo>
                  <a:lnTo>
                    <a:pt x="217931" y="11197"/>
                  </a:lnTo>
                  <a:lnTo>
                    <a:pt x="215243" y="19561"/>
                  </a:lnTo>
                  <a:lnTo>
                    <a:pt x="215947" y="28009"/>
                  </a:lnTo>
                  <a:lnTo>
                    <a:pt x="219771" y="35575"/>
                  </a:lnTo>
                  <a:lnTo>
                    <a:pt x="226441" y="41296"/>
                  </a:lnTo>
                  <a:lnTo>
                    <a:pt x="390575" y="132482"/>
                  </a:lnTo>
                  <a:lnTo>
                    <a:pt x="425322" y="113178"/>
                  </a:lnTo>
                  <a:lnTo>
                    <a:pt x="436118" y="113178"/>
                  </a:lnTo>
                  <a:lnTo>
                    <a:pt x="436118" y="110384"/>
                  </a:lnTo>
                  <a:lnTo>
                    <a:pt x="441798" y="110384"/>
                  </a:lnTo>
                  <a:lnTo>
                    <a:pt x="247904" y="2688"/>
                  </a:lnTo>
                  <a:lnTo>
                    <a:pt x="23954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61309" y="2449830"/>
              <a:ext cx="346075" cy="344805"/>
            </a:xfrm>
            <a:custGeom>
              <a:avLst/>
              <a:gdLst/>
              <a:ahLst/>
              <a:cxnLst/>
              <a:rect l="l" t="t" r="r" b="b"/>
              <a:pathLst>
                <a:path w="346075" h="344805">
                  <a:moveTo>
                    <a:pt x="172973" y="0"/>
                  </a:moveTo>
                  <a:lnTo>
                    <a:pt x="127000" y="6150"/>
                  </a:lnTo>
                  <a:lnTo>
                    <a:pt x="85682" y="23509"/>
                  </a:lnTo>
                  <a:lnTo>
                    <a:pt x="50673" y="50434"/>
                  </a:lnTo>
                  <a:lnTo>
                    <a:pt x="23622" y="85287"/>
                  </a:lnTo>
                  <a:lnTo>
                    <a:pt x="6180" y="126426"/>
                  </a:lnTo>
                  <a:lnTo>
                    <a:pt x="0" y="172212"/>
                  </a:lnTo>
                  <a:lnTo>
                    <a:pt x="6180" y="217997"/>
                  </a:lnTo>
                  <a:lnTo>
                    <a:pt x="23621" y="259136"/>
                  </a:lnTo>
                  <a:lnTo>
                    <a:pt x="50672" y="293989"/>
                  </a:lnTo>
                  <a:lnTo>
                    <a:pt x="85682" y="320914"/>
                  </a:lnTo>
                  <a:lnTo>
                    <a:pt x="126999" y="338273"/>
                  </a:lnTo>
                  <a:lnTo>
                    <a:pt x="172973" y="344424"/>
                  </a:lnTo>
                  <a:lnTo>
                    <a:pt x="218947" y="338273"/>
                  </a:lnTo>
                  <a:lnTo>
                    <a:pt x="260265" y="320914"/>
                  </a:lnTo>
                  <a:lnTo>
                    <a:pt x="295274" y="293989"/>
                  </a:lnTo>
                  <a:lnTo>
                    <a:pt x="322325" y="259136"/>
                  </a:lnTo>
                  <a:lnTo>
                    <a:pt x="339767" y="217997"/>
                  </a:lnTo>
                  <a:lnTo>
                    <a:pt x="345947" y="172212"/>
                  </a:lnTo>
                  <a:lnTo>
                    <a:pt x="339767" y="126426"/>
                  </a:lnTo>
                  <a:lnTo>
                    <a:pt x="322325" y="85287"/>
                  </a:lnTo>
                  <a:lnTo>
                    <a:pt x="295274" y="50434"/>
                  </a:lnTo>
                  <a:lnTo>
                    <a:pt x="260265" y="23509"/>
                  </a:lnTo>
                  <a:lnTo>
                    <a:pt x="218947" y="6150"/>
                  </a:lnTo>
                  <a:lnTo>
                    <a:pt x="17297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61309" y="2449830"/>
              <a:ext cx="346075" cy="344805"/>
            </a:xfrm>
            <a:custGeom>
              <a:avLst/>
              <a:gdLst/>
              <a:ahLst/>
              <a:cxnLst/>
              <a:rect l="l" t="t" r="r" b="b"/>
              <a:pathLst>
                <a:path w="346075" h="344805">
                  <a:moveTo>
                    <a:pt x="172973" y="344424"/>
                  </a:moveTo>
                  <a:lnTo>
                    <a:pt x="126999" y="338273"/>
                  </a:lnTo>
                  <a:lnTo>
                    <a:pt x="85682" y="320914"/>
                  </a:lnTo>
                  <a:lnTo>
                    <a:pt x="50672" y="293989"/>
                  </a:lnTo>
                  <a:lnTo>
                    <a:pt x="23621" y="259136"/>
                  </a:lnTo>
                  <a:lnTo>
                    <a:pt x="6180" y="217997"/>
                  </a:lnTo>
                  <a:lnTo>
                    <a:pt x="0" y="172212"/>
                  </a:lnTo>
                  <a:lnTo>
                    <a:pt x="6180" y="126426"/>
                  </a:lnTo>
                  <a:lnTo>
                    <a:pt x="23622" y="85287"/>
                  </a:lnTo>
                  <a:lnTo>
                    <a:pt x="50673" y="50434"/>
                  </a:lnTo>
                  <a:lnTo>
                    <a:pt x="85682" y="23509"/>
                  </a:lnTo>
                  <a:lnTo>
                    <a:pt x="127000" y="6150"/>
                  </a:lnTo>
                  <a:lnTo>
                    <a:pt x="172973" y="0"/>
                  </a:lnTo>
                  <a:lnTo>
                    <a:pt x="218947" y="6150"/>
                  </a:lnTo>
                  <a:lnTo>
                    <a:pt x="260265" y="23509"/>
                  </a:lnTo>
                  <a:lnTo>
                    <a:pt x="295274" y="50434"/>
                  </a:lnTo>
                  <a:lnTo>
                    <a:pt x="322325" y="85287"/>
                  </a:lnTo>
                  <a:lnTo>
                    <a:pt x="339767" y="126426"/>
                  </a:lnTo>
                  <a:lnTo>
                    <a:pt x="345947" y="172212"/>
                  </a:lnTo>
                  <a:lnTo>
                    <a:pt x="339767" y="217997"/>
                  </a:lnTo>
                  <a:lnTo>
                    <a:pt x="322325" y="259136"/>
                  </a:lnTo>
                  <a:lnTo>
                    <a:pt x="295274" y="293989"/>
                  </a:lnTo>
                  <a:lnTo>
                    <a:pt x="260265" y="320914"/>
                  </a:lnTo>
                  <a:lnTo>
                    <a:pt x="218947" y="338273"/>
                  </a:lnTo>
                  <a:lnTo>
                    <a:pt x="172973" y="344424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88841" y="2451354"/>
              <a:ext cx="344805" cy="346075"/>
            </a:xfrm>
            <a:custGeom>
              <a:avLst/>
              <a:gdLst/>
              <a:ahLst/>
              <a:cxnLst/>
              <a:rect l="l" t="t" r="r" b="b"/>
              <a:pathLst>
                <a:path w="344804" h="346075">
                  <a:moveTo>
                    <a:pt x="172212" y="0"/>
                  </a:moveTo>
                  <a:lnTo>
                    <a:pt x="126426" y="6180"/>
                  </a:lnTo>
                  <a:lnTo>
                    <a:pt x="85287" y="23622"/>
                  </a:lnTo>
                  <a:lnTo>
                    <a:pt x="50434" y="50673"/>
                  </a:lnTo>
                  <a:lnTo>
                    <a:pt x="23509" y="85682"/>
                  </a:lnTo>
                  <a:lnTo>
                    <a:pt x="6150" y="127000"/>
                  </a:lnTo>
                  <a:lnTo>
                    <a:pt x="0" y="172974"/>
                  </a:lnTo>
                  <a:lnTo>
                    <a:pt x="6150" y="218948"/>
                  </a:lnTo>
                  <a:lnTo>
                    <a:pt x="23509" y="260265"/>
                  </a:lnTo>
                  <a:lnTo>
                    <a:pt x="50434" y="295275"/>
                  </a:lnTo>
                  <a:lnTo>
                    <a:pt x="85287" y="322325"/>
                  </a:lnTo>
                  <a:lnTo>
                    <a:pt x="126426" y="339767"/>
                  </a:lnTo>
                  <a:lnTo>
                    <a:pt x="172212" y="345948"/>
                  </a:lnTo>
                  <a:lnTo>
                    <a:pt x="217997" y="339767"/>
                  </a:lnTo>
                  <a:lnTo>
                    <a:pt x="259136" y="322325"/>
                  </a:lnTo>
                  <a:lnTo>
                    <a:pt x="293989" y="295275"/>
                  </a:lnTo>
                  <a:lnTo>
                    <a:pt x="320914" y="260265"/>
                  </a:lnTo>
                  <a:lnTo>
                    <a:pt x="338273" y="218948"/>
                  </a:lnTo>
                  <a:lnTo>
                    <a:pt x="344424" y="172974"/>
                  </a:lnTo>
                  <a:lnTo>
                    <a:pt x="338273" y="127000"/>
                  </a:lnTo>
                  <a:lnTo>
                    <a:pt x="320914" y="85682"/>
                  </a:lnTo>
                  <a:lnTo>
                    <a:pt x="293989" y="50673"/>
                  </a:lnTo>
                  <a:lnTo>
                    <a:pt x="259136" y="23622"/>
                  </a:lnTo>
                  <a:lnTo>
                    <a:pt x="217997" y="6180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88841" y="2451354"/>
              <a:ext cx="344805" cy="346075"/>
            </a:xfrm>
            <a:custGeom>
              <a:avLst/>
              <a:gdLst/>
              <a:ahLst/>
              <a:cxnLst/>
              <a:rect l="l" t="t" r="r" b="b"/>
              <a:pathLst>
                <a:path w="344804" h="346075">
                  <a:moveTo>
                    <a:pt x="172212" y="345948"/>
                  </a:moveTo>
                  <a:lnTo>
                    <a:pt x="126426" y="339767"/>
                  </a:lnTo>
                  <a:lnTo>
                    <a:pt x="85287" y="322325"/>
                  </a:lnTo>
                  <a:lnTo>
                    <a:pt x="50434" y="295275"/>
                  </a:lnTo>
                  <a:lnTo>
                    <a:pt x="23509" y="260265"/>
                  </a:lnTo>
                  <a:lnTo>
                    <a:pt x="6150" y="218948"/>
                  </a:lnTo>
                  <a:lnTo>
                    <a:pt x="0" y="172974"/>
                  </a:lnTo>
                  <a:lnTo>
                    <a:pt x="6150" y="127000"/>
                  </a:lnTo>
                  <a:lnTo>
                    <a:pt x="23509" y="85682"/>
                  </a:lnTo>
                  <a:lnTo>
                    <a:pt x="50434" y="50673"/>
                  </a:lnTo>
                  <a:lnTo>
                    <a:pt x="85287" y="23622"/>
                  </a:lnTo>
                  <a:lnTo>
                    <a:pt x="126426" y="6180"/>
                  </a:lnTo>
                  <a:lnTo>
                    <a:pt x="172212" y="0"/>
                  </a:lnTo>
                  <a:lnTo>
                    <a:pt x="217997" y="6180"/>
                  </a:lnTo>
                  <a:lnTo>
                    <a:pt x="259136" y="23622"/>
                  </a:lnTo>
                  <a:lnTo>
                    <a:pt x="293989" y="50673"/>
                  </a:lnTo>
                  <a:lnTo>
                    <a:pt x="320914" y="85682"/>
                  </a:lnTo>
                  <a:lnTo>
                    <a:pt x="338273" y="127000"/>
                  </a:lnTo>
                  <a:lnTo>
                    <a:pt x="344424" y="172974"/>
                  </a:lnTo>
                  <a:lnTo>
                    <a:pt x="338273" y="218948"/>
                  </a:lnTo>
                  <a:lnTo>
                    <a:pt x="320914" y="260265"/>
                  </a:lnTo>
                  <a:lnTo>
                    <a:pt x="293989" y="295275"/>
                  </a:lnTo>
                  <a:lnTo>
                    <a:pt x="259136" y="322325"/>
                  </a:lnTo>
                  <a:lnTo>
                    <a:pt x="217997" y="339767"/>
                  </a:lnTo>
                  <a:lnTo>
                    <a:pt x="172212" y="345948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24122" y="2488035"/>
              <a:ext cx="481965" cy="265430"/>
            </a:xfrm>
            <a:custGeom>
              <a:avLst/>
              <a:gdLst/>
              <a:ahLst/>
              <a:cxnLst/>
              <a:rect l="l" t="t" r="r" b="b"/>
              <a:pathLst>
                <a:path w="481964" h="265430">
                  <a:moveTo>
                    <a:pt x="390575" y="132482"/>
                  </a:moveTo>
                  <a:lnTo>
                    <a:pt x="226440" y="223668"/>
                  </a:lnTo>
                  <a:lnTo>
                    <a:pt x="219771" y="229369"/>
                  </a:lnTo>
                  <a:lnTo>
                    <a:pt x="215947" y="236892"/>
                  </a:lnTo>
                  <a:lnTo>
                    <a:pt x="215243" y="245296"/>
                  </a:lnTo>
                  <a:lnTo>
                    <a:pt x="217931" y="253640"/>
                  </a:lnTo>
                  <a:lnTo>
                    <a:pt x="223579" y="260383"/>
                  </a:lnTo>
                  <a:lnTo>
                    <a:pt x="231108" y="264245"/>
                  </a:lnTo>
                  <a:lnTo>
                    <a:pt x="239541" y="264963"/>
                  </a:lnTo>
                  <a:lnTo>
                    <a:pt x="247903" y="262276"/>
                  </a:lnTo>
                  <a:lnTo>
                    <a:pt x="441798" y="154580"/>
                  </a:lnTo>
                  <a:lnTo>
                    <a:pt x="436117" y="154580"/>
                  </a:lnTo>
                  <a:lnTo>
                    <a:pt x="436117" y="151786"/>
                  </a:lnTo>
                  <a:lnTo>
                    <a:pt x="425323" y="151786"/>
                  </a:lnTo>
                  <a:lnTo>
                    <a:pt x="390575" y="132482"/>
                  </a:lnTo>
                  <a:close/>
                </a:path>
                <a:path w="481964" h="265430">
                  <a:moveTo>
                    <a:pt x="350799" y="110384"/>
                  </a:moveTo>
                  <a:lnTo>
                    <a:pt x="0" y="110384"/>
                  </a:lnTo>
                  <a:lnTo>
                    <a:pt x="0" y="154580"/>
                  </a:lnTo>
                  <a:lnTo>
                    <a:pt x="350799" y="154580"/>
                  </a:lnTo>
                  <a:lnTo>
                    <a:pt x="390575" y="132482"/>
                  </a:lnTo>
                  <a:lnTo>
                    <a:pt x="350799" y="110384"/>
                  </a:lnTo>
                  <a:close/>
                </a:path>
                <a:path w="481964" h="265430">
                  <a:moveTo>
                    <a:pt x="441798" y="110384"/>
                  </a:moveTo>
                  <a:lnTo>
                    <a:pt x="436117" y="110384"/>
                  </a:lnTo>
                  <a:lnTo>
                    <a:pt x="436117" y="154580"/>
                  </a:lnTo>
                  <a:lnTo>
                    <a:pt x="441798" y="154580"/>
                  </a:lnTo>
                  <a:lnTo>
                    <a:pt x="481583" y="132482"/>
                  </a:lnTo>
                  <a:lnTo>
                    <a:pt x="441798" y="110384"/>
                  </a:lnTo>
                  <a:close/>
                </a:path>
                <a:path w="481964" h="265430">
                  <a:moveTo>
                    <a:pt x="425323" y="113178"/>
                  </a:moveTo>
                  <a:lnTo>
                    <a:pt x="390575" y="132482"/>
                  </a:lnTo>
                  <a:lnTo>
                    <a:pt x="425323" y="151786"/>
                  </a:lnTo>
                  <a:lnTo>
                    <a:pt x="425323" y="113178"/>
                  </a:lnTo>
                  <a:close/>
                </a:path>
                <a:path w="481964" h="265430">
                  <a:moveTo>
                    <a:pt x="436117" y="113178"/>
                  </a:moveTo>
                  <a:lnTo>
                    <a:pt x="425323" y="113178"/>
                  </a:lnTo>
                  <a:lnTo>
                    <a:pt x="425323" y="151786"/>
                  </a:lnTo>
                  <a:lnTo>
                    <a:pt x="436117" y="151786"/>
                  </a:lnTo>
                  <a:lnTo>
                    <a:pt x="436117" y="113178"/>
                  </a:lnTo>
                  <a:close/>
                </a:path>
                <a:path w="481964" h="265430">
                  <a:moveTo>
                    <a:pt x="239541" y="0"/>
                  </a:moveTo>
                  <a:lnTo>
                    <a:pt x="231108" y="704"/>
                  </a:lnTo>
                  <a:lnTo>
                    <a:pt x="223579" y="4528"/>
                  </a:lnTo>
                  <a:lnTo>
                    <a:pt x="217931" y="11197"/>
                  </a:lnTo>
                  <a:lnTo>
                    <a:pt x="215243" y="19561"/>
                  </a:lnTo>
                  <a:lnTo>
                    <a:pt x="215947" y="28009"/>
                  </a:lnTo>
                  <a:lnTo>
                    <a:pt x="219771" y="35575"/>
                  </a:lnTo>
                  <a:lnTo>
                    <a:pt x="226440" y="41296"/>
                  </a:lnTo>
                  <a:lnTo>
                    <a:pt x="390575" y="132482"/>
                  </a:lnTo>
                  <a:lnTo>
                    <a:pt x="425323" y="113178"/>
                  </a:lnTo>
                  <a:lnTo>
                    <a:pt x="436117" y="113178"/>
                  </a:lnTo>
                  <a:lnTo>
                    <a:pt x="436117" y="110384"/>
                  </a:lnTo>
                  <a:lnTo>
                    <a:pt x="441798" y="110384"/>
                  </a:lnTo>
                  <a:lnTo>
                    <a:pt x="247903" y="2688"/>
                  </a:lnTo>
                  <a:lnTo>
                    <a:pt x="23954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93413" y="2449830"/>
              <a:ext cx="346075" cy="344805"/>
            </a:xfrm>
            <a:custGeom>
              <a:avLst/>
              <a:gdLst/>
              <a:ahLst/>
              <a:cxnLst/>
              <a:rect l="l" t="t" r="r" b="b"/>
              <a:pathLst>
                <a:path w="346075" h="344805">
                  <a:moveTo>
                    <a:pt x="172974" y="0"/>
                  </a:moveTo>
                  <a:lnTo>
                    <a:pt x="127000" y="6150"/>
                  </a:lnTo>
                  <a:lnTo>
                    <a:pt x="85682" y="23509"/>
                  </a:lnTo>
                  <a:lnTo>
                    <a:pt x="50673" y="50434"/>
                  </a:lnTo>
                  <a:lnTo>
                    <a:pt x="23622" y="85287"/>
                  </a:lnTo>
                  <a:lnTo>
                    <a:pt x="6180" y="126426"/>
                  </a:lnTo>
                  <a:lnTo>
                    <a:pt x="0" y="172212"/>
                  </a:lnTo>
                  <a:lnTo>
                    <a:pt x="6180" y="217997"/>
                  </a:lnTo>
                  <a:lnTo>
                    <a:pt x="23622" y="259136"/>
                  </a:lnTo>
                  <a:lnTo>
                    <a:pt x="50673" y="293989"/>
                  </a:lnTo>
                  <a:lnTo>
                    <a:pt x="85682" y="320914"/>
                  </a:lnTo>
                  <a:lnTo>
                    <a:pt x="127000" y="338273"/>
                  </a:lnTo>
                  <a:lnTo>
                    <a:pt x="172974" y="344424"/>
                  </a:lnTo>
                  <a:lnTo>
                    <a:pt x="218948" y="338273"/>
                  </a:lnTo>
                  <a:lnTo>
                    <a:pt x="260265" y="320914"/>
                  </a:lnTo>
                  <a:lnTo>
                    <a:pt x="295275" y="293989"/>
                  </a:lnTo>
                  <a:lnTo>
                    <a:pt x="322325" y="259136"/>
                  </a:lnTo>
                  <a:lnTo>
                    <a:pt x="339767" y="217997"/>
                  </a:lnTo>
                  <a:lnTo>
                    <a:pt x="345948" y="172212"/>
                  </a:lnTo>
                  <a:lnTo>
                    <a:pt x="339767" y="126426"/>
                  </a:lnTo>
                  <a:lnTo>
                    <a:pt x="322325" y="85287"/>
                  </a:lnTo>
                  <a:lnTo>
                    <a:pt x="295275" y="50434"/>
                  </a:lnTo>
                  <a:lnTo>
                    <a:pt x="260265" y="23509"/>
                  </a:lnTo>
                  <a:lnTo>
                    <a:pt x="218948" y="6150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93413" y="2449830"/>
              <a:ext cx="346075" cy="344805"/>
            </a:xfrm>
            <a:custGeom>
              <a:avLst/>
              <a:gdLst/>
              <a:ahLst/>
              <a:cxnLst/>
              <a:rect l="l" t="t" r="r" b="b"/>
              <a:pathLst>
                <a:path w="346075" h="344805">
                  <a:moveTo>
                    <a:pt x="172974" y="344424"/>
                  </a:moveTo>
                  <a:lnTo>
                    <a:pt x="127000" y="338273"/>
                  </a:lnTo>
                  <a:lnTo>
                    <a:pt x="85682" y="320914"/>
                  </a:lnTo>
                  <a:lnTo>
                    <a:pt x="50673" y="293989"/>
                  </a:lnTo>
                  <a:lnTo>
                    <a:pt x="23622" y="259136"/>
                  </a:lnTo>
                  <a:lnTo>
                    <a:pt x="6180" y="217997"/>
                  </a:lnTo>
                  <a:lnTo>
                    <a:pt x="0" y="172212"/>
                  </a:lnTo>
                  <a:lnTo>
                    <a:pt x="6180" y="126426"/>
                  </a:lnTo>
                  <a:lnTo>
                    <a:pt x="23622" y="85287"/>
                  </a:lnTo>
                  <a:lnTo>
                    <a:pt x="50673" y="50434"/>
                  </a:lnTo>
                  <a:lnTo>
                    <a:pt x="85682" y="23509"/>
                  </a:lnTo>
                  <a:lnTo>
                    <a:pt x="127000" y="6150"/>
                  </a:lnTo>
                  <a:lnTo>
                    <a:pt x="172974" y="0"/>
                  </a:lnTo>
                  <a:lnTo>
                    <a:pt x="218948" y="6150"/>
                  </a:lnTo>
                  <a:lnTo>
                    <a:pt x="260265" y="23509"/>
                  </a:lnTo>
                  <a:lnTo>
                    <a:pt x="295275" y="50434"/>
                  </a:lnTo>
                  <a:lnTo>
                    <a:pt x="322325" y="85287"/>
                  </a:lnTo>
                  <a:lnTo>
                    <a:pt x="339767" y="126426"/>
                  </a:lnTo>
                  <a:lnTo>
                    <a:pt x="345948" y="172212"/>
                  </a:lnTo>
                  <a:lnTo>
                    <a:pt x="339767" y="217997"/>
                  </a:lnTo>
                  <a:lnTo>
                    <a:pt x="322325" y="259136"/>
                  </a:lnTo>
                  <a:lnTo>
                    <a:pt x="295275" y="293989"/>
                  </a:lnTo>
                  <a:lnTo>
                    <a:pt x="260265" y="320914"/>
                  </a:lnTo>
                  <a:lnTo>
                    <a:pt x="218948" y="338273"/>
                  </a:lnTo>
                  <a:lnTo>
                    <a:pt x="172974" y="344424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79269" y="2390636"/>
              <a:ext cx="567690" cy="567690"/>
            </a:xfrm>
            <a:custGeom>
              <a:avLst/>
              <a:gdLst/>
              <a:ahLst/>
              <a:cxnLst/>
              <a:rect l="l" t="t" r="r" b="b"/>
              <a:pathLst>
                <a:path w="567689" h="567689">
                  <a:moveTo>
                    <a:pt x="300511" y="0"/>
                  </a:moveTo>
                  <a:lnTo>
                    <a:pt x="255515" y="934"/>
                  </a:lnTo>
                  <a:lnTo>
                    <a:pt x="210055" y="9282"/>
                  </a:lnTo>
                  <a:lnTo>
                    <a:pt x="166519" y="24806"/>
                  </a:lnTo>
                  <a:lnTo>
                    <a:pt x="127092" y="46519"/>
                  </a:lnTo>
                  <a:lnTo>
                    <a:pt x="92188" y="73705"/>
                  </a:lnTo>
                  <a:lnTo>
                    <a:pt x="62221" y="105647"/>
                  </a:lnTo>
                  <a:lnTo>
                    <a:pt x="37605" y="141632"/>
                  </a:lnTo>
                  <a:lnTo>
                    <a:pt x="18754" y="180942"/>
                  </a:lnTo>
                  <a:lnTo>
                    <a:pt x="6081" y="222863"/>
                  </a:lnTo>
                  <a:lnTo>
                    <a:pt x="0" y="266679"/>
                  </a:lnTo>
                  <a:lnTo>
                    <a:pt x="924" y="311675"/>
                  </a:lnTo>
                  <a:lnTo>
                    <a:pt x="9268" y="357135"/>
                  </a:lnTo>
                  <a:lnTo>
                    <a:pt x="24797" y="400671"/>
                  </a:lnTo>
                  <a:lnTo>
                    <a:pt x="46519" y="440098"/>
                  </a:lnTo>
                  <a:lnTo>
                    <a:pt x="73719" y="475002"/>
                  </a:lnTo>
                  <a:lnTo>
                    <a:pt x="105679" y="504969"/>
                  </a:lnTo>
                  <a:lnTo>
                    <a:pt x="141682" y="529585"/>
                  </a:lnTo>
                  <a:lnTo>
                    <a:pt x="181011" y="548436"/>
                  </a:lnTo>
                  <a:lnTo>
                    <a:pt x="222949" y="561110"/>
                  </a:lnTo>
                  <a:lnTo>
                    <a:pt x="266780" y="567191"/>
                  </a:lnTo>
                  <a:lnTo>
                    <a:pt x="311785" y="566266"/>
                  </a:lnTo>
                  <a:lnTo>
                    <a:pt x="357248" y="557922"/>
                  </a:lnTo>
                  <a:lnTo>
                    <a:pt x="400781" y="542394"/>
                  </a:lnTo>
                  <a:lnTo>
                    <a:pt x="440199" y="520671"/>
                  </a:lnTo>
                  <a:lnTo>
                    <a:pt x="475088" y="493471"/>
                  </a:lnTo>
                  <a:lnTo>
                    <a:pt x="505038" y="461511"/>
                  </a:lnTo>
                  <a:lnTo>
                    <a:pt x="529635" y="425508"/>
                  </a:lnTo>
                  <a:lnTo>
                    <a:pt x="548468" y="386179"/>
                  </a:lnTo>
                  <a:lnTo>
                    <a:pt x="561124" y="344241"/>
                  </a:lnTo>
                  <a:lnTo>
                    <a:pt x="567191" y="300410"/>
                  </a:lnTo>
                  <a:lnTo>
                    <a:pt x="566256" y="255405"/>
                  </a:lnTo>
                  <a:lnTo>
                    <a:pt x="557908" y="209942"/>
                  </a:lnTo>
                  <a:lnTo>
                    <a:pt x="542384" y="166409"/>
                  </a:lnTo>
                  <a:lnTo>
                    <a:pt x="520671" y="126991"/>
                  </a:lnTo>
                  <a:lnTo>
                    <a:pt x="493486" y="92102"/>
                  </a:lnTo>
                  <a:lnTo>
                    <a:pt x="461543" y="62152"/>
                  </a:lnTo>
                  <a:lnTo>
                    <a:pt x="425559" y="37555"/>
                  </a:lnTo>
                  <a:lnTo>
                    <a:pt x="386248" y="18722"/>
                  </a:lnTo>
                  <a:lnTo>
                    <a:pt x="344327" y="6066"/>
                  </a:lnTo>
                  <a:lnTo>
                    <a:pt x="300511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29787" y="2390636"/>
              <a:ext cx="716915" cy="1007744"/>
            </a:xfrm>
            <a:custGeom>
              <a:avLst/>
              <a:gdLst/>
              <a:ahLst/>
              <a:cxnLst/>
              <a:rect l="l" t="t" r="r" b="b"/>
              <a:pathLst>
                <a:path w="716914" h="1007745">
                  <a:moveTo>
                    <a:pt x="158750" y="357135"/>
                  </a:moveTo>
                  <a:lnTo>
                    <a:pt x="150405" y="311675"/>
                  </a:lnTo>
                  <a:lnTo>
                    <a:pt x="149481" y="266679"/>
                  </a:lnTo>
                  <a:lnTo>
                    <a:pt x="155562" y="222863"/>
                  </a:lnTo>
                  <a:lnTo>
                    <a:pt x="168235" y="180942"/>
                  </a:lnTo>
                  <a:lnTo>
                    <a:pt x="187086" y="141632"/>
                  </a:lnTo>
                  <a:lnTo>
                    <a:pt x="211702" y="105647"/>
                  </a:lnTo>
                  <a:lnTo>
                    <a:pt x="241669" y="73705"/>
                  </a:lnTo>
                  <a:lnTo>
                    <a:pt x="276573" y="46519"/>
                  </a:lnTo>
                  <a:lnTo>
                    <a:pt x="316000" y="24806"/>
                  </a:lnTo>
                  <a:lnTo>
                    <a:pt x="359537" y="9282"/>
                  </a:lnTo>
                  <a:lnTo>
                    <a:pt x="404996" y="934"/>
                  </a:lnTo>
                  <a:lnTo>
                    <a:pt x="449992" y="0"/>
                  </a:lnTo>
                  <a:lnTo>
                    <a:pt x="493808" y="6066"/>
                  </a:lnTo>
                  <a:lnTo>
                    <a:pt x="535729" y="18722"/>
                  </a:lnTo>
                  <a:lnTo>
                    <a:pt x="575040" y="37555"/>
                  </a:lnTo>
                  <a:lnTo>
                    <a:pt x="611024" y="62152"/>
                  </a:lnTo>
                  <a:lnTo>
                    <a:pt x="642967" y="92102"/>
                  </a:lnTo>
                  <a:lnTo>
                    <a:pt x="670152" y="126991"/>
                  </a:lnTo>
                  <a:lnTo>
                    <a:pt x="691865" y="166409"/>
                  </a:lnTo>
                  <a:lnTo>
                    <a:pt x="707389" y="209942"/>
                  </a:lnTo>
                  <a:lnTo>
                    <a:pt x="715737" y="255405"/>
                  </a:lnTo>
                  <a:lnTo>
                    <a:pt x="716672" y="300410"/>
                  </a:lnTo>
                  <a:lnTo>
                    <a:pt x="710605" y="344241"/>
                  </a:lnTo>
                  <a:lnTo>
                    <a:pt x="697949" y="386179"/>
                  </a:lnTo>
                  <a:lnTo>
                    <a:pt x="679116" y="425508"/>
                  </a:lnTo>
                  <a:lnTo>
                    <a:pt x="654519" y="461511"/>
                  </a:lnTo>
                  <a:lnTo>
                    <a:pt x="624569" y="493471"/>
                  </a:lnTo>
                  <a:lnTo>
                    <a:pt x="589680" y="520671"/>
                  </a:lnTo>
                  <a:lnTo>
                    <a:pt x="550262" y="542394"/>
                  </a:lnTo>
                  <a:lnTo>
                    <a:pt x="506729" y="557922"/>
                  </a:lnTo>
                  <a:lnTo>
                    <a:pt x="461266" y="566266"/>
                  </a:lnTo>
                  <a:lnTo>
                    <a:pt x="416261" y="567191"/>
                  </a:lnTo>
                  <a:lnTo>
                    <a:pt x="372430" y="561110"/>
                  </a:lnTo>
                  <a:lnTo>
                    <a:pt x="330492" y="548436"/>
                  </a:lnTo>
                  <a:lnTo>
                    <a:pt x="291163" y="529585"/>
                  </a:lnTo>
                  <a:lnTo>
                    <a:pt x="255160" y="504969"/>
                  </a:lnTo>
                  <a:lnTo>
                    <a:pt x="223200" y="475002"/>
                  </a:lnTo>
                  <a:lnTo>
                    <a:pt x="196000" y="440098"/>
                  </a:lnTo>
                  <a:lnTo>
                    <a:pt x="174278" y="400671"/>
                  </a:lnTo>
                  <a:lnTo>
                    <a:pt x="158750" y="357135"/>
                  </a:lnTo>
                  <a:close/>
                </a:path>
                <a:path w="716914" h="1007745">
                  <a:moveTo>
                    <a:pt x="291211" y="529601"/>
                  </a:moveTo>
                  <a:lnTo>
                    <a:pt x="0" y="1007502"/>
                  </a:lnTo>
                </a:path>
              </a:pathLst>
            </a:custGeom>
            <a:ln w="762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40985" y="2488035"/>
              <a:ext cx="481965" cy="265430"/>
            </a:xfrm>
            <a:custGeom>
              <a:avLst/>
              <a:gdLst/>
              <a:ahLst/>
              <a:cxnLst/>
              <a:rect l="l" t="t" r="r" b="b"/>
              <a:pathLst>
                <a:path w="481964" h="265430">
                  <a:moveTo>
                    <a:pt x="390575" y="132482"/>
                  </a:moveTo>
                  <a:lnTo>
                    <a:pt x="226440" y="223668"/>
                  </a:lnTo>
                  <a:lnTo>
                    <a:pt x="219771" y="229369"/>
                  </a:lnTo>
                  <a:lnTo>
                    <a:pt x="215947" y="236892"/>
                  </a:lnTo>
                  <a:lnTo>
                    <a:pt x="215243" y="245296"/>
                  </a:lnTo>
                  <a:lnTo>
                    <a:pt x="217931" y="253640"/>
                  </a:lnTo>
                  <a:lnTo>
                    <a:pt x="223579" y="260383"/>
                  </a:lnTo>
                  <a:lnTo>
                    <a:pt x="231108" y="264245"/>
                  </a:lnTo>
                  <a:lnTo>
                    <a:pt x="239541" y="264963"/>
                  </a:lnTo>
                  <a:lnTo>
                    <a:pt x="247903" y="262276"/>
                  </a:lnTo>
                  <a:lnTo>
                    <a:pt x="441798" y="154580"/>
                  </a:lnTo>
                  <a:lnTo>
                    <a:pt x="436117" y="154580"/>
                  </a:lnTo>
                  <a:lnTo>
                    <a:pt x="436117" y="151786"/>
                  </a:lnTo>
                  <a:lnTo>
                    <a:pt x="425323" y="151786"/>
                  </a:lnTo>
                  <a:lnTo>
                    <a:pt x="390575" y="132482"/>
                  </a:lnTo>
                  <a:close/>
                </a:path>
                <a:path w="481964" h="265430">
                  <a:moveTo>
                    <a:pt x="350799" y="110384"/>
                  </a:moveTo>
                  <a:lnTo>
                    <a:pt x="0" y="110384"/>
                  </a:lnTo>
                  <a:lnTo>
                    <a:pt x="0" y="154580"/>
                  </a:lnTo>
                  <a:lnTo>
                    <a:pt x="350799" y="154580"/>
                  </a:lnTo>
                  <a:lnTo>
                    <a:pt x="390575" y="132482"/>
                  </a:lnTo>
                  <a:lnTo>
                    <a:pt x="350799" y="110384"/>
                  </a:lnTo>
                  <a:close/>
                </a:path>
                <a:path w="481964" h="265430">
                  <a:moveTo>
                    <a:pt x="441798" y="110384"/>
                  </a:moveTo>
                  <a:lnTo>
                    <a:pt x="436117" y="110384"/>
                  </a:lnTo>
                  <a:lnTo>
                    <a:pt x="436117" y="154580"/>
                  </a:lnTo>
                  <a:lnTo>
                    <a:pt x="441798" y="154580"/>
                  </a:lnTo>
                  <a:lnTo>
                    <a:pt x="481583" y="132482"/>
                  </a:lnTo>
                  <a:lnTo>
                    <a:pt x="441798" y="110384"/>
                  </a:lnTo>
                  <a:close/>
                </a:path>
                <a:path w="481964" h="265430">
                  <a:moveTo>
                    <a:pt x="425323" y="113178"/>
                  </a:moveTo>
                  <a:lnTo>
                    <a:pt x="390575" y="132482"/>
                  </a:lnTo>
                  <a:lnTo>
                    <a:pt x="425323" y="151786"/>
                  </a:lnTo>
                  <a:lnTo>
                    <a:pt x="425323" y="113178"/>
                  </a:lnTo>
                  <a:close/>
                </a:path>
                <a:path w="481964" h="265430">
                  <a:moveTo>
                    <a:pt x="436117" y="113178"/>
                  </a:moveTo>
                  <a:lnTo>
                    <a:pt x="425323" y="113178"/>
                  </a:lnTo>
                  <a:lnTo>
                    <a:pt x="425323" y="151786"/>
                  </a:lnTo>
                  <a:lnTo>
                    <a:pt x="436117" y="151786"/>
                  </a:lnTo>
                  <a:lnTo>
                    <a:pt x="436117" y="113178"/>
                  </a:lnTo>
                  <a:close/>
                </a:path>
                <a:path w="481964" h="265430">
                  <a:moveTo>
                    <a:pt x="239541" y="0"/>
                  </a:moveTo>
                  <a:lnTo>
                    <a:pt x="231108" y="704"/>
                  </a:lnTo>
                  <a:lnTo>
                    <a:pt x="223579" y="4528"/>
                  </a:lnTo>
                  <a:lnTo>
                    <a:pt x="217931" y="11197"/>
                  </a:lnTo>
                  <a:lnTo>
                    <a:pt x="215243" y="19561"/>
                  </a:lnTo>
                  <a:lnTo>
                    <a:pt x="215947" y="28009"/>
                  </a:lnTo>
                  <a:lnTo>
                    <a:pt x="219771" y="35575"/>
                  </a:lnTo>
                  <a:lnTo>
                    <a:pt x="226440" y="41296"/>
                  </a:lnTo>
                  <a:lnTo>
                    <a:pt x="390575" y="132482"/>
                  </a:lnTo>
                  <a:lnTo>
                    <a:pt x="425323" y="113178"/>
                  </a:lnTo>
                  <a:lnTo>
                    <a:pt x="436117" y="113178"/>
                  </a:lnTo>
                  <a:lnTo>
                    <a:pt x="436117" y="110384"/>
                  </a:lnTo>
                  <a:lnTo>
                    <a:pt x="441798" y="110384"/>
                  </a:lnTo>
                  <a:lnTo>
                    <a:pt x="247903" y="2688"/>
                  </a:lnTo>
                  <a:lnTo>
                    <a:pt x="23954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05705" y="2449830"/>
              <a:ext cx="344805" cy="344805"/>
            </a:xfrm>
            <a:custGeom>
              <a:avLst/>
              <a:gdLst/>
              <a:ahLst/>
              <a:cxnLst/>
              <a:rect l="l" t="t" r="r" b="b"/>
              <a:pathLst>
                <a:path w="344804" h="344805">
                  <a:moveTo>
                    <a:pt x="172212" y="0"/>
                  </a:moveTo>
                  <a:lnTo>
                    <a:pt x="126426" y="6150"/>
                  </a:lnTo>
                  <a:lnTo>
                    <a:pt x="85287" y="23509"/>
                  </a:lnTo>
                  <a:lnTo>
                    <a:pt x="50434" y="50434"/>
                  </a:lnTo>
                  <a:lnTo>
                    <a:pt x="23509" y="85287"/>
                  </a:lnTo>
                  <a:lnTo>
                    <a:pt x="6150" y="126426"/>
                  </a:lnTo>
                  <a:lnTo>
                    <a:pt x="0" y="172212"/>
                  </a:lnTo>
                  <a:lnTo>
                    <a:pt x="6150" y="217997"/>
                  </a:lnTo>
                  <a:lnTo>
                    <a:pt x="23509" y="259136"/>
                  </a:lnTo>
                  <a:lnTo>
                    <a:pt x="50434" y="293989"/>
                  </a:lnTo>
                  <a:lnTo>
                    <a:pt x="85287" y="320914"/>
                  </a:lnTo>
                  <a:lnTo>
                    <a:pt x="126426" y="338273"/>
                  </a:lnTo>
                  <a:lnTo>
                    <a:pt x="172212" y="344424"/>
                  </a:lnTo>
                  <a:lnTo>
                    <a:pt x="217997" y="338273"/>
                  </a:lnTo>
                  <a:lnTo>
                    <a:pt x="259136" y="320914"/>
                  </a:lnTo>
                  <a:lnTo>
                    <a:pt x="293989" y="293989"/>
                  </a:lnTo>
                  <a:lnTo>
                    <a:pt x="320914" y="259136"/>
                  </a:lnTo>
                  <a:lnTo>
                    <a:pt x="338273" y="217997"/>
                  </a:lnTo>
                  <a:lnTo>
                    <a:pt x="344424" y="172212"/>
                  </a:lnTo>
                  <a:lnTo>
                    <a:pt x="338273" y="126426"/>
                  </a:lnTo>
                  <a:lnTo>
                    <a:pt x="320914" y="85287"/>
                  </a:lnTo>
                  <a:lnTo>
                    <a:pt x="293989" y="50434"/>
                  </a:lnTo>
                  <a:lnTo>
                    <a:pt x="259136" y="23509"/>
                  </a:lnTo>
                  <a:lnTo>
                    <a:pt x="217997" y="6150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05705" y="2449830"/>
              <a:ext cx="344805" cy="344805"/>
            </a:xfrm>
            <a:custGeom>
              <a:avLst/>
              <a:gdLst/>
              <a:ahLst/>
              <a:cxnLst/>
              <a:rect l="l" t="t" r="r" b="b"/>
              <a:pathLst>
                <a:path w="344804" h="344805">
                  <a:moveTo>
                    <a:pt x="172212" y="344424"/>
                  </a:moveTo>
                  <a:lnTo>
                    <a:pt x="126426" y="338273"/>
                  </a:lnTo>
                  <a:lnTo>
                    <a:pt x="85287" y="320914"/>
                  </a:lnTo>
                  <a:lnTo>
                    <a:pt x="50434" y="293989"/>
                  </a:lnTo>
                  <a:lnTo>
                    <a:pt x="23509" y="259136"/>
                  </a:lnTo>
                  <a:lnTo>
                    <a:pt x="6150" y="217997"/>
                  </a:lnTo>
                  <a:lnTo>
                    <a:pt x="0" y="172212"/>
                  </a:lnTo>
                  <a:lnTo>
                    <a:pt x="6150" y="126426"/>
                  </a:lnTo>
                  <a:lnTo>
                    <a:pt x="23509" y="85287"/>
                  </a:lnTo>
                  <a:lnTo>
                    <a:pt x="50434" y="50434"/>
                  </a:lnTo>
                  <a:lnTo>
                    <a:pt x="85287" y="23509"/>
                  </a:lnTo>
                  <a:lnTo>
                    <a:pt x="126426" y="6150"/>
                  </a:lnTo>
                  <a:lnTo>
                    <a:pt x="172212" y="0"/>
                  </a:lnTo>
                  <a:lnTo>
                    <a:pt x="217997" y="6150"/>
                  </a:lnTo>
                  <a:lnTo>
                    <a:pt x="259136" y="23509"/>
                  </a:lnTo>
                  <a:lnTo>
                    <a:pt x="293989" y="50434"/>
                  </a:lnTo>
                  <a:lnTo>
                    <a:pt x="320914" y="85287"/>
                  </a:lnTo>
                  <a:lnTo>
                    <a:pt x="338273" y="126426"/>
                  </a:lnTo>
                  <a:lnTo>
                    <a:pt x="344424" y="172212"/>
                  </a:lnTo>
                  <a:lnTo>
                    <a:pt x="338273" y="217997"/>
                  </a:lnTo>
                  <a:lnTo>
                    <a:pt x="320914" y="259136"/>
                  </a:lnTo>
                  <a:lnTo>
                    <a:pt x="293989" y="293989"/>
                  </a:lnTo>
                  <a:lnTo>
                    <a:pt x="259136" y="320914"/>
                  </a:lnTo>
                  <a:lnTo>
                    <a:pt x="217997" y="338273"/>
                  </a:lnTo>
                  <a:lnTo>
                    <a:pt x="172212" y="344424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22569" y="2449830"/>
              <a:ext cx="346075" cy="344805"/>
            </a:xfrm>
            <a:custGeom>
              <a:avLst/>
              <a:gdLst/>
              <a:ahLst/>
              <a:cxnLst/>
              <a:rect l="l" t="t" r="r" b="b"/>
              <a:pathLst>
                <a:path w="346075" h="344805">
                  <a:moveTo>
                    <a:pt x="172974" y="0"/>
                  </a:moveTo>
                  <a:lnTo>
                    <a:pt x="127000" y="6150"/>
                  </a:lnTo>
                  <a:lnTo>
                    <a:pt x="85682" y="23509"/>
                  </a:lnTo>
                  <a:lnTo>
                    <a:pt x="50673" y="50434"/>
                  </a:lnTo>
                  <a:lnTo>
                    <a:pt x="23622" y="85287"/>
                  </a:lnTo>
                  <a:lnTo>
                    <a:pt x="6180" y="126426"/>
                  </a:lnTo>
                  <a:lnTo>
                    <a:pt x="0" y="172212"/>
                  </a:lnTo>
                  <a:lnTo>
                    <a:pt x="6180" y="217997"/>
                  </a:lnTo>
                  <a:lnTo>
                    <a:pt x="23622" y="259136"/>
                  </a:lnTo>
                  <a:lnTo>
                    <a:pt x="50673" y="293989"/>
                  </a:lnTo>
                  <a:lnTo>
                    <a:pt x="85682" y="320914"/>
                  </a:lnTo>
                  <a:lnTo>
                    <a:pt x="127000" y="338273"/>
                  </a:lnTo>
                  <a:lnTo>
                    <a:pt x="172974" y="344424"/>
                  </a:lnTo>
                  <a:lnTo>
                    <a:pt x="218947" y="338273"/>
                  </a:lnTo>
                  <a:lnTo>
                    <a:pt x="260265" y="320914"/>
                  </a:lnTo>
                  <a:lnTo>
                    <a:pt x="295274" y="293989"/>
                  </a:lnTo>
                  <a:lnTo>
                    <a:pt x="322325" y="259136"/>
                  </a:lnTo>
                  <a:lnTo>
                    <a:pt x="339767" y="217997"/>
                  </a:lnTo>
                  <a:lnTo>
                    <a:pt x="345947" y="172212"/>
                  </a:lnTo>
                  <a:lnTo>
                    <a:pt x="339767" y="126426"/>
                  </a:lnTo>
                  <a:lnTo>
                    <a:pt x="322325" y="85287"/>
                  </a:lnTo>
                  <a:lnTo>
                    <a:pt x="295275" y="50434"/>
                  </a:lnTo>
                  <a:lnTo>
                    <a:pt x="260265" y="23509"/>
                  </a:lnTo>
                  <a:lnTo>
                    <a:pt x="218948" y="6150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22569" y="2449830"/>
              <a:ext cx="346075" cy="344805"/>
            </a:xfrm>
            <a:custGeom>
              <a:avLst/>
              <a:gdLst/>
              <a:ahLst/>
              <a:cxnLst/>
              <a:rect l="l" t="t" r="r" b="b"/>
              <a:pathLst>
                <a:path w="346075" h="344805">
                  <a:moveTo>
                    <a:pt x="172974" y="344424"/>
                  </a:moveTo>
                  <a:lnTo>
                    <a:pt x="127000" y="338273"/>
                  </a:lnTo>
                  <a:lnTo>
                    <a:pt x="85682" y="320914"/>
                  </a:lnTo>
                  <a:lnTo>
                    <a:pt x="50673" y="293989"/>
                  </a:lnTo>
                  <a:lnTo>
                    <a:pt x="23622" y="259136"/>
                  </a:lnTo>
                  <a:lnTo>
                    <a:pt x="6180" y="217997"/>
                  </a:lnTo>
                  <a:lnTo>
                    <a:pt x="0" y="172212"/>
                  </a:lnTo>
                  <a:lnTo>
                    <a:pt x="6180" y="126426"/>
                  </a:lnTo>
                  <a:lnTo>
                    <a:pt x="23622" y="85287"/>
                  </a:lnTo>
                  <a:lnTo>
                    <a:pt x="50673" y="50434"/>
                  </a:lnTo>
                  <a:lnTo>
                    <a:pt x="85682" y="23509"/>
                  </a:lnTo>
                  <a:lnTo>
                    <a:pt x="127000" y="6150"/>
                  </a:lnTo>
                  <a:lnTo>
                    <a:pt x="172974" y="0"/>
                  </a:lnTo>
                  <a:lnTo>
                    <a:pt x="218948" y="6150"/>
                  </a:lnTo>
                  <a:lnTo>
                    <a:pt x="260265" y="23509"/>
                  </a:lnTo>
                  <a:lnTo>
                    <a:pt x="295275" y="50434"/>
                  </a:lnTo>
                  <a:lnTo>
                    <a:pt x="322325" y="85287"/>
                  </a:lnTo>
                  <a:lnTo>
                    <a:pt x="339767" y="126426"/>
                  </a:lnTo>
                  <a:lnTo>
                    <a:pt x="345947" y="172212"/>
                  </a:lnTo>
                  <a:lnTo>
                    <a:pt x="339767" y="217997"/>
                  </a:lnTo>
                  <a:lnTo>
                    <a:pt x="322325" y="259136"/>
                  </a:lnTo>
                  <a:lnTo>
                    <a:pt x="295274" y="293989"/>
                  </a:lnTo>
                  <a:lnTo>
                    <a:pt x="260265" y="320914"/>
                  </a:lnTo>
                  <a:lnTo>
                    <a:pt x="218947" y="338273"/>
                  </a:lnTo>
                  <a:lnTo>
                    <a:pt x="172974" y="344424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98700">
              <a:lnSpc>
                <a:spcPct val="100000"/>
              </a:lnSpc>
              <a:spcBef>
                <a:spcPts val="95"/>
              </a:spcBef>
            </a:pPr>
            <a:r>
              <a:rPr dirty="0"/>
              <a:t>Analisando o</a:t>
            </a:r>
            <a:r>
              <a:rPr spc="-55" dirty="0"/>
              <a:t> </a:t>
            </a:r>
            <a:r>
              <a:rPr i="1" spc="-25" dirty="0">
                <a:latin typeface="Calibri Light"/>
                <a:cs typeface="Calibri Light"/>
              </a:rPr>
              <a:t>Log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69820" y="2104644"/>
            <a:ext cx="6049010" cy="520065"/>
            <a:chOff x="2369820" y="2104644"/>
            <a:chExt cx="6049010" cy="520065"/>
          </a:xfrm>
        </p:grpSpPr>
        <p:sp>
          <p:nvSpPr>
            <p:cNvPr id="4" name="object 4"/>
            <p:cNvSpPr/>
            <p:nvPr/>
          </p:nvSpPr>
          <p:spPr>
            <a:xfrm>
              <a:off x="2374392" y="2109216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5954522" y="510539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50"/>
                  </a:lnTo>
                  <a:lnTo>
                    <a:pt x="6039611" y="85089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74392" y="2109216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89"/>
                  </a:lnTo>
                  <a:lnTo>
                    <a:pt x="6039611" y="425450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369820" y="3787140"/>
            <a:ext cx="6049010" cy="520065"/>
            <a:chOff x="2369820" y="3787140"/>
            <a:chExt cx="6049010" cy="520065"/>
          </a:xfrm>
        </p:grpSpPr>
        <p:sp>
          <p:nvSpPr>
            <p:cNvPr id="7" name="object 7"/>
            <p:cNvSpPr/>
            <p:nvPr/>
          </p:nvSpPr>
          <p:spPr>
            <a:xfrm>
              <a:off x="2374392" y="3791712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5954522" y="510539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50"/>
                  </a:lnTo>
                  <a:lnTo>
                    <a:pt x="6039611" y="85089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74392" y="3791712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89"/>
                  </a:lnTo>
                  <a:lnTo>
                    <a:pt x="6039611" y="425450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04800" y="2897123"/>
            <a:ext cx="1550035" cy="1170940"/>
            <a:chOff x="304800" y="2897123"/>
            <a:chExt cx="1550035" cy="1170940"/>
          </a:xfrm>
        </p:grpSpPr>
        <p:sp>
          <p:nvSpPr>
            <p:cNvPr id="10" name="object 10"/>
            <p:cNvSpPr/>
            <p:nvPr/>
          </p:nvSpPr>
          <p:spPr>
            <a:xfrm>
              <a:off x="310895" y="2903219"/>
              <a:ext cx="1537970" cy="645160"/>
            </a:xfrm>
            <a:custGeom>
              <a:avLst/>
              <a:gdLst/>
              <a:ahLst/>
              <a:cxnLst/>
              <a:rect l="l" t="t" r="r" b="b"/>
              <a:pathLst>
                <a:path w="1537970" h="645160">
                  <a:moveTo>
                    <a:pt x="1430273" y="0"/>
                  </a:moveTo>
                  <a:lnTo>
                    <a:pt x="107441" y="0"/>
                  </a:lnTo>
                  <a:lnTo>
                    <a:pt x="65622" y="8447"/>
                  </a:lnTo>
                  <a:lnTo>
                    <a:pt x="31470" y="31480"/>
                  </a:lnTo>
                  <a:lnTo>
                    <a:pt x="8443" y="65633"/>
                  </a:lnTo>
                  <a:lnTo>
                    <a:pt x="0" y="107441"/>
                  </a:lnTo>
                  <a:lnTo>
                    <a:pt x="0" y="537209"/>
                  </a:lnTo>
                  <a:lnTo>
                    <a:pt x="8443" y="579018"/>
                  </a:lnTo>
                  <a:lnTo>
                    <a:pt x="31470" y="613171"/>
                  </a:lnTo>
                  <a:lnTo>
                    <a:pt x="65622" y="636204"/>
                  </a:lnTo>
                  <a:lnTo>
                    <a:pt x="107441" y="644651"/>
                  </a:lnTo>
                  <a:lnTo>
                    <a:pt x="1430273" y="644651"/>
                  </a:lnTo>
                  <a:lnTo>
                    <a:pt x="1472082" y="636204"/>
                  </a:lnTo>
                  <a:lnTo>
                    <a:pt x="1506235" y="613171"/>
                  </a:lnTo>
                  <a:lnTo>
                    <a:pt x="1529268" y="579018"/>
                  </a:lnTo>
                  <a:lnTo>
                    <a:pt x="1537716" y="537209"/>
                  </a:lnTo>
                  <a:lnTo>
                    <a:pt x="1537716" y="107441"/>
                  </a:lnTo>
                  <a:lnTo>
                    <a:pt x="1529268" y="65633"/>
                  </a:lnTo>
                  <a:lnTo>
                    <a:pt x="1506235" y="31480"/>
                  </a:lnTo>
                  <a:lnTo>
                    <a:pt x="1472082" y="8447"/>
                  </a:lnTo>
                  <a:lnTo>
                    <a:pt x="143027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0895" y="2903219"/>
              <a:ext cx="1537970" cy="645160"/>
            </a:xfrm>
            <a:custGeom>
              <a:avLst/>
              <a:gdLst/>
              <a:ahLst/>
              <a:cxnLst/>
              <a:rect l="l" t="t" r="r" b="b"/>
              <a:pathLst>
                <a:path w="1537970" h="645160">
                  <a:moveTo>
                    <a:pt x="107441" y="644651"/>
                  </a:moveTo>
                  <a:lnTo>
                    <a:pt x="65622" y="636204"/>
                  </a:lnTo>
                  <a:lnTo>
                    <a:pt x="31470" y="613171"/>
                  </a:lnTo>
                  <a:lnTo>
                    <a:pt x="8443" y="579018"/>
                  </a:lnTo>
                  <a:lnTo>
                    <a:pt x="0" y="537209"/>
                  </a:lnTo>
                  <a:lnTo>
                    <a:pt x="0" y="107441"/>
                  </a:lnTo>
                  <a:lnTo>
                    <a:pt x="8443" y="65633"/>
                  </a:lnTo>
                  <a:lnTo>
                    <a:pt x="31470" y="31480"/>
                  </a:lnTo>
                  <a:lnTo>
                    <a:pt x="65622" y="8447"/>
                  </a:lnTo>
                  <a:lnTo>
                    <a:pt x="107441" y="0"/>
                  </a:lnTo>
                  <a:lnTo>
                    <a:pt x="1430273" y="0"/>
                  </a:lnTo>
                  <a:lnTo>
                    <a:pt x="1472082" y="8447"/>
                  </a:lnTo>
                  <a:lnTo>
                    <a:pt x="1506235" y="31480"/>
                  </a:lnTo>
                  <a:lnTo>
                    <a:pt x="1529268" y="65633"/>
                  </a:lnTo>
                  <a:lnTo>
                    <a:pt x="1537716" y="107441"/>
                  </a:lnTo>
                  <a:lnTo>
                    <a:pt x="1537716" y="537209"/>
                  </a:lnTo>
                  <a:lnTo>
                    <a:pt x="1529268" y="579018"/>
                  </a:lnTo>
                  <a:lnTo>
                    <a:pt x="1506235" y="613171"/>
                  </a:lnTo>
                  <a:lnTo>
                    <a:pt x="1472082" y="636204"/>
                  </a:lnTo>
                  <a:lnTo>
                    <a:pt x="1430273" y="644651"/>
                  </a:lnTo>
                  <a:lnTo>
                    <a:pt x="107441" y="644651"/>
                  </a:lnTo>
                  <a:close/>
                </a:path>
              </a:pathLst>
            </a:custGeom>
            <a:ln w="12191">
              <a:solidFill>
                <a:srgbClr val="333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0673" y="3102207"/>
              <a:ext cx="481965" cy="265430"/>
            </a:xfrm>
            <a:custGeom>
              <a:avLst/>
              <a:gdLst/>
              <a:ahLst/>
              <a:cxnLst/>
              <a:rect l="l" t="t" r="r" b="b"/>
              <a:pathLst>
                <a:path w="481965" h="265429">
                  <a:moveTo>
                    <a:pt x="390613" y="132482"/>
                  </a:moveTo>
                  <a:lnTo>
                    <a:pt x="226479" y="223668"/>
                  </a:lnTo>
                  <a:lnTo>
                    <a:pt x="219803" y="229369"/>
                  </a:lnTo>
                  <a:lnTo>
                    <a:pt x="215961" y="236892"/>
                  </a:lnTo>
                  <a:lnTo>
                    <a:pt x="215233" y="245296"/>
                  </a:lnTo>
                  <a:lnTo>
                    <a:pt x="217893" y="253640"/>
                  </a:lnTo>
                  <a:lnTo>
                    <a:pt x="223590" y="260330"/>
                  </a:lnTo>
                  <a:lnTo>
                    <a:pt x="231141" y="264197"/>
                  </a:lnTo>
                  <a:lnTo>
                    <a:pt x="239580" y="264945"/>
                  </a:lnTo>
                  <a:lnTo>
                    <a:pt x="247942" y="262276"/>
                  </a:lnTo>
                  <a:lnTo>
                    <a:pt x="441805" y="154580"/>
                  </a:lnTo>
                  <a:lnTo>
                    <a:pt x="436092" y="154580"/>
                  </a:lnTo>
                  <a:lnTo>
                    <a:pt x="436092" y="151786"/>
                  </a:lnTo>
                  <a:lnTo>
                    <a:pt x="425361" y="151786"/>
                  </a:lnTo>
                  <a:lnTo>
                    <a:pt x="390613" y="132482"/>
                  </a:lnTo>
                  <a:close/>
                </a:path>
                <a:path w="481965" h="265429">
                  <a:moveTo>
                    <a:pt x="350837" y="110384"/>
                  </a:moveTo>
                  <a:lnTo>
                    <a:pt x="0" y="110384"/>
                  </a:lnTo>
                  <a:lnTo>
                    <a:pt x="0" y="154580"/>
                  </a:lnTo>
                  <a:lnTo>
                    <a:pt x="350837" y="154580"/>
                  </a:lnTo>
                  <a:lnTo>
                    <a:pt x="390613" y="132482"/>
                  </a:lnTo>
                  <a:lnTo>
                    <a:pt x="350837" y="110384"/>
                  </a:lnTo>
                  <a:close/>
                </a:path>
                <a:path w="481965" h="265429">
                  <a:moveTo>
                    <a:pt x="441805" y="110384"/>
                  </a:moveTo>
                  <a:lnTo>
                    <a:pt x="436092" y="110384"/>
                  </a:lnTo>
                  <a:lnTo>
                    <a:pt x="436092" y="154580"/>
                  </a:lnTo>
                  <a:lnTo>
                    <a:pt x="441805" y="154580"/>
                  </a:lnTo>
                  <a:lnTo>
                    <a:pt x="481584" y="132482"/>
                  </a:lnTo>
                  <a:lnTo>
                    <a:pt x="441805" y="110384"/>
                  </a:lnTo>
                  <a:close/>
                </a:path>
                <a:path w="481965" h="265429">
                  <a:moveTo>
                    <a:pt x="425361" y="113178"/>
                  </a:moveTo>
                  <a:lnTo>
                    <a:pt x="390613" y="132482"/>
                  </a:lnTo>
                  <a:lnTo>
                    <a:pt x="425361" y="151786"/>
                  </a:lnTo>
                  <a:lnTo>
                    <a:pt x="425361" y="113178"/>
                  </a:lnTo>
                  <a:close/>
                </a:path>
                <a:path w="481965" h="265429">
                  <a:moveTo>
                    <a:pt x="436092" y="113178"/>
                  </a:moveTo>
                  <a:lnTo>
                    <a:pt x="425361" y="113178"/>
                  </a:lnTo>
                  <a:lnTo>
                    <a:pt x="425361" y="151786"/>
                  </a:lnTo>
                  <a:lnTo>
                    <a:pt x="436092" y="151786"/>
                  </a:lnTo>
                  <a:lnTo>
                    <a:pt x="436092" y="113178"/>
                  </a:lnTo>
                  <a:close/>
                </a:path>
                <a:path w="481965" h="265429">
                  <a:moveTo>
                    <a:pt x="239580" y="0"/>
                  </a:moveTo>
                  <a:lnTo>
                    <a:pt x="231141" y="704"/>
                  </a:lnTo>
                  <a:lnTo>
                    <a:pt x="223590" y="4528"/>
                  </a:lnTo>
                  <a:lnTo>
                    <a:pt x="217893" y="11197"/>
                  </a:lnTo>
                  <a:lnTo>
                    <a:pt x="215233" y="19561"/>
                  </a:lnTo>
                  <a:lnTo>
                    <a:pt x="215961" y="28009"/>
                  </a:lnTo>
                  <a:lnTo>
                    <a:pt x="219803" y="35575"/>
                  </a:lnTo>
                  <a:lnTo>
                    <a:pt x="226479" y="41296"/>
                  </a:lnTo>
                  <a:lnTo>
                    <a:pt x="390613" y="132482"/>
                  </a:lnTo>
                  <a:lnTo>
                    <a:pt x="425361" y="113178"/>
                  </a:lnTo>
                  <a:lnTo>
                    <a:pt x="436092" y="113178"/>
                  </a:lnTo>
                  <a:lnTo>
                    <a:pt x="436092" y="110384"/>
                  </a:lnTo>
                  <a:lnTo>
                    <a:pt x="441805" y="110384"/>
                  </a:lnTo>
                  <a:lnTo>
                    <a:pt x="247942" y="2688"/>
                  </a:lnTo>
                  <a:lnTo>
                    <a:pt x="23958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6250" y="3062477"/>
              <a:ext cx="344805" cy="344805"/>
            </a:xfrm>
            <a:custGeom>
              <a:avLst/>
              <a:gdLst/>
              <a:ahLst/>
              <a:cxnLst/>
              <a:rect l="l" t="t" r="r" b="b"/>
              <a:pathLst>
                <a:path w="344805" h="344804">
                  <a:moveTo>
                    <a:pt x="172212" y="0"/>
                  </a:moveTo>
                  <a:lnTo>
                    <a:pt x="126431" y="6150"/>
                  </a:lnTo>
                  <a:lnTo>
                    <a:pt x="85293" y="23509"/>
                  </a:lnTo>
                  <a:lnTo>
                    <a:pt x="50439" y="50434"/>
                  </a:lnTo>
                  <a:lnTo>
                    <a:pt x="23511" y="85287"/>
                  </a:lnTo>
                  <a:lnTo>
                    <a:pt x="6151" y="126426"/>
                  </a:lnTo>
                  <a:lnTo>
                    <a:pt x="0" y="172212"/>
                  </a:lnTo>
                  <a:lnTo>
                    <a:pt x="6151" y="217997"/>
                  </a:lnTo>
                  <a:lnTo>
                    <a:pt x="23511" y="259136"/>
                  </a:lnTo>
                  <a:lnTo>
                    <a:pt x="50439" y="293989"/>
                  </a:lnTo>
                  <a:lnTo>
                    <a:pt x="85293" y="320914"/>
                  </a:lnTo>
                  <a:lnTo>
                    <a:pt x="126431" y="338273"/>
                  </a:lnTo>
                  <a:lnTo>
                    <a:pt x="172212" y="344424"/>
                  </a:lnTo>
                  <a:lnTo>
                    <a:pt x="217992" y="338273"/>
                  </a:lnTo>
                  <a:lnTo>
                    <a:pt x="259130" y="320914"/>
                  </a:lnTo>
                  <a:lnTo>
                    <a:pt x="293984" y="293989"/>
                  </a:lnTo>
                  <a:lnTo>
                    <a:pt x="320912" y="259136"/>
                  </a:lnTo>
                  <a:lnTo>
                    <a:pt x="338272" y="217997"/>
                  </a:lnTo>
                  <a:lnTo>
                    <a:pt x="344424" y="172212"/>
                  </a:lnTo>
                  <a:lnTo>
                    <a:pt x="338272" y="126426"/>
                  </a:lnTo>
                  <a:lnTo>
                    <a:pt x="320912" y="85287"/>
                  </a:lnTo>
                  <a:lnTo>
                    <a:pt x="293984" y="50434"/>
                  </a:lnTo>
                  <a:lnTo>
                    <a:pt x="259130" y="23509"/>
                  </a:lnTo>
                  <a:lnTo>
                    <a:pt x="217992" y="6150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6250" y="3062477"/>
              <a:ext cx="344805" cy="344805"/>
            </a:xfrm>
            <a:custGeom>
              <a:avLst/>
              <a:gdLst/>
              <a:ahLst/>
              <a:cxnLst/>
              <a:rect l="l" t="t" r="r" b="b"/>
              <a:pathLst>
                <a:path w="344805" h="344804">
                  <a:moveTo>
                    <a:pt x="172212" y="344424"/>
                  </a:moveTo>
                  <a:lnTo>
                    <a:pt x="126431" y="338273"/>
                  </a:lnTo>
                  <a:lnTo>
                    <a:pt x="85293" y="320914"/>
                  </a:lnTo>
                  <a:lnTo>
                    <a:pt x="50439" y="293989"/>
                  </a:lnTo>
                  <a:lnTo>
                    <a:pt x="23511" y="259136"/>
                  </a:lnTo>
                  <a:lnTo>
                    <a:pt x="6151" y="217997"/>
                  </a:lnTo>
                  <a:lnTo>
                    <a:pt x="0" y="172212"/>
                  </a:lnTo>
                  <a:lnTo>
                    <a:pt x="6151" y="126426"/>
                  </a:lnTo>
                  <a:lnTo>
                    <a:pt x="23511" y="85287"/>
                  </a:lnTo>
                  <a:lnTo>
                    <a:pt x="50439" y="50434"/>
                  </a:lnTo>
                  <a:lnTo>
                    <a:pt x="85293" y="23509"/>
                  </a:lnTo>
                  <a:lnTo>
                    <a:pt x="126431" y="6150"/>
                  </a:lnTo>
                  <a:lnTo>
                    <a:pt x="172212" y="0"/>
                  </a:lnTo>
                  <a:lnTo>
                    <a:pt x="217992" y="6150"/>
                  </a:lnTo>
                  <a:lnTo>
                    <a:pt x="259130" y="23509"/>
                  </a:lnTo>
                  <a:lnTo>
                    <a:pt x="293984" y="50434"/>
                  </a:lnTo>
                  <a:lnTo>
                    <a:pt x="320912" y="85287"/>
                  </a:lnTo>
                  <a:lnTo>
                    <a:pt x="338272" y="126426"/>
                  </a:lnTo>
                  <a:lnTo>
                    <a:pt x="344424" y="172212"/>
                  </a:lnTo>
                  <a:lnTo>
                    <a:pt x="338272" y="217997"/>
                  </a:lnTo>
                  <a:lnTo>
                    <a:pt x="320912" y="259136"/>
                  </a:lnTo>
                  <a:lnTo>
                    <a:pt x="293984" y="293989"/>
                  </a:lnTo>
                  <a:lnTo>
                    <a:pt x="259130" y="320914"/>
                  </a:lnTo>
                  <a:lnTo>
                    <a:pt x="217992" y="338273"/>
                  </a:lnTo>
                  <a:lnTo>
                    <a:pt x="172212" y="344424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02258" y="3064001"/>
              <a:ext cx="344805" cy="346075"/>
            </a:xfrm>
            <a:custGeom>
              <a:avLst/>
              <a:gdLst/>
              <a:ahLst/>
              <a:cxnLst/>
              <a:rect l="l" t="t" r="r" b="b"/>
              <a:pathLst>
                <a:path w="344805" h="346075">
                  <a:moveTo>
                    <a:pt x="172211" y="0"/>
                  </a:moveTo>
                  <a:lnTo>
                    <a:pt x="126426" y="6180"/>
                  </a:lnTo>
                  <a:lnTo>
                    <a:pt x="85287" y="23622"/>
                  </a:lnTo>
                  <a:lnTo>
                    <a:pt x="50434" y="50673"/>
                  </a:lnTo>
                  <a:lnTo>
                    <a:pt x="23509" y="85682"/>
                  </a:lnTo>
                  <a:lnTo>
                    <a:pt x="6150" y="127000"/>
                  </a:lnTo>
                  <a:lnTo>
                    <a:pt x="0" y="172974"/>
                  </a:lnTo>
                  <a:lnTo>
                    <a:pt x="6150" y="218948"/>
                  </a:lnTo>
                  <a:lnTo>
                    <a:pt x="23509" y="260265"/>
                  </a:lnTo>
                  <a:lnTo>
                    <a:pt x="50434" y="295275"/>
                  </a:lnTo>
                  <a:lnTo>
                    <a:pt x="85287" y="322325"/>
                  </a:lnTo>
                  <a:lnTo>
                    <a:pt x="126426" y="339767"/>
                  </a:lnTo>
                  <a:lnTo>
                    <a:pt x="172211" y="345948"/>
                  </a:lnTo>
                  <a:lnTo>
                    <a:pt x="217997" y="339767"/>
                  </a:lnTo>
                  <a:lnTo>
                    <a:pt x="259136" y="322325"/>
                  </a:lnTo>
                  <a:lnTo>
                    <a:pt x="293989" y="295275"/>
                  </a:lnTo>
                  <a:lnTo>
                    <a:pt x="320914" y="260265"/>
                  </a:lnTo>
                  <a:lnTo>
                    <a:pt x="338273" y="218948"/>
                  </a:lnTo>
                  <a:lnTo>
                    <a:pt x="344423" y="172974"/>
                  </a:lnTo>
                  <a:lnTo>
                    <a:pt x="338273" y="127000"/>
                  </a:lnTo>
                  <a:lnTo>
                    <a:pt x="320914" y="85682"/>
                  </a:lnTo>
                  <a:lnTo>
                    <a:pt x="293989" y="50673"/>
                  </a:lnTo>
                  <a:lnTo>
                    <a:pt x="259136" y="23622"/>
                  </a:lnTo>
                  <a:lnTo>
                    <a:pt x="217997" y="6180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02258" y="3064001"/>
              <a:ext cx="344805" cy="346075"/>
            </a:xfrm>
            <a:custGeom>
              <a:avLst/>
              <a:gdLst/>
              <a:ahLst/>
              <a:cxnLst/>
              <a:rect l="l" t="t" r="r" b="b"/>
              <a:pathLst>
                <a:path w="344805" h="346075">
                  <a:moveTo>
                    <a:pt x="172211" y="345948"/>
                  </a:moveTo>
                  <a:lnTo>
                    <a:pt x="126426" y="339767"/>
                  </a:lnTo>
                  <a:lnTo>
                    <a:pt x="85287" y="322325"/>
                  </a:lnTo>
                  <a:lnTo>
                    <a:pt x="50434" y="295275"/>
                  </a:lnTo>
                  <a:lnTo>
                    <a:pt x="23509" y="260265"/>
                  </a:lnTo>
                  <a:lnTo>
                    <a:pt x="6150" y="218948"/>
                  </a:lnTo>
                  <a:lnTo>
                    <a:pt x="0" y="172974"/>
                  </a:lnTo>
                  <a:lnTo>
                    <a:pt x="6150" y="127000"/>
                  </a:lnTo>
                  <a:lnTo>
                    <a:pt x="23509" y="85682"/>
                  </a:lnTo>
                  <a:lnTo>
                    <a:pt x="50434" y="50673"/>
                  </a:lnTo>
                  <a:lnTo>
                    <a:pt x="85287" y="23622"/>
                  </a:lnTo>
                  <a:lnTo>
                    <a:pt x="126426" y="6180"/>
                  </a:lnTo>
                  <a:lnTo>
                    <a:pt x="172211" y="0"/>
                  </a:lnTo>
                  <a:lnTo>
                    <a:pt x="217997" y="6180"/>
                  </a:lnTo>
                  <a:lnTo>
                    <a:pt x="259136" y="23622"/>
                  </a:lnTo>
                  <a:lnTo>
                    <a:pt x="293989" y="50673"/>
                  </a:lnTo>
                  <a:lnTo>
                    <a:pt x="320914" y="85682"/>
                  </a:lnTo>
                  <a:lnTo>
                    <a:pt x="338273" y="127000"/>
                  </a:lnTo>
                  <a:lnTo>
                    <a:pt x="344423" y="172974"/>
                  </a:lnTo>
                  <a:lnTo>
                    <a:pt x="338273" y="218948"/>
                  </a:lnTo>
                  <a:lnTo>
                    <a:pt x="320914" y="260265"/>
                  </a:lnTo>
                  <a:lnTo>
                    <a:pt x="293989" y="295275"/>
                  </a:lnTo>
                  <a:lnTo>
                    <a:pt x="259136" y="322325"/>
                  </a:lnTo>
                  <a:lnTo>
                    <a:pt x="217997" y="339767"/>
                  </a:lnTo>
                  <a:lnTo>
                    <a:pt x="172211" y="345948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3283" y="3022158"/>
              <a:ext cx="567690" cy="567690"/>
            </a:xfrm>
            <a:custGeom>
              <a:avLst/>
              <a:gdLst/>
              <a:ahLst/>
              <a:cxnLst/>
              <a:rect l="l" t="t" r="r" b="b"/>
              <a:pathLst>
                <a:path w="567690" h="567689">
                  <a:moveTo>
                    <a:pt x="300463" y="0"/>
                  </a:moveTo>
                  <a:lnTo>
                    <a:pt x="255463" y="952"/>
                  </a:lnTo>
                  <a:lnTo>
                    <a:pt x="210003" y="9330"/>
                  </a:lnTo>
                  <a:lnTo>
                    <a:pt x="166468" y="24855"/>
                  </a:lnTo>
                  <a:lnTo>
                    <a:pt x="127045" y="46568"/>
                  </a:lnTo>
                  <a:lnTo>
                    <a:pt x="92147" y="73753"/>
                  </a:lnTo>
                  <a:lnTo>
                    <a:pt x="62188" y="105696"/>
                  </a:lnTo>
                  <a:lnTo>
                    <a:pt x="37580" y="141680"/>
                  </a:lnTo>
                  <a:lnTo>
                    <a:pt x="18737" y="180991"/>
                  </a:lnTo>
                  <a:lnTo>
                    <a:pt x="6073" y="222912"/>
                  </a:lnTo>
                  <a:lnTo>
                    <a:pt x="0" y="266728"/>
                  </a:lnTo>
                  <a:lnTo>
                    <a:pt x="931" y="311724"/>
                  </a:lnTo>
                  <a:lnTo>
                    <a:pt x="9280" y="357183"/>
                  </a:lnTo>
                  <a:lnTo>
                    <a:pt x="24807" y="400720"/>
                  </a:lnTo>
                  <a:lnTo>
                    <a:pt x="46525" y="440147"/>
                  </a:lnTo>
                  <a:lnTo>
                    <a:pt x="73719" y="475051"/>
                  </a:lnTo>
                  <a:lnTo>
                    <a:pt x="105672" y="505018"/>
                  </a:lnTo>
                  <a:lnTo>
                    <a:pt x="141668" y="529634"/>
                  </a:lnTo>
                  <a:lnTo>
                    <a:pt x="180990" y="548485"/>
                  </a:lnTo>
                  <a:lnTo>
                    <a:pt x="222921" y="561158"/>
                  </a:lnTo>
                  <a:lnTo>
                    <a:pt x="266746" y="567239"/>
                  </a:lnTo>
                  <a:lnTo>
                    <a:pt x="311747" y="566315"/>
                  </a:lnTo>
                  <a:lnTo>
                    <a:pt x="357209" y="557970"/>
                  </a:lnTo>
                  <a:lnTo>
                    <a:pt x="400732" y="542442"/>
                  </a:lnTo>
                  <a:lnTo>
                    <a:pt x="440148" y="520720"/>
                  </a:lnTo>
                  <a:lnTo>
                    <a:pt x="475043" y="493520"/>
                  </a:lnTo>
                  <a:lnTo>
                    <a:pt x="505003" y="461560"/>
                  </a:lnTo>
                  <a:lnTo>
                    <a:pt x="529615" y="425557"/>
                  </a:lnTo>
                  <a:lnTo>
                    <a:pt x="548463" y="386228"/>
                  </a:lnTo>
                  <a:lnTo>
                    <a:pt x="561135" y="344290"/>
                  </a:lnTo>
                  <a:lnTo>
                    <a:pt x="567215" y="300459"/>
                  </a:lnTo>
                  <a:lnTo>
                    <a:pt x="566290" y="255454"/>
                  </a:lnTo>
                  <a:lnTo>
                    <a:pt x="557945" y="209990"/>
                  </a:lnTo>
                  <a:lnTo>
                    <a:pt x="542418" y="166454"/>
                  </a:lnTo>
                  <a:lnTo>
                    <a:pt x="520697" y="127028"/>
                  </a:lnTo>
                  <a:lnTo>
                    <a:pt x="493501" y="92127"/>
                  </a:lnTo>
                  <a:lnTo>
                    <a:pt x="461545" y="62164"/>
                  </a:lnTo>
                  <a:lnTo>
                    <a:pt x="425546" y="37556"/>
                  </a:lnTo>
                  <a:lnTo>
                    <a:pt x="386222" y="18716"/>
                  </a:lnTo>
                  <a:lnTo>
                    <a:pt x="344289" y="6059"/>
                  </a:lnTo>
                  <a:lnTo>
                    <a:pt x="300463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3762" y="3022158"/>
              <a:ext cx="716915" cy="1007744"/>
            </a:xfrm>
            <a:custGeom>
              <a:avLst/>
              <a:gdLst/>
              <a:ahLst/>
              <a:cxnLst/>
              <a:rect l="l" t="t" r="r" b="b"/>
              <a:pathLst>
                <a:path w="716915" h="1007745">
                  <a:moveTo>
                    <a:pt x="158800" y="357183"/>
                  </a:moveTo>
                  <a:lnTo>
                    <a:pt x="150451" y="311724"/>
                  </a:lnTo>
                  <a:lnTo>
                    <a:pt x="149520" y="266728"/>
                  </a:lnTo>
                  <a:lnTo>
                    <a:pt x="155593" y="222912"/>
                  </a:lnTo>
                  <a:lnTo>
                    <a:pt x="168258" y="180991"/>
                  </a:lnTo>
                  <a:lnTo>
                    <a:pt x="187101" y="141680"/>
                  </a:lnTo>
                  <a:lnTo>
                    <a:pt x="211708" y="105696"/>
                  </a:lnTo>
                  <a:lnTo>
                    <a:pt x="241668" y="73753"/>
                  </a:lnTo>
                  <a:lnTo>
                    <a:pt x="276566" y="46568"/>
                  </a:lnTo>
                  <a:lnTo>
                    <a:pt x="315989" y="24855"/>
                  </a:lnTo>
                  <a:lnTo>
                    <a:pt x="359524" y="9330"/>
                  </a:lnTo>
                  <a:lnTo>
                    <a:pt x="404983" y="952"/>
                  </a:lnTo>
                  <a:lnTo>
                    <a:pt x="449984" y="0"/>
                  </a:lnTo>
                  <a:lnTo>
                    <a:pt x="493809" y="6059"/>
                  </a:lnTo>
                  <a:lnTo>
                    <a:pt x="535742" y="18716"/>
                  </a:lnTo>
                  <a:lnTo>
                    <a:pt x="575067" y="37556"/>
                  </a:lnTo>
                  <a:lnTo>
                    <a:pt x="611065" y="62164"/>
                  </a:lnTo>
                  <a:lnTo>
                    <a:pt x="643021" y="92127"/>
                  </a:lnTo>
                  <a:lnTo>
                    <a:pt x="670218" y="127028"/>
                  </a:lnTo>
                  <a:lnTo>
                    <a:pt x="691938" y="166454"/>
                  </a:lnTo>
                  <a:lnTo>
                    <a:pt x="707466" y="209990"/>
                  </a:lnTo>
                  <a:lnTo>
                    <a:pt x="715810" y="255454"/>
                  </a:lnTo>
                  <a:lnTo>
                    <a:pt x="716735" y="300459"/>
                  </a:lnTo>
                  <a:lnTo>
                    <a:pt x="710655" y="344290"/>
                  </a:lnTo>
                  <a:lnTo>
                    <a:pt x="697984" y="386228"/>
                  </a:lnTo>
                  <a:lnTo>
                    <a:pt x="679135" y="425557"/>
                  </a:lnTo>
                  <a:lnTo>
                    <a:pt x="654524" y="461560"/>
                  </a:lnTo>
                  <a:lnTo>
                    <a:pt x="624563" y="493520"/>
                  </a:lnTo>
                  <a:lnTo>
                    <a:pt x="589668" y="520720"/>
                  </a:lnTo>
                  <a:lnTo>
                    <a:pt x="550252" y="542442"/>
                  </a:lnTo>
                  <a:lnTo>
                    <a:pt x="506730" y="557970"/>
                  </a:lnTo>
                  <a:lnTo>
                    <a:pt x="461268" y="566315"/>
                  </a:lnTo>
                  <a:lnTo>
                    <a:pt x="416266" y="567239"/>
                  </a:lnTo>
                  <a:lnTo>
                    <a:pt x="372441" y="561158"/>
                  </a:lnTo>
                  <a:lnTo>
                    <a:pt x="330510" y="548485"/>
                  </a:lnTo>
                  <a:lnTo>
                    <a:pt x="291188" y="529634"/>
                  </a:lnTo>
                  <a:lnTo>
                    <a:pt x="255193" y="505018"/>
                  </a:lnTo>
                  <a:lnTo>
                    <a:pt x="223240" y="475051"/>
                  </a:lnTo>
                  <a:lnTo>
                    <a:pt x="196046" y="440147"/>
                  </a:lnTo>
                  <a:lnTo>
                    <a:pt x="174327" y="400720"/>
                  </a:lnTo>
                  <a:lnTo>
                    <a:pt x="158800" y="357183"/>
                  </a:lnTo>
                  <a:close/>
                </a:path>
                <a:path w="716915" h="1007745">
                  <a:moveTo>
                    <a:pt x="291185" y="529649"/>
                  </a:moveTo>
                  <a:lnTo>
                    <a:pt x="0" y="1007550"/>
                  </a:lnTo>
                </a:path>
              </a:pathLst>
            </a:custGeom>
            <a:ln w="762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369820" y="5079491"/>
            <a:ext cx="6049010" cy="520065"/>
            <a:chOff x="2369820" y="5079491"/>
            <a:chExt cx="6049010" cy="520065"/>
          </a:xfrm>
        </p:grpSpPr>
        <p:sp>
          <p:nvSpPr>
            <p:cNvPr id="20" name="object 20"/>
            <p:cNvSpPr/>
            <p:nvPr/>
          </p:nvSpPr>
          <p:spPr>
            <a:xfrm>
              <a:off x="2374392" y="5084063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90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40"/>
                  </a:lnTo>
                  <a:lnTo>
                    <a:pt x="5954522" y="510540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50"/>
                  </a:lnTo>
                  <a:lnTo>
                    <a:pt x="6039611" y="85090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74392" y="5084063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90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90"/>
                  </a:lnTo>
                  <a:lnTo>
                    <a:pt x="6039611" y="425450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40"/>
                  </a:lnTo>
                  <a:lnTo>
                    <a:pt x="85089" y="510540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9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478785" y="2131263"/>
            <a:ext cx="6529705" cy="4391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shortlog</a:t>
            </a:r>
            <a:endParaRPr sz="2400">
              <a:latin typeface="Courier New"/>
              <a:cs typeface="Courier New"/>
            </a:endParaRPr>
          </a:p>
          <a:p>
            <a:pPr marL="165100" marR="867410">
              <a:lnSpc>
                <a:spcPct val="100000"/>
              </a:lnSpc>
              <a:spcBef>
                <a:spcPts val="2305"/>
              </a:spcBef>
            </a:pPr>
            <a:r>
              <a:rPr sz="2400" dirty="0">
                <a:latin typeface="Calibri"/>
                <a:cs typeface="Calibri"/>
              </a:rPr>
              <a:t>Exibe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primeira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linha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commits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cada </a:t>
            </a:r>
            <a:r>
              <a:rPr sz="2400" dirty="0">
                <a:latin typeface="Calibri"/>
                <a:cs typeface="Calibri"/>
              </a:rPr>
              <a:t>autor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enviou.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1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shortlog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spc="-50" dirty="0">
                <a:solidFill>
                  <a:srgbClr val="252525"/>
                </a:solidFill>
                <a:latin typeface="Courier New"/>
                <a:cs typeface="Courier New"/>
              </a:rPr>
              <a:t>s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0"/>
              </a:spcBef>
            </a:pPr>
            <a:r>
              <a:rPr sz="2400" dirty="0">
                <a:latin typeface="Calibri"/>
                <a:cs typeface="Calibri"/>
              </a:rPr>
              <a:t>Exibe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número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commits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cada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autor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enviou.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1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shortlog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spc="-50" dirty="0">
                <a:solidFill>
                  <a:srgbClr val="252525"/>
                </a:solidFill>
                <a:latin typeface="Courier New"/>
                <a:cs typeface="Courier New"/>
              </a:rPr>
              <a:t>n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5"/>
              </a:spcBef>
            </a:pPr>
            <a:r>
              <a:rPr sz="2400" dirty="0">
                <a:latin typeface="Calibri"/>
                <a:cs typeface="Calibri"/>
              </a:rPr>
              <a:t>Exibe,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numérica,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número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commits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autor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enviou.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58824" y="2013076"/>
            <a:ext cx="5921375" cy="3772535"/>
            <a:chOff x="1258824" y="2013076"/>
            <a:chExt cx="5921375" cy="3772535"/>
          </a:xfrm>
        </p:grpSpPr>
        <p:sp>
          <p:nvSpPr>
            <p:cNvPr id="3" name="object 3"/>
            <p:cNvSpPr/>
            <p:nvPr/>
          </p:nvSpPr>
          <p:spPr>
            <a:xfrm>
              <a:off x="3824478" y="2664828"/>
              <a:ext cx="2953385" cy="2802890"/>
            </a:xfrm>
            <a:custGeom>
              <a:avLst/>
              <a:gdLst/>
              <a:ahLst/>
              <a:cxnLst/>
              <a:rect l="l" t="t" r="r" b="b"/>
              <a:pathLst>
                <a:path w="2953384" h="2802890">
                  <a:moveTo>
                    <a:pt x="1120521" y="2669933"/>
                  </a:moveTo>
                  <a:lnTo>
                    <a:pt x="1080757" y="2647835"/>
                  </a:lnTo>
                  <a:lnTo>
                    <a:pt x="886968" y="2540139"/>
                  </a:lnTo>
                  <a:lnTo>
                    <a:pt x="878598" y="2537460"/>
                  </a:lnTo>
                  <a:lnTo>
                    <a:pt x="870153" y="2538158"/>
                  </a:lnTo>
                  <a:lnTo>
                    <a:pt x="862584" y="2541981"/>
                  </a:lnTo>
                  <a:lnTo>
                    <a:pt x="856869" y="2548648"/>
                  </a:lnTo>
                  <a:lnTo>
                    <a:pt x="854189" y="2557018"/>
                  </a:lnTo>
                  <a:lnTo>
                    <a:pt x="854938" y="2565463"/>
                  </a:lnTo>
                  <a:lnTo>
                    <a:pt x="858812" y="2573032"/>
                  </a:lnTo>
                  <a:lnTo>
                    <a:pt x="865505" y="2578747"/>
                  </a:lnTo>
                  <a:lnTo>
                    <a:pt x="989863" y="2647835"/>
                  </a:lnTo>
                  <a:lnTo>
                    <a:pt x="0" y="2647835"/>
                  </a:lnTo>
                  <a:lnTo>
                    <a:pt x="0" y="2692031"/>
                  </a:lnTo>
                  <a:lnTo>
                    <a:pt x="989863" y="2692031"/>
                  </a:lnTo>
                  <a:lnTo>
                    <a:pt x="865505" y="2761119"/>
                  </a:lnTo>
                  <a:lnTo>
                    <a:pt x="858812" y="2766822"/>
                  </a:lnTo>
                  <a:lnTo>
                    <a:pt x="854938" y="2774353"/>
                  </a:lnTo>
                  <a:lnTo>
                    <a:pt x="854189" y="2782747"/>
                  </a:lnTo>
                  <a:lnTo>
                    <a:pt x="856869" y="2791091"/>
                  </a:lnTo>
                  <a:lnTo>
                    <a:pt x="862584" y="2797784"/>
                  </a:lnTo>
                  <a:lnTo>
                    <a:pt x="870153" y="2801658"/>
                  </a:lnTo>
                  <a:lnTo>
                    <a:pt x="878598" y="2802407"/>
                  </a:lnTo>
                  <a:lnTo>
                    <a:pt x="886968" y="2799727"/>
                  </a:lnTo>
                  <a:lnTo>
                    <a:pt x="1080757" y="2692031"/>
                  </a:lnTo>
                  <a:lnTo>
                    <a:pt x="1120521" y="2669933"/>
                  </a:lnTo>
                  <a:close/>
                </a:path>
                <a:path w="2953384" h="2802890">
                  <a:moveTo>
                    <a:pt x="2953131" y="132473"/>
                  </a:moveTo>
                  <a:lnTo>
                    <a:pt x="2913342" y="110375"/>
                  </a:lnTo>
                  <a:lnTo>
                    <a:pt x="2719451" y="2679"/>
                  </a:lnTo>
                  <a:lnTo>
                    <a:pt x="2711081" y="0"/>
                  </a:lnTo>
                  <a:lnTo>
                    <a:pt x="2702649" y="698"/>
                  </a:lnTo>
                  <a:lnTo>
                    <a:pt x="2695117" y="4521"/>
                  </a:lnTo>
                  <a:lnTo>
                    <a:pt x="2689466" y="11188"/>
                  </a:lnTo>
                  <a:lnTo>
                    <a:pt x="2686786" y="19558"/>
                  </a:lnTo>
                  <a:lnTo>
                    <a:pt x="2687485" y="28003"/>
                  </a:lnTo>
                  <a:lnTo>
                    <a:pt x="2691307" y="35572"/>
                  </a:lnTo>
                  <a:lnTo>
                    <a:pt x="2697988" y="41287"/>
                  </a:lnTo>
                  <a:lnTo>
                    <a:pt x="2822346" y="110375"/>
                  </a:lnTo>
                  <a:lnTo>
                    <a:pt x="1830324" y="110375"/>
                  </a:lnTo>
                  <a:lnTo>
                    <a:pt x="1830324" y="154571"/>
                  </a:lnTo>
                  <a:lnTo>
                    <a:pt x="2822346" y="154571"/>
                  </a:lnTo>
                  <a:lnTo>
                    <a:pt x="2697988" y="223659"/>
                  </a:lnTo>
                  <a:lnTo>
                    <a:pt x="2691307" y="229362"/>
                  </a:lnTo>
                  <a:lnTo>
                    <a:pt x="2687485" y="236893"/>
                  </a:lnTo>
                  <a:lnTo>
                    <a:pt x="2686786" y="245287"/>
                  </a:lnTo>
                  <a:lnTo>
                    <a:pt x="2689466" y="253631"/>
                  </a:lnTo>
                  <a:lnTo>
                    <a:pt x="2695117" y="260375"/>
                  </a:lnTo>
                  <a:lnTo>
                    <a:pt x="2702649" y="264236"/>
                  </a:lnTo>
                  <a:lnTo>
                    <a:pt x="2711081" y="264960"/>
                  </a:lnTo>
                  <a:lnTo>
                    <a:pt x="2719451" y="262267"/>
                  </a:lnTo>
                  <a:lnTo>
                    <a:pt x="2913342" y="154571"/>
                  </a:lnTo>
                  <a:lnTo>
                    <a:pt x="2953131" y="132473"/>
                  </a:lnTo>
                  <a:close/>
                </a:path>
              </a:pathLst>
            </a:custGeom>
            <a:solidFill>
              <a:srgbClr val="00000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67100" y="2016251"/>
              <a:ext cx="3709670" cy="2893695"/>
            </a:xfrm>
            <a:custGeom>
              <a:avLst/>
              <a:gdLst/>
              <a:ahLst/>
              <a:cxnLst/>
              <a:rect l="l" t="t" r="r" b="b"/>
              <a:pathLst>
                <a:path w="3709670" h="2893695">
                  <a:moveTo>
                    <a:pt x="3709416" y="0"/>
                  </a:moveTo>
                  <a:lnTo>
                    <a:pt x="3709416" y="2884551"/>
                  </a:lnTo>
                </a:path>
                <a:path w="3709670" h="2893695">
                  <a:moveTo>
                    <a:pt x="1830324" y="9144"/>
                  </a:moveTo>
                  <a:lnTo>
                    <a:pt x="1830324" y="2893695"/>
                  </a:lnTo>
                </a:path>
                <a:path w="3709670" h="2893695">
                  <a:moveTo>
                    <a:pt x="0" y="3048"/>
                  </a:moveTo>
                  <a:lnTo>
                    <a:pt x="0" y="2887599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7874" y="3632453"/>
              <a:ext cx="711835" cy="859790"/>
            </a:xfrm>
            <a:custGeom>
              <a:avLst/>
              <a:gdLst/>
              <a:ahLst/>
              <a:cxnLst/>
              <a:rect l="l" t="t" r="r" b="b"/>
              <a:pathLst>
                <a:path w="711835" h="859789">
                  <a:moveTo>
                    <a:pt x="711707" y="0"/>
                  </a:moveTo>
                  <a:lnTo>
                    <a:pt x="182498" y="0"/>
                  </a:lnTo>
                  <a:lnTo>
                    <a:pt x="0" y="182499"/>
                  </a:lnTo>
                  <a:lnTo>
                    <a:pt x="0" y="859536"/>
                  </a:lnTo>
                  <a:lnTo>
                    <a:pt x="711707" y="859536"/>
                  </a:lnTo>
                  <a:lnTo>
                    <a:pt x="711707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77874" y="3632453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80" h="182879">
                  <a:moveTo>
                    <a:pt x="182498" y="0"/>
                  </a:moveTo>
                  <a:lnTo>
                    <a:pt x="0" y="182499"/>
                  </a:lnTo>
                  <a:lnTo>
                    <a:pt x="146050" y="146050"/>
                  </a:lnTo>
                  <a:lnTo>
                    <a:pt x="182498" y="0"/>
                  </a:lnTo>
                  <a:close/>
                </a:path>
              </a:pathLst>
            </a:custGeom>
            <a:solidFill>
              <a:srgbClr val="CDB8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77874" y="3632453"/>
              <a:ext cx="711835" cy="859790"/>
            </a:xfrm>
            <a:custGeom>
              <a:avLst/>
              <a:gdLst/>
              <a:ahLst/>
              <a:cxnLst/>
              <a:rect l="l" t="t" r="r" b="b"/>
              <a:pathLst>
                <a:path w="711835" h="859789">
                  <a:moveTo>
                    <a:pt x="182498" y="0"/>
                  </a:moveTo>
                  <a:lnTo>
                    <a:pt x="146050" y="146050"/>
                  </a:lnTo>
                  <a:lnTo>
                    <a:pt x="0" y="182499"/>
                  </a:lnTo>
                  <a:lnTo>
                    <a:pt x="182498" y="0"/>
                  </a:lnTo>
                  <a:lnTo>
                    <a:pt x="711707" y="0"/>
                  </a:lnTo>
                  <a:lnTo>
                    <a:pt x="711707" y="859536"/>
                  </a:lnTo>
                  <a:lnTo>
                    <a:pt x="0" y="859536"/>
                  </a:lnTo>
                  <a:lnTo>
                    <a:pt x="0" y="182499"/>
                  </a:lnTo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77874" y="4900422"/>
              <a:ext cx="711835" cy="861060"/>
            </a:xfrm>
            <a:custGeom>
              <a:avLst/>
              <a:gdLst/>
              <a:ahLst/>
              <a:cxnLst/>
              <a:rect l="l" t="t" r="r" b="b"/>
              <a:pathLst>
                <a:path w="711835" h="861060">
                  <a:moveTo>
                    <a:pt x="711707" y="0"/>
                  </a:moveTo>
                  <a:lnTo>
                    <a:pt x="182498" y="0"/>
                  </a:lnTo>
                  <a:lnTo>
                    <a:pt x="0" y="182498"/>
                  </a:lnTo>
                  <a:lnTo>
                    <a:pt x="0" y="861059"/>
                  </a:lnTo>
                  <a:lnTo>
                    <a:pt x="711707" y="861059"/>
                  </a:lnTo>
                  <a:lnTo>
                    <a:pt x="711707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77874" y="4900422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80" h="182879">
                  <a:moveTo>
                    <a:pt x="182498" y="0"/>
                  </a:moveTo>
                  <a:lnTo>
                    <a:pt x="0" y="182498"/>
                  </a:lnTo>
                  <a:lnTo>
                    <a:pt x="146050" y="146050"/>
                  </a:lnTo>
                  <a:lnTo>
                    <a:pt x="182498" y="0"/>
                  </a:lnTo>
                  <a:close/>
                </a:path>
              </a:pathLst>
            </a:custGeom>
            <a:solidFill>
              <a:srgbClr val="97A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77874" y="4900422"/>
              <a:ext cx="711835" cy="861060"/>
            </a:xfrm>
            <a:custGeom>
              <a:avLst/>
              <a:gdLst/>
              <a:ahLst/>
              <a:cxnLst/>
              <a:rect l="l" t="t" r="r" b="b"/>
              <a:pathLst>
                <a:path w="711835" h="861060">
                  <a:moveTo>
                    <a:pt x="182498" y="0"/>
                  </a:moveTo>
                  <a:lnTo>
                    <a:pt x="146050" y="146050"/>
                  </a:lnTo>
                  <a:lnTo>
                    <a:pt x="0" y="182498"/>
                  </a:lnTo>
                  <a:lnTo>
                    <a:pt x="182498" y="0"/>
                  </a:lnTo>
                  <a:lnTo>
                    <a:pt x="711707" y="0"/>
                  </a:lnTo>
                  <a:lnTo>
                    <a:pt x="711707" y="861059"/>
                  </a:lnTo>
                  <a:lnTo>
                    <a:pt x="0" y="861059"/>
                  </a:lnTo>
                  <a:lnTo>
                    <a:pt x="0" y="182498"/>
                  </a:lnTo>
                </a:path>
              </a:pathLst>
            </a:custGeom>
            <a:ln w="381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11246" y="2367533"/>
              <a:ext cx="713740" cy="859790"/>
            </a:xfrm>
            <a:custGeom>
              <a:avLst/>
              <a:gdLst/>
              <a:ahLst/>
              <a:cxnLst/>
              <a:rect l="l" t="t" r="r" b="b"/>
              <a:pathLst>
                <a:path w="713739" h="859789">
                  <a:moveTo>
                    <a:pt x="713232" y="0"/>
                  </a:moveTo>
                  <a:lnTo>
                    <a:pt x="182880" y="0"/>
                  </a:lnTo>
                  <a:lnTo>
                    <a:pt x="0" y="182879"/>
                  </a:lnTo>
                  <a:lnTo>
                    <a:pt x="0" y="859536"/>
                  </a:lnTo>
                  <a:lnTo>
                    <a:pt x="713232" y="859536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11246" y="2367533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80">
                  <a:moveTo>
                    <a:pt x="182880" y="0"/>
                  </a:moveTo>
                  <a:lnTo>
                    <a:pt x="0" y="182879"/>
                  </a:lnTo>
                  <a:lnTo>
                    <a:pt x="146304" y="146303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9E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11246" y="2367533"/>
              <a:ext cx="713740" cy="859790"/>
            </a:xfrm>
            <a:custGeom>
              <a:avLst/>
              <a:gdLst/>
              <a:ahLst/>
              <a:cxnLst/>
              <a:rect l="l" t="t" r="r" b="b"/>
              <a:pathLst>
                <a:path w="713739" h="859789">
                  <a:moveTo>
                    <a:pt x="182880" y="0"/>
                  </a:moveTo>
                  <a:lnTo>
                    <a:pt x="146304" y="146303"/>
                  </a:lnTo>
                  <a:lnTo>
                    <a:pt x="0" y="182879"/>
                  </a:lnTo>
                  <a:lnTo>
                    <a:pt x="182880" y="0"/>
                  </a:lnTo>
                  <a:lnTo>
                    <a:pt x="713232" y="0"/>
                  </a:lnTo>
                  <a:lnTo>
                    <a:pt x="713232" y="859536"/>
                  </a:lnTo>
                  <a:lnTo>
                    <a:pt x="0" y="859536"/>
                  </a:lnTo>
                  <a:lnTo>
                    <a:pt x="0" y="182879"/>
                  </a:lnTo>
                </a:path>
              </a:pathLst>
            </a:custGeom>
            <a:ln w="38100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1246" y="3635501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39" h="861060">
                  <a:moveTo>
                    <a:pt x="713232" y="0"/>
                  </a:moveTo>
                  <a:lnTo>
                    <a:pt x="182880" y="0"/>
                  </a:lnTo>
                  <a:lnTo>
                    <a:pt x="0" y="182880"/>
                  </a:lnTo>
                  <a:lnTo>
                    <a:pt x="0" y="861060"/>
                  </a:lnTo>
                  <a:lnTo>
                    <a:pt x="713232" y="861060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11246" y="3635501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182880" y="0"/>
                  </a:moveTo>
                  <a:lnTo>
                    <a:pt x="0" y="182880"/>
                  </a:lnTo>
                  <a:lnTo>
                    <a:pt x="146304" y="146304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CDB8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11246" y="3635501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39" h="861060">
                  <a:moveTo>
                    <a:pt x="182880" y="0"/>
                  </a:moveTo>
                  <a:lnTo>
                    <a:pt x="146304" y="146304"/>
                  </a:lnTo>
                  <a:lnTo>
                    <a:pt x="0" y="182880"/>
                  </a:lnTo>
                  <a:lnTo>
                    <a:pt x="182880" y="0"/>
                  </a:lnTo>
                  <a:lnTo>
                    <a:pt x="713232" y="0"/>
                  </a:lnTo>
                  <a:lnTo>
                    <a:pt x="713232" y="861060"/>
                  </a:lnTo>
                  <a:lnTo>
                    <a:pt x="0" y="861060"/>
                  </a:lnTo>
                  <a:lnTo>
                    <a:pt x="0" y="182880"/>
                  </a:lnTo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44618" y="4904994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39" h="861060">
                  <a:moveTo>
                    <a:pt x="713232" y="0"/>
                  </a:moveTo>
                  <a:lnTo>
                    <a:pt x="182880" y="0"/>
                  </a:lnTo>
                  <a:lnTo>
                    <a:pt x="0" y="182879"/>
                  </a:lnTo>
                  <a:lnTo>
                    <a:pt x="0" y="861059"/>
                  </a:lnTo>
                  <a:lnTo>
                    <a:pt x="713232" y="861059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44618" y="4904994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182880" y="0"/>
                  </a:moveTo>
                  <a:lnTo>
                    <a:pt x="0" y="182879"/>
                  </a:lnTo>
                  <a:lnTo>
                    <a:pt x="146304" y="146303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97A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44618" y="4904994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39" h="861060">
                  <a:moveTo>
                    <a:pt x="182880" y="0"/>
                  </a:moveTo>
                  <a:lnTo>
                    <a:pt x="146304" y="146303"/>
                  </a:lnTo>
                  <a:lnTo>
                    <a:pt x="0" y="182879"/>
                  </a:lnTo>
                  <a:lnTo>
                    <a:pt x="182880" y="0"/>
                  </a:lnTo>
                  <a:lnTo>
                    <a:pt x="713232" y="0"/>
                  </a:lnTo>
                  <a:lnTo>
                    <a:pt x="713232" y="861059"/>
                  </a:lnTo>
                  <a:lnTo>
                    <a:pt x="0" y="861059"/>
                  </a:lnTo>
                  <a:lnTo>
                    <a:pt x="0" y="182879"/>
                  </a:lnTo>
                </a:path>
              </a:pathLst>
            </a:custGeom>
            <a:ln w="381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77874" y="2362961"/>
              <a:ext cx="711835" cy="861060"/>
            </a:xfrm>
            <a:custGeom>
              <a:avLst/>
              <a:gdLst/>
              <a:ahLst/>
              <a:cxnLst/>
              <a:rect l="l" t="t" r="r" b="b"/>
              <a:pathLst>
                <a:path w="711835" h="861060">
                  <a:moveTo>
                    <a:pt x="711707" y="0"/>
                  </a:moveTo>
                  <a:lnTo>
                    <a:pt x="182498" y="0"/>
                  </a:lnTo>
                  <a:lnTo>
                    <a:pt x="0" y="182499"/>
                  </a:lnTo>
                  <a:lnTo>
                    <a:pt x="0" y="861060"/>
                  </a:lnTo>
                  <a:lnTo>
                    <a:pt x="711707" y="861060"/>
                  </a:lnTo>
                  <a:lnTo>
                    <a:pt x="711707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77874" y="2362961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80" h="182880">
                  <a:moveTo>
                    <a:pt x="182498" y="0"/>
                  </a:moveTo>
                  <a:lnTo>
                    <a:pt x="0" y="182499"/>
                  </a:lnTo>
                  <a:lnTo>
                    <a:pt x="146050" y="146050"/>
                  </a:lnTo>
                  <a:lnTo>
                    <a:pt x="182498" y="0"/>
                  </a:lnTo>
                  <a:close/>
                </a:path>
              </a:pathLst>
            </a:custGeom>
            <a:solidFill>
              <a:srgbClr val="9E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77874" y="2362961"/>
              <a:ext cx="711835" cy="861060"/>
            </a:xfrm>
            <a:custGeom>
              <a:avLst/>
              <a:gdLst/>
              <a:ahLst/>
              <a:cxnLst/>
              <a:rect l="l" t="t" r="r" b="b"/>
              <a:pathLst>
                <a:path w="711835" h="861060">
                  <a:moveTo>
                    <a:pt x="182498" y="0"/>
                  </a:moveTo>
                  <a:lnTo>
                    <a:pt x="146050" y="146050"/>
                  </a:lnTo>
                  <a:lnTo>
                    <a:pt x="0" y="182499"/>
                  </a:lnTo>
                  <a:lnTo>
                    <a:pt x="182498" y="0"/>
                  </a:lnTo>
                  <a:lnTo>
                    <a:pt x="711707" y="0"/>
                  </a:lnTo>
                  <a:lnTo>
                    <a:pt x="711707" y="861060"/>
                  </a:lnTo>
                  <a:lnTo>
                    <a:pt x="0" y="861060"/>
                  </a:lnTo>
                  <a:lnTo>
                    <a:pt x="0" y="182499"/>
                  </a:lnTo>
                </a:path>
              </a:pathLst>
            </a:custGeom>
            <a:ln w="38100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59230">
              <a:lnSpc>
                <a:spcPct val="100000"/>
              </a:lnSpc>
              <a:spcBef>
                <a:spcPts val="95"/>
              </a:spcBef>
            </a:pPr>
            <a:r>
              <a:rPr dirty="0"/>
              <a:t>Sistema</a:t>
            </a:r>
            <a:r>
              <a:rPr spc="-75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dirty="0"/>
              <a:t>Controle</a:t>
            </a:r>
            <a:r>
              <a:rPr spc="-65" dirty="0"/>
              <a:t> </a:t>
            </a:r>
            <a:r>
              <a:rPr dirty="0"/>
              <a:t>do</a:t>
            </a:r>
            <a:r>
              <a:rPr spc="-75" dirty="0"/>
              <a:t> </a:t>
            </a:r>
            <a:r>
              <a:rPr spc="-25" dirty="0"/>
              <a:t>Git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513077" y="2541473"/>
            <a:ext cx="241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20697" y="3811270"/>
            <a:ext cx="224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252525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26794" y="5080508"/>
            <a:ext cx="213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925567" y="2348483"/>
            <a:ext cx="2585085" cy="2144395"/>
            <a:chOff x="4925567" y="2348483"/>
            <a:chExt cx="2585085" cy="2144395"/>
          </a:xfrm>
        </p:grpSpPr>
        <p:sp>
          <p:nvSpPr>
            <p:cNvPr id="28" name="object 28"/>
            <p:cNvSpPr/>
            <p:nvPr/>
          </p:nvSpPr>
          <p:spPr>
            <a:xfrm>
              <a:off x="4944617" y="3614166"/>
              <a:ext cx="713740" cy="859790"/>
            </a:xfrm>
            <a:custGeom>
              <a:avLst/>
              <a:gdLst/>
              <a:ahLst/>
              <a:cxnLst/>
              <a:rect l="l" t="t" r="r" b="b"/>
              <a:pathLst>
                <a:path w="713739" h="859789">
                  <a:moveTo>
                    <a:pt x="713232" y="0"/>
                  </a:moveTo>
                  <a:lnTo>
                    <a:pt x="182880" y="0"/>
                  </a:lnTo>
                  <a:lnTo>
                    <a:pt x="0" y="182879"/>
                  </a:lnTo>
                  <a:lnTo>
                    <a:pt x="0" y="859535"/>
                  </a:lnTo>
                  <a:lnTo>
                    <a:pt x="713232" y="859535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44617" y="3614166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182880" y="0"/>
                  </a:moveTo>
                  <a:lnTo>
                    <a:pt x="0" y="182879"/>
                  </a:lnTo>
                  <a:lnTo>
                    <a:pt x="146304" y="146303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CDB8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944617" y="3614166"/>
              <a:ext cx="713740" cy="859790"/>
            </a:xfrm>
            <a:custGeom>
              <a:avLst/>
              <a:gdLst/>
              <a:ahLst/>
              <a:cxnLst/>
              <a:rect l="l" t="t" r="r" b="b"/>
              <a:pathLst>
                <a:path w="713739" h="859789">
                  <a:moveTo>
                    <a:pt x="182880" y="0"/>
                  </a:moveTo>
                  <a:lnTo>
                    <a:pt x="146304" y="146303"/>
                  </a:lnTo>
                  <a:lnTo>
                    <a:pt x="0" y="182879"/>
                  </a:lnTo>
                  <a:lnTo>
                    <a:pt x="182880" y="0"/>
                  </a:lnTo>
                  <a:lnTo>
                    <a:pt x="713232" y="0"/>
                  </a:lnTo>
                  <a:lnTo>
                    <a:pt x="713232" y="859535"/>
                  </a:lnTo>
                  <a:lnTo>
                    <a:pt x="0" y="859535"/>
                  </a:lnTo>
                  <a:lnTo>
                    <a:pt x="0" y="182879"/>
                  </a:lnTo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77989" y="2367533"/>
              <a:ext cx="713740" cy="859790"/>
            </a:xfrm>
            <a:custGeom>
              <a:avLst/>
              <a:gdLst/>
              <a:ahLst/>
              <a:cxnLst/>
              <a:rect l="l" t="t" r="r" b="b"/>
              <a:pathLst>
                <a:path w="713740" h="859789">
                  <a:moveTo>
                    <a:pt x="713231" y="0"/>
                  </a:moveTo>
                  <a:lnTo>
                    <a:pt x="182879" y="0"/>
                  </a:lnTo>
                  <a:lnTo>
                    <a:pt x="0" y="182879"/>
                  </a:lnTo>
                  <a:lnTo>
                    <a:pt x="0" y="859536"/>
                  </a:lnTo>
                  <a:lnTo>
                    <a:pt x="713231" y="859536"/>
                  </a:lnTo>
                  <a:lnTo>
                    <a:pt x="7132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77989" y="2367533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80">
                  <a:moveTo>
                    <a:pt x="182879" y="0"/>
                  </a:moveTo>
                  <a:lnTo>
                    <a:pt x="0" y="182879"/>
                  </a:lnTo>
                  <a:lnTo>
                    <a:pt x="146303" y="146303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9E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77989" y="2367533"/>
              <a:ext cx="713740" cy="859790"/>
            </a:xfrm>
            <a:custGeom>
              <a:avLst/>
              <a:gdLst/>
              <a:ahLst/>
              <a:cxnLst/>
              <a:rect l="l" t="t" r="r" b="b"/>
              <a:pathLst>
                <a:path w="713740" h="859789">
                  <a:moveTo>
                    <a:pt x="182879" y="0"/>
                  </a:moveTo>
                  <a:lnTo>
                    <a:pt x="146303" y="146303"/>
                  </a:lnTo>
                  <a:lnTo>
                    <a:pt x="0" y="182879"/>
                  </a:lnTo>
                  <a:lnTo>
                    <a:pt x="182879" y="0"/>
                  </a:lnTo>
                  <a:lnTo>
                    <a:pt x="713231" y="0"/>
                  </a:lnTo>
                  <a:lnTo>
                    <a:pt x="713231" y="859536"/>
                  </a:lnTo>
                  <a:lnTo>
                    <a:pt x="0" y="859536"/>
                  </a:lnTo>
                  <a:lnTo>
                    <a:pt x="0" y="182879"/>
                  </a:lnTo>
                </a:path>
              </a:pathLst>
            </a:custGeom>
            <a:ln w="38100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272790" y="2547365"/>
            <a:ext cx="4064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25" dirty="0">
                <a:solidFill>
                  <a:srgbClr val="252525"/>
                </a:solidFill>
                <a:latin typeface="Calibri"/>
                <a:cs typeface="Calibri"/>
              </a:rPr>
              <a:t>A1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08732" y="1650492"/>
            <a:ext cx="1316990" cy="368935"/>
          </a:xfrm>
          <a:prstGeom prst="rect">
            <a:avLst/>
          </a:prstGeom>
          <a:solidFill>
            <a:srgbClr val="F1F1F1"/>
          </a:solidFill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53365">
              <a:lnSpc>
                <a:spcPct val="100000"/>
              </a:lnSpc>
              <a:spcBef>
                <a:spcPts val="240"/>
              </a:spcBef>
            </a:pPr>
            <a:r>
              <a:rPr sz="1800" b="1" spc="-10" dirty="0">
                <a:latin typeface="Calibri"/>
                <a:cs typeface="Calibri"/>
              </a:rPr>
              <a:t>Versão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spc="-6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40579" y="1656588"/>
            <a:ext cx="1318260" cy="368935"/>
          </a:xfrm>
          <a:prstGeom prst="rect">
            <a:avLst/>
          </a:prstGeom>
          <a:solidFill>
            <a:srgbClr val="F1F1F1"/>
          </a:solidFill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240"/>
              </a:spcBef>
            </a:pPr>
            <a:r>
              <a:rPr sz="1800" b="1" spc="-10" dirty="0">
                <a:latin typeface="Calibri"/>
                <a:cs typeface="Calibri"/>
              </a:rPr>
              <a:t>Versão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75476" y="1648967"/>
            <a:ext cx="1316990" cy="368935"/>
          </a:xfrm>
          <a:prstGeom prst="rect">
            <a:avLst/>
          </a:prstGeom>
          <a:solidFill>
            <a:srgbClr val="F1F1F1"/>
          </a:solidFill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240"/>
              </a:spcBef>
            </a:pPr>
            <a:r>
              <a:rPr sz="1800" b="1" spc="-10" dirty="0">
                <a:latin typeface="Calibri"/>
                <a:cs typeface="Calibri"/>
              </a:rPr>
              <a:t>Versão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spc="-6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60216" y="3816172"/>
            <a:ext cx="39116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25" dirty="0">
                <a:solidFill>
                  <a:srgbClr val="252525"/>
                </a:solidFill>
                <a:latin typeface="Calibri"/>
                <a:cs typeface="Calibri"/>
              </a:rPr>
              <a:t>B1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32070" y="3824478"/>
            <a:ext cx="3911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25" dirty="0">
                <a:solidFill>
                  <a:srgbClr val="252525"/>
                </a:solidFill>
                <a:latin typeface="Calibri"/>
                <a:cs typeface="Calibri"/>
              </a:rPr>
              <a:t>B2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10988" y="5101208"/>
            <a:ext cx="3816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25" dirty="0">
                <a:solidFill>
                  <a:srgbClr val="252525"/>
                </a:solidFill>
                <a:latin typeface="Calibri"/>
                <a:cs typeface="Calibri"/>
              </a:rPr>
              <a:t>C1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42201" y="2563114"/>
            <a:ext cx="4064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25" dirty="0">
                <a:solidFill>
                  <a:srgbClr val="252525"/>
                </a:solidFill>
                <a:latin typeface="Calibri"/>
                <a:cs typeface="Calibri"/>
              </a:rPr>
              <a:t>A2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096641" y="4890389"/>
            <a:ext cx="742950" cy="890269"/>
            <a:chOff x="3096641" y="4890389"/>
            <a:chExt cx="742950" cy="890269"/>
          </a:xfrm>
        </p:grpSpPr>
        <p:sp>
          <p:nvSpPr>
            <p:cNvPr id="43" name="object 43"/>
            <p:cNvSpPr/>
            <p:nvPr/>
          </p:nvSpPr>
          <p:spPr>
            <a:xfrm>
              <a:off x="3111246" y="4904994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39" h="861060">
                  <a:moveTo>
                    <a:pt x="713232" y="0"/>
                  </a:moveTo>
                  <a:lnTo>
                    <a:pt x="182880" y="0"/>
                  </a:lnTo>
                  <a:lnTo>
                    <a:pt x="0" y="182879"/>
                  </a:lnTo>
                  <a:lnTo>
                    <a:pt x="0" y="861059"/>
                  </a:lnTo>
                  <a:lnTo>
                    <a:pt x="713232" y="861059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11246" y="4904994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182880" y="0"/>
                  </a:moveTo>
                  <a:lnTo>
                    <a:pt x="0" y="182879"/>
                  </a:lnTo>
                  <a:lnTo>
                    <a:pt x="146304" y="146303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B1B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11246" y="4904994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39" h="861060">
                  <a:moveTo>
                    <a:pt x="182880" y="0"/>
                  </a:moveTo>
                  <a:lnTo>
                    <a:pt x="146304" y="146303"/>
                  </a:lnTo>
                  <a:lnTo>
                    <a:pt x="0" y="182879"/>
                  </a:lnTo>
                  <a:lnTo>
                    <a:pt x="182880" y="0"/>
                  </a:lnTo>
                  <a:lnTo>
                    <a:pt x="713232" y="0"/>
                  </a:lnTo>
                  <a:lnTo>
                    <a:pt x="713232" y="861059"/>
                  </a:lnTo>
                  <a:lnTo>
                    <a:pt x="0" y="861059"/>
                  </a:lnTo>
                  <a:lnTo>
                    <a:pt x="0" y="182879"/>
                  </a:lnTo>
                </a:path>
              </a:pathLst>
            </a:custGeom>
            <a:ln w="28956">
              <a:solidFill>
                <a:srgbClr val="2D75B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361690" y="5084445"/>
            <a:ext cx="213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928489" y="2352929"/>
            <a:ext cx="741045" cy="889000"/>
            <a:chOff x="4928489" y="2352929"/>
            <a:chExt cx="741045" cy="889000"/>
          </a:xfrm>
        </p:grpSpPr>
        <p:sp>
          <p:nvSpPr>
            <p:cNvPr id="48" name="object 48"/>
            <p:cNvSpPr/>
            <p:nvPr/>
          </p:nvSpPr>
          <p:spPr>
            <a:xfrm>
              <a:off x="4943094" y="2367534"/>
              <a:ext cx="711835" cy="859790"/>
            </a:xfrm>
            <a:custGeom>
              <a:avLst/>
              <a:gdLst/>
              <a:ahLst/>
              <a:cxnLst/>
              <a:rect l="l" t="t" r="r" b="b"/>
              <a:pathLst>
                <a:path w="711835" h="859789">
                  <a:moveTo>
                    <a:pt x="711707" y="0"/>
                  </a:moveTo>
                  <a:lnTo>
                    <a:pt x="182498" y="0"/>
                  </a:lnTo>
                  <a:lnTo>
                    <a:pt x="0" y="182499"/>
                  </a:lnTo>
                  <a:lnTo>
                    <a:pt x="0" y="859536"/>
                  </a:lnTo>
                  <a:lnTo>
                    <a:pt x="711707" y="859536"/>
                  </a:lnTo>
                  <a:lnTo>
                    <a:pt x="711707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43094" y="2367534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80">
                  <a:moveTo>
                    <a:pt x="182498" y="0"/>
                  </a:moveTo>
                  <a:lnTo>
                    <a:pt x="0" y="182499"/>
                  </a:lnTo>
                  <a:lnTo>
                    <a:pt x="146050" y="146050"/>
                  </a:lnTo>
                  <a:lnTo>
                    <a:pt x="182498" y="0"/>
                  </a:lnTo>
                  <a:close/>
                </a:path>
              </a:pathLst>
            </a:custGeom>
            <a:solidFill>
              <a:srgbClr val="B6C1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943094" y="2367534"/>
              <a:ext cx="711835" cy="859790"/>
            </a:xfrm>
            <a:custGeom>
              <a:avLst/>
              <a:gdLst/>
              <a:ahLst/>
              <a:cxnLst/>
              <a:rect l="l" t="t" r="r" b="b"/>
              <a:pathLst>
                <a:path w="711835" h="859789">
                  <a:moveTo>
                    <a:pt x="182498" y="0"/>
                  </a:moveTo>
                  <a:lnTo>
                    <a:pt x="146050" y="146050"/>
                  </a:lnTo>
                  <a:lnTo>
                    <a:pt x="0" y="182499"/>
                  </a:lnTo>
                  <a:lnTo>
                    <a:pt x="182498" y="0"/>
                  </a:lnTo>
                  <a:lnTo>
                    <a:pt x="711707" y="0"/>
                  </a:lnTo>
                  <a:lnTo>
                    <a:pt x="711707" y="859536"/>
                  </a:lnTo>
                  <a:lnTo>
                    <a:pt x="0" y="859536"/>
                  </a:lnTo>
                  <a:lnTo>
                    <a:pt x="0" y="182499"/>
                  </a:lnTo>
                </a:path>
              </a:pathLst>
            </a:custGeom>
            <a:ln w="28956">
              <a:solidFill>
                <a:srgbClr val="538235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104257" y="2547365"/>
            <a:ext cx="4064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25" dirty="0">
                <a:solidFill>
                  <a:srgbClr val="252525"/>
                </a:solidFill>
                <a:latin typeface="Calibri"/>
                <a:cs typeface="Calibri"/>
              </a:rPr>
              <a:t>A1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763384" y="4890389"/>
            <a:ext cx="742950" cy="890269"/>
            <a:chOff x="6763384" y="4890389"/>
            <a:chExt cx="742950" cy="890269"/>
          </a:xfrm>
        </p:grpSpPr>
        <p:sp>
          <p:nvSpPr>
            <p:cNvPr id="53" name="object 53"/>
            <p:cNvSpPr/>
            <p:nvPr/>
          </p:nvSpPr>
          <p:spPr>
            <a:xfrm>
              <a:off x="6777989" y="4904994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40" h="861060">
                  <a:moveTo>
                    <a:pt x="713231" y="0"/>
                  </a:moveTo>
                  <a:lnTo>
                    <a:pt x="182879" y="0"/>
                  </a:lnTo>
                  <a:lnTo>
                    <a:pt x="0" y="182879"/>
                  </a:lnTo>
                  <a:lnTo>
                    <a:pt x="0" y="861059"/>
                  </a:lnTo>
                  <a:lnTo>
                    <a:pt x="713231" y="861059"/>
                  </a:lnTo>
                  <a:lnTo>
                    <a:pt x="713231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77989" y="4904994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182879" y="0"/>
                  </a:moveTo>
                  <a:lnTo>
                    <a:pt x="0" y="182879"/>
                  </a:lnTo>
                  <a:lnTo>
                    <a:pt x="146303" y="146303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B1B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77989" y="4904994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40" h="861060">
                  <a:moveTo>
                    <a:pt x="182879" y="0"/>
                  </a:moveTo>
                  <a:lnTo>
                    <a:pt x="146303" y="146303"/>
                  </a:lnTo>
                  <a:lnTo>
                    <a:pt x="0" y="182879"/>
                  </a:lnTo>
                  <a:lnTo>
                    <a:pt x="182879" y="0"/>
                  </a:lnTo>
                  <a:lnTo>
                    <a:pt x="713231" y="0"/>
                  </a:lnTo>
                  <a:lnTo>
                    <a:pt x="713231" y="861059"/>
                  </a:lnTo>
                  <a:lnTo>
                    <a:pt x="0" y="861059"/>
                  </a:lnTo>
                  <a:lnTo>
                    <a:pt x="0" y="182879"/>
                  </a:lnTo>
                </a:path>
              </a:pathLst>
            </a:custGeom>
            <a:ln w="28956">
              <a:solidFill>
                <a:srgbClr val="2D75B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944614" y="5101208"/>
            <a:ext cx="3810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25" dirty="0">
                <a:solidFill>
                  <a:srgbClr val="252525"/>
                </a:solidFill>
                <a:latin typeface="Calibri"/>
                <a:cs typeface="Calibri"/>
              </a:rPr>
              <a:t>C1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763384" y="3601084"/>
            <a:ext cx="742950" cy="890269"/>
            <a:chOff x="6763384" y="3601084"/>
            <a:chExt cx="742950" cy="890269"/>
          </a:xfrm>
        </p:grpSpPr>
        <p:sp>
          <p:nvSpPr>
            <p:cNvPr id="58" name="object 58"/>
            <p:cNvSpPr/>
            <p:nvPr/>
          </p:nvSpPr>
          <p:spPr>
            <a:xfrm>
              <a:off x="6777989" y="3615689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40" h="861060">
                  <a:moveTo>
                    <a:pt x="713231" y="0"/>
                  </a:moveTo>
                  <a:lnTo>
                    <a:pt x="182879" y="0"/>
                  </a:lnTo>
                  <a:lnTo>
                    <a:pt x="0" y="182880"/>
                  </a:lnTo>
                  <a:lnTo>
                    <a:pt x="0" y="861060"/>
                  </a:lnTo>
                  <a:lnTo>
                    <a:pt x="713231" y="861060"/>
                  </a:lnTo>
                  <a:lnTo>
                    <a:pt x="713231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777989" y="3615689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182879" y="0"/>
                  </a:moveTo>
                  <a:lnTo>
                    <a:pt x="0" y="182880"/>
                  </a:lnTo>
                  <a:lnTo>
                    <a:pt x="146303" y="146304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DC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777989" y="3615689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40" h="861060">
                  <a:moveTo>
                    <a:pt x="182879" y="0"/>
                  </a:moveTo>
                  <a:lnTo>
                    <a:pt x="146303" y="146304"/>
                  </a:lnTo>
                  <a:lnTo>
                    <a:pt x="0" y="182880"/>
                  </a:lnTo>
                  <a:lnTo>
                    <a:pt x="182879" y="0"/>
                  </a:lnTo>
                  <a:lnTo>
                    <a:pt x="713231" y="0"/>
                  </a:lnTo>
                  <a:lnTo>
                    <a:pt x="713231" y="861060"/>
                  </a:lnTo>
                  <a:lnTo>
                    <a:pt x="0" y="861060"/>
                  </a:lnTo>
                  <a:lnTo>
                    <a:pt x="0" y="182880"/>
                  </a:lnTo>
                </a:path>
              </a:pathLst>
            </a:custGeom>
            <a:ln w="28956">
              <a:solidFill>
                <a:srgbClr val="BE9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992493" y="3799458"/>
            <a:ext cx="3911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25" dirty="0">
                <a:solidFill>
                  <a:srgbClr val="252525"/>
                </a:solidFill>
                <a:latin typeface="Calibri"/>
                <a:cs typeface="Calibri"/>
              </a:rPr>
              <a:t>B2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967483" y="2663295"/>
            <a:ext cx="4833620" cy="2701925"/>
            <a:chOff x="1967483" y="2663295"/>
            <a:chExt cx="4833620" cy="2701925"/>
          </a:xfrm>
        </p:grpSpPr>
        <p:sp>
          <p:nvSpPr>
            <p:cNvPr id="63" name="object 63"/>
            <p:cNvSpPr/>
            <p:nvPr/>
          </p:nvSpPr>
          <p:spPr>
            <a:xfrm>
              <a:off x="1989455" y="2663304"/>
              <a:ext cx="2955925" cy="1534795"/>
            </a:xfrm>
            <a:custGeom>
              <a:avLst/>
              <a:gdLst/>
              <a:ahLst/>
              <a:cxnLst/>
              <a:rect l="l" t="t" r="r" b="b"/>
              <a:pathLst>
                <a:path w="2955925" h="1534795">
                  <a:moveTo>
                    <a:pt x="1121791" y="1402727"/>
                  </a:moveTo>
                  <a:lnTo>
                    <a:pt x="888619" y="1272171"/>
                  </a:lnTo>
                  <a:lnTo>
                    <a:pt x="880249" y="1269492"/>
                  </a:lnTo>
                  <a:lnTo>
                    <a:pt x="871804" y="1270190"/>
                  </a:lnTo>
                  <a:lnTo>
                    <a:pt x="864235" y="1274013"/>
                  </a:lnTo>
                  <a:lnTo>
                    <a:pt x="858520" y="1280680"/>
                  </a:lnTo>
                  <a:lnTo>
                    <a:pt x="855827" y="1288973"/>
                  </a:lnTo>
                  <a:lnTo>
                    <a:pt x="856526" y="1297381"/>
                  </a:lnTo>
                  <a:lnTo>
                    <a:pt x="860348" y="1304937"/>
                  </a:lnTo>
                  <a:lnTo>
                    <a:pt x="867029" y="1310652"/>
                  </a:lnTo>
                  <a:lnTo>
                    <a:pt x="991133" y="1380223"/>
                  </a:lnTo>
                  <a:lnTo>
                    <a:pt x="254" y="1376819"/>
                  </a:lnTo>
                  <a:lnTo>
                    <a:pt x="0" y="1421015"/>
                  </a:lnTo>
                  <a:lnTo>
                    <a:pt x="990993" y="1424419"/>
                  </a:lnTo>
                  <a:lnTo>
                    <a:pt x="866394" y="1493024"/>
                  </a:lnTo>
                  <a:lnTo>
                    <a:pt x="859701" y="1498739"/>
                  </a:lnTo>
                  <a:lnTo>
                    <a:pt x="855827" y="1506270"/>
                  </a:lnTo>
                  <a:lnTo>
                    <a:pt x="855078" y="1514716"/>
                  </a:lnTo>
                  <a:lnTo>
                    <a:pt x="857758" y="1523123"/>
                  </a:lnTo>
                  <a:lnTo>
                    <a:pt x="863396" y="1529803"/>
                  </a:lnTo>
                  <a:lnTo>
                    <a:pt x="870927" y="1533639"/>
                  </a:lnTo>
                  <a:lnTo>
                    <a:pt x="879360" y="1534375"/>
                  </a:lnTo>
                  <a:lnTo>
                    <a:pt x="887730" y="1531759"/>
                  </a:lnTo>
                  <a:lnTo>
                    <a:pt x="1081925" y="1424698"/>
                  </a:lnTo>
                  <a:lnTo>
                    <a:pt x="1121791" y="1402727"/>
                  </a:lnTo>
                  <a:close/>
                </a:path>
                <a:path w="2955925" h="1534795">
                  <a:moveTo>
                    <a:pt x="1121791" y="133235"/>
                  </a:moveTo>
                  <a:lnTo>
                    <a:pt x="888619" y="2679"/>
                  </a:lnTo>
                  <a:lnTo>
                    <a:pt x="880249" y="0"/>
                  </a:lnTo>
                  <a:lnTo>
                    <a:pt x="871804" y="698"/>
                  </a:lnTo>
                  <a:lnTo>
                    <a:pt x="864235" y="4521"/>
                  </a:lnTo>
                  <a:lnTo>
                    <a:pt x="858520" y="11188"/>
                  </a:lnTo>
                  <a:lnTo>
                    <a:pt x="855827" y="19481"/>
                  </a:lnTo>
                  <a:lnTo>
                    <a:pt x="856526" y="27889"/>
                  </a:lnTo>
                  <a:lnTo>
                    <a:pt x="860348" y="35445"/>
                  </a:lnTo>
                  <a:lnTo>
                    <a:pt x="867029" y="41160"/>
                  </a:lnTo>
                  <a:lnTo>
                    <a:pt x="991133" y="110731"/>
                  </a:lnTo>
                  <a:lnTo>
                    <a:pt x="254" y="107327"/>
                  </a:lnTo>
                  <a:lnTo>
                    <a:pt x="0" y="151523"/>
                  </a:lnTo>
                  <a:lnTo>
                    <a:pt x="990993" y="154927"/>
                  </a:lnTo>
                  <a:lnTo>
                    <a:pt x="866394" y="223532"/>
                  </a:lnTo>
                  <a:lnTo>
                    <a:pt x="859701" y="229247"/>
                  </a:lnTo>
                  <a:lnTo>
                    <a:pt x="855827" y="236778"/>
                  </a:lnTo>
                  <a:lnTo>
                    <a:pt x="855078" y="245224"/>
                  </a:lnTo>
                  <a:lnTo>
                    <a:pt x="857758" y="253631"/>
                  </a:lnTo>
                  <a:lnTo>
                    <a:pt x="863396" y="260311"/>
                  </a:lnTo>
                  <a:lnTo>
                    <a:pt x="870927" y="264147"/>
                  </a:lnTo>
                  <a:lnTo>
                    <a:pt x="879360" y="264883"/>
                  </a:lnTo>
                  <a:lnTo>
                    <a:pt x="887730" y="262267"/>
                  </a:lnTo>
                  <a:lnTo>
                    <a:pt x="1081925" y="155206"/>
                  </a:lnTo>
                  <a:lnTo>
                    <a:pt x="1121791" y="133235"/>
                  </a:lnTo>
                  <a:close/>
                </a:path>
                <a:path w="2955925" h="1534795">
                  <a:moveTo>
                    <a:pt x="2955544" y="1380629"/>
                  </a:moveTo>
                  <a:lnTo>
                    <a:pt x="2915488" y="1359420"/>
                  </a:lnTo>
                  <a:lnTo>
                    <a:pt x="2719324" y="1255534"/>
                  </a:lnTo>
                  <a:lnTo>
                    <a:pt x="2710954" y="1253045"/>
                  </a:lnTo>
                  <a:lnTo>
                    <a:pt x="2702534" y="1253921"/>
                  </a:lnTo>
                  <a:lnTo>
                    <a:pt x="2695041" y="1257896"/>
                  </a:lnTo>
                  <a:lnTo>
                    <a:pt x="2689479" y="1264678"/>
                  </a:lnTo>
                  <a:lnTo>
                    <a:pt x="2686989" y="1273098"/>
                  </a:lnTo>
                  <a:lnTo>
                    <a:pt x="2687917" y="1281506"/>
                  </a:lnTo>
                  <a:lnTo>
                    <a:pt x="2691942" y="1288973"/>
                  </a:lnTo>
                  <a:lnTo>
                    <a:pt x="2698750" y="1294523"/>
                  </a:lnTo>
                  <a:lnTo>
                    <a:pt x="2824416" y="1361135"/>
                  </a:lnTo>
                  <a:lnTo>
                    <a:pt x="1834642" y="1381010"/>
                  </a:lnTo>
                  <a:lnTo>
                    <a:pt x="1835404" y="1425079"/>
                  </a:lnTo>
                  <a:lnTo>
                    <a:pt x="2825356" y="1405318"/>
                  </a:lnTo>
                  <a:lnTo>
                    <a:pt x="2702306" y="1476895"/>
                  </a:lnTo>
                  <a:lnTo>
                    <a:pt x="2695740" y="1482712"/>
                  </a:lnTo>
                  <a:lnTo>
                    <a:pt x="2692057" y="1490345"/>
                  </a:lnTo>
                  <a:lnTo>
                    <a:pt x="2691498" y="1498815"/>
                  </a:lnTo>
                  <a:lnTo>
                    <a:pt x="2694305" y="1507121"/>
                  </a:lnTo>
                  <a:lnTo>
                    <a:pt x="2700159" y="1513687"/>
                  </a:lnTo>
                  <a:lnTo>
                    <a:pt x="2707792" y="1517370"/>
                  </a:lnTo>
                  <a:lnTo>
                    <a:pt x="2716225" y="1517929"/>
                  </a:lnTo>
                  <a:lnTo>
                    <a:pt x="2724531" y="1515122"/>
                  </a:lnTo>
                  <a:lnTo>
                    <a:pt x="2955544" y="1380629"/>
                  </a:lnTo>
                  <a:close/>
                </a:path>
              </a:pathLst>
            </a:custGeom>
            <a:solidFill>
              <a:srgbClr val="00000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989581" y="2797302"/>
              <a:ext cx="4789170" cy="2545715"/>
            </a:xfrm>
            <a:custGeom>
              <a:avLst/>
              <a:gdLst/>
              <a:ahLst/>
              <a:cxnLst/>
              <a:rect l="l" t="t" r="r" b="b"/>
              <a:pathLst>
                <a:path w="4789170" h="2545715">
                  <a:moveTo>
                    <a:pt x="2953258" y="0"/>
                  </a:moveTo>
                  <a:lnTo>
                    <a:pt x="1834895" y="0"/>
                  </a:lnTo>
                </a:path>
                <a:path w="4789170" h="2545715">
                  <a:moveTo>
                    <a:pt x="1121664" y="2538222"/>
                  </a:moveTo>
                  <a:lnTo>
                    <a:pt x="0" y="2534412"/>
                  </a:lnTo>
                </a:path>
                <a:path w="4789170" h="2545715">
                  <a:moveTo>
                    <a:pt x="4788916" y="2537460"/>
                  </a:moveTo>
                  <a:lnTo>
                    <a:pt x="3668268" y="2545207"/>
                  </a:lnTo>
                </a:path>
                <a:path w="4789170" h="2545715">
                  <a:moveTo>
                    <a:pt x="4788789" y="1249172"/>
                  </a:moveTo>
                  <a:lnTo>
                    <a:pt x="3668268" y="1246632"/>
                  </a:lnTo>
                </a:path>
              </a:pathLst>
            </a:custGeom>
            <a:ln w="4419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975360" y="1648967"/>
            <a:ext cx="1316990" cy="368935"/>
          </a:xfrm>
          <a:prstGeom prst="rect">
            <a:avLst/>
          </a:prstGeom>
          <a:solidFill>
            <a:srgbClr val="F1F1F1"/>
          </a:solidFill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53365">
              <a:lnSpc>
                <a:spcPct val="100000"/>
              </a:lnSpc>
              <a:spcBef>
                <a:spcPts val="240"/>
              </a:spcBef>
            </a:pPr>
            <a:r>
              <a:rPr sz="1800" b="1" spc="-10" dirty="0">
                <a:latin typeface="Calibri"/>
                <a:cs typeface="Calibri"/>
              </a:rPr>
              <a:t>Versão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spc="-6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98700">
              <a:lnSpc>
                <a:spcPct val="100000"/>
              </a:lnSpc>
              <a:spcBef>
                <a:spcPts val="95"/>
              </a:spcBef>
            </a:pPr>
            <a:r>
              <a:rPr dirty="0"/>
              <a:t>Analisando o</a:t>
            </a:r>
            <a:r>
              <a:rPr spc="-55" dirty="0"/>
              <a:t> </a:t>
            </a:r>
            <a:r>
              <a:rPr i="1" spc="-25" dirty="0">
                <a:latin typeface="Calibri Light"/>
                <a:cs typeface="Calibri Light"/>
              </a:rPr>
              <a:t>Log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69820" y="2104644"/>
            <a:ext cx="6049010" cy="520065"/>
            <a:chOff x="2369820" y="2104644"/>
            <a:chExt cx="6049010" cy="520065"/>
          </a:xfrm>
        </p:grpSpPr>
        <p:sp>
          <p:nvSpPr>
            <p:cNvPr id="4" name="object 4"/>
            <p:cNvSpPr/>
            <p:nvPr/>
          </p:nvSpPr>
          <p:spPr>
            <a:xfrm>
              <a:off x="2374392" y="2109216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5954522" y="510539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50"/>
                  </a:lnTo>
                  <a:lnTo>
                    <a:pt x="6039611" y="85089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74392" y="2109216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89"/>
                  </a:lnTo>
                  <a:lnTo>
                    <a:pt x="6039611" y="425450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369820" y="3479291"/>
            <a:ext cx="6049010" cy="520065"/>
            <a:chOff x="2369820" y="3479291"/>
            <a:chExt cx="6049010" cy="520065"/>
          </a:xfrm>
        </p:grpSpPr>
        <p:sp>
          <p:nvSpPr>
            <p:cNvPr id="7" name="object 7"/>
            <p:cNvSpPr/>
            <p:nvPr/>
          </p:nvSpPr>
          <p:spPr>
            <a:xfrm>
              <a:off x="2374392" y="3483863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40"/>
                  </a:lnTo>
                  <a:lnTo>
                    <a:pt x="5954522" y="510540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50"/>
                  </a:lnTo>
                  <a:lnTo>
                    <a:pt x="6039611" y="85089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74392" y="3483863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89"/>
                  </a:lnTo>
                  <a:lnTo>
                    <a:pt x="6039611" y="425450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40"/>
                  </a:lnTo>
                  <a:lnTo>
                    <a:pt x="85089" y="510540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369820" y="4852415"/>
            <a:ext cx="6049010" cy="520065"/>
            <a:chOff x="2369820" y="4852415"/>
            <a:chExt cx="6049010" cy="520065"/>
          </a:xfrm>
        </p:grpSpPr>
        <p:sp>
          <p:nvSpPr>
            <p:cNvPr id="10" name="object 10"/>
            <p:cNvSpPr/>
            <p:nvPr/>
          </p:nvSpPr>
          <p:spPr>
            <a:xfrm>
              <a:off x="2374392" y="4856987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40"/>
                  </a:lnTo>
                  <a:lnTo>
                    <a:pt x="5954522" y="510540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50"/>
                  </a:lnTo>
                  <a:lnTo>
                    <a:pt x="6039611" y="85089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74392" y="4856987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89"/>
                  </a:lnTo>
                  <a:lnTo>
                    <a:pt x="6039611" y="425450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40"/>
                  </a:lnTo>
                  <a:lnTo>
                    <a:pt x="85089" y="510540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$</a:t>
            </a:r>
            <a:r>
              <a:rPr spc="-5" dirty="0"/>
              <a:t> </a:t>
            </a:r>
            <a:r>
              <a:rPr dirty="0"/>
              <a:t>git</a:t>
            </a:r>
            <a:r>
              <a:rPr spc="-5" dirty="0"/>
              <a:t> </a:t>
            </a:r>
            <a:r>
              <a:rPr spc="-25" dirty="0"/>
              <a:t>log</a:t>
            </a:r>
          </a:p>
          <a:p>
            <a:pPr marL="165100">
              <a:lnSpc>
                <a:spcPct val="100000"/>
              </a:lnSpc>
              <a:spcBef>
                <a:spcPts val="2305"/>
              </a:spcBef>
            </a:pP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Exibe</a:t>
            </a:r>
            <a:r>
              <a:rPr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i="1" dirty="0">
                <a:solidFill>
                  <a:srgbClr val="000000"/>
                </a:solidFill>
                <a:latin typeface="Calibri"/>
                <a:cs typeface="Calibri"/>
              </a:rPr>
              <a:t>log</a:t>
            </a:r>
            <a:r>
              <a:rPr b="0" i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i="1" spc="-10" dirty="0">
                <a:solidFill>
                  <a:srgbClr val="000000"/>
                </a:solidFill>
                <a:latin typeface="Calibri"/>
                <a:cs typeface="Calibri"/>
              </a:rPr>
              <a:t>commits.</a:t>
            </a: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dirty="0"/>
              <a:t>$</a:t>
            </a:r>
            <a:r>
              <a:rPr spc="-15" dirty="0"/>
              <a:t> </a:t>
            </a:r>
            <a:r>
              <a:rPr dirty="0"/>
              <a:t>git</a:t>
            </a:r>
            <a:r>
              <a:rPr spc="-15" dirty="0"/>
              <a:t> </a:t>
            </a:r>
            <a:r>
              <a:rPr dirty="0"/>
              <a:t>log</a:t>
            </a:r>
            <a:r>
              <a:rPr spc="-10" dirty="0"/>
              <a:t> -</a:t>
            </a:r>
            <a:r>
              <a:rPr spc="-25" dirty="0"/>
              <a:t>&lt;n&gt;</a:t>
            </a:r>
          </a:p>
          <a:p>
            <a:pPr marL="165100">
              <a:lnSpc>
                <a:spcPct val="100000"/>
              </a:lnSpc>
              <a:spcBef>
                <a:spcPts val="2300"/>
              </a:spcBef>
            </a:pP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Exibe</a:t>
            </a:r>
            <a:r>
              <a:rPr b="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os</a:t>
            </a:r>
            <a:r>
              <a:rPr b="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últimos</a:t>
            </a:r>
            <a:r>
              <a:rPr b="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&lt;n&gt;</a:t>
            </a:r>
            <a:r>
              <a:rPr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i="1" spc="-10" dirty="0">
                <a:solidFill>
                  <a:srgbClr val="000000"/>
                </a:solidFill>
                <a:latin typeface="Calibri"/>
                <a:cs typeface="Calibri"/>
              </a:rPr>
              <a:t>commits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2755"/>
              </a:spcBef>
            </a:pPr>
            <a:r>
              <a:rPr dirty="0"/>
              <a:t>$</a:t>
            </a:r>
            <a:r>
              <a:rPr spc="-20" dirty="0"/>
              <a:t> </a:t>
            </a:r>
            <a:r>
              <a:rPr dirty="0"/>
              <a:t>git</a:t>
            </a:r>
            <a:r>
              <a:rPr spc="-10" dirty="0"/>
              <a:t> </a:t>
            </a:r>
            <a:r>
              <a:rPr dirty="0"/>
              <a:t>log</a:t>
            </a:r>
            <a:r>
              <a:rPr spc="-10" dirty="0"/>
              <a:t> –-since==&lt;date&gt;</a:t>
            </a:r>
          </a:p>
          <a:p>
            <a:pPr marL="165100">
              <a:lnSpc>
                <a:spcPct val="100000"/>
              </a:lnSpc>
              <a:spcBef>
                <a:spcPts val="2305"/>
              </a:spcBef>
            </a:pP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Exibe</a:t>
            </a:r>
            <a:r>
              <a:rPr b="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os</a:t>
            </a:r>
            <a:r>
              <a:rPr b="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i="1" spc="-10" dirty="0">
                <a:solidFill>
                  <a:srgbClr val="000000"/>
                </a:solidFill>
                <a:latin typeface="Calibri"/>
                <a:cs typeface="Calibri"/>
              </a:rPr>
              <a:t>commits</a:t>
            </a:r>
            <a:r>
              <a:rPr b="0" i="1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desde</a:t>
            </a:r>
            <a:r>
              <a:rPr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b="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b="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&lt;date&gt;.</a:t>
            </a:r>
          </a:p>
          <a:p>
            <a:pPr marL="165100">
              <a:lnSpc>
                <a:spcPct val="100000"/>
              </a:lnSpc>
            </a:pP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Ex:</a:t>
            </a:r>
            <a:r>
              <a:rPr b="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35" dirty="0">
                <a:solidFill>
                  <a:srgbClr val="000000"/>
                </a:solidFill>
                <a:latin typeface="Calibri"/>
                <a:cs typeface="Calibri"/>
              </a:rPr>
              <a:t>“3.weeks”,</a:t>
            </a:r>
            <a:r>
              <a:rPr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35" dirty="0">
                <a:solidFill>
                  <a:srgbClr val="000000"/>
                </a:solidFill>
                <a:latin typeface="Calibri"/>
                <a:cs typeface="Calibri"/>
              </a:rPr>
              <a:t>“yesterday”,</a:t>
            </a:r>
            <a:r>
              <a:rPr b="0" spc="-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“3.minutes”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304800" y="2897123"/>
            <a:ext cx="1550035" cy="1170940"/>
            <a:chOff x="304800" y="2897123"/>
            <a:chExt cx="1550035" cy="1170940"/>
          </a:xfrm>
        </p:grpSpPr>
        <p:sp>
          <p:nvSpPr>
            <p:cNvPr id="14" name="object 14"/>
            <p:cNvSpPr/>
            <p:nvPr/>
          </p:nvSpPr>
          <p:spPr>
            <a:xfrm>
              <a:off x="310895" y="2903219"/>
              <a:ext cx="1537970" cy="645160"/>
            </a:xfrm>
            <a:custGeom>
              <a:avLst/>
              <a:gdLst/>
              <a:ahLst/>
              <a:cxnLst/>
              <a:rect l="l" t="t" r="r" b="b"/>
              <a:pathLst>
                <a:path w="1537970" h="645160">
                  <a:moveTo>
                    <a:pt x="1430273" y="0"/>
                  </a:moveTo>
                  <a:lnTo>
                    <a:pt x="107441" y="0"/>
                  </a:lnTo>
                  <a:lnTo>
                    <a:pt x="65622" y="8447"/>
                  </a:lnTo>
                  <a:lnTo>
                    <a:pt x="31470" y="31480"/>
                  </a:lnTo>
                  <a:lnTo>
                    <a:pt x="8443" y="65633"/>
                  </a:lnTo>
                  <a:lnTo>
                    <a:pt x="0" y="107441"/>
                  </a:lnTo>
                  <a:lnTo>
                    <a:pt x="0" y="537209"/>
                  </a:lnTo>
                  <a:lnTo>
                    <a:pt x="8443" y="579018"/>
                  </a:lnTo>
                  <a:lnTo>
                    <a:pt x="31470" y="613171"/>
                  </a:lnTo>
                  <a:lnTo>
                    <a:pt x="65622" y="636204"/>
                  </a:lnTo>
                  <a:lnTo>
                    <a:pt x="107441" y="644651"/>
                  </a:lnTo>
                  <a:lnTo>
                    <a:pt x="1430273" y="644651"/>
                  </a:lnTo>
                  <a:lnTo>
                    <a:pt x="1472082" y="636204"/>
                  </a:lnTo>
                  <a:lnTo>
                    <a:pt x="1506235" y="613171"/>
                  </a:lnTo>
                  <a:lnTo>
                    <a:pt x="1529268" y="579018"/>
                  </a:lnTo>
                  <a:lnTo>
                    <a:pt x="1537716" y="537209"/>
                  </a:lnTo>
                  <a:lnTo>
                    <a:pt x="1537716" y="107441"/>
                  </a:lnTo>
                  <a:lnTo>
                    <a:pt x="1529268" y="65633"/>
                  </a:lnTo>
                  <a:lnTo>
                    <a:pt x="1506235" y="31480"/>
                  </a:lnTo>
                  <a:lnTo>
                    <a:pt x="1472082" y="8447"/>
                  </a:lnTo>
                  <a:lnTo>
                    <a:pt x="143027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0895" y="2903219"/>
              <a:ext cx="1537970" cy="645160"/>
            </a:xfrm>
            <a:custGeom>
              <a:avLst/>
              <a:gdLst/>
              <a:ahLst/>
              <a:cxnLst/>
              <a:rect l="l" t="t" r="r" b="b"/>
              <a:pathLst>
                <a:path w="1537970" h="645160">
                  <a:moveTo>
                    <a:pt x="107441" y="644651"/>
                  </a:moveTo>
                  <a:lnTo>
                    <a:pt x="65622" y="636204"/>
                  </a:lnTo>
                  <a:lnTo>
                    <a:pt x="31470" y="613171"/>
                  </a:lnTo>
                  <a:lnTo>
                    <a:pt x="8443" y="579018"/>
                  </a:lnTo>
                  <a:lnTo>
                    <a:pt x="0" y="537209"/>
                  </a:lnTo>
                  <a:lnTo>
                    <a:pt x="0" y="107441"/>
                  </a:lnTo>
                  <a:lnTo>
                    <a:pt x="8443" y="65633"/>
                  </a:lnTo>
                  <a:lnTo>
                    <a:pt x="31470" y="31480"/>
                  </a:lnTo>
                  <a:lnTo>
                    <a:pt x="65622" y="8447"/>
                  </a:lnTo>
                  <a:lnTo>
                    <a:pt x="107441" y="0"/>
                  </a:lnTo>
                  <a:lnTo>
                    <a:pt x="1430273" y="0"/>
                  </a:lnTo>
                  <a:lnTo>
                    <a:pt x="1472082" y="8447"/>
                  </a:lnTo>
                  <a:lnTo>
                    <a:pt x="1506235" y="31480"/>
                  </a:lnTo>
                  <a:lnTo>
                    <a:pt x="1529268" y="65633"/>
                  </a:lnTo>
                  <a:lnTo>
                    <a:pt x="1537716" y="107441"/>
                  </a:lnTo>
                  <a:lnTo>
                    <a:pt x="1537716" y="537209"/>
                  </a:lnTo>
                  <a:lnTo>
                    <a:pt x="1529268" y="579018"/>
                  </a:lnTo>
                  <a:lnTo>
                    <a:pt x="1506235" y="613171"/>
                  </a:lnTo>
                  <a:lnTo>
                    <a:pt x="1472082" y="636204"/>
                  </a:lnTo>
                  <a:lnTo>
                    <a:pt x="1430273" y="644651"/>
                  </a:lnTo>
                  <a:lnTo>
                    <a:pt x="107441" y="644651"/>
                  </a:lnTo>
                  <a:close/>
                </a:path>
              </a:pathLst>
            </a:custGeom>
            <a:ln w="12191">
              <a:solidFill>
                <a:srgbClr val="333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0673" y="3102207"/>
              <a:ext cx="481965" cy="265430"/>
            </a:xfrm>
            <a:custGeom>
              <a:avLst/>
              <a:gdLst/>
              <a:ahLst/>
              <a:cxnLst/>
              <a:rect l="l" t="t" r="r" b="b"/>
              <a:pathLst>
                <a:path w="481965" h="265429">
                  <a:moveTo>
                    <a:pt x="390613" y="132482"/>
                  </a:moveTo>
                  <a:lnTo>
                    <a:pt x="226479" y="223668"/>
                  </a:lnTo>
                  <a:lnTo>
                    <a:pt x="219803" y="229369"/>
                  </a:lnTo>
                  <a:lnTo>
                    <a:pt x="215961" y="236892"/>
                  </a:lnTo>
                  <a:lnTo>
                    <a:pt x="215233" y="245296"/>
                  </a:lnTo>
                  <a:lnTo>
                    <a:pt x="217893" y="253640"/>
                  </a:lnTo>
                  <a:lnTo>
                    <a:pt x="223590" y="260330"/>
                  </a:lnTo>
                  <a:lnTo>
                    <a:pt x="231141" y="264197"/>
                  </a:lnTo>
                  <a:lnTo>
                    <a:pt x="239580" y="264945"/>
                  </a:lnTo>
                  <a:lnTo>
                    <a:pt x="247942" y="262276"/>
                  </a:lnTo>
                  <a:lnTo>
                    <a:pt x="441805" y="154580"/>
                  </a:lnTo>
                  <a:lnTo>
                    <a:pt x="436092" y="154580"/>
                  </a:lnTo>
                  <a:lnTo>
                    <a:pt x="436092" y="151786"/>
                  </a:lnTo>
                  <a:lnTo>
                    <a:pt x="425361" y="151786"/>
                  </a:lnTo>
                  <a:lnTo>
                    <a:pt x="390613" y="132482"/>
                  </a:lnTo>
                  <a:close/>
                </a:path>
                <a:path w="481965" h="265429">
                  <a:moveTo>
                    <a:pt x="350837" y="110384"/>
                  </a:moveTo>
                  <a:lnTo>
                    <a:pt x="0" y="110384"/>
                  </a:lnTo>
                  <a:lnTo>
                    <a:pt x="0" y="154580"/>
                  </a:lnTo>
                  <a:lnTo>
                    <a:pt x="350837" y="154580"/>
                  </a:lnTo>
                  <a:lnTo>
                    <a:pt x="390613" y="132482"/>
                  </a:lnTo>
                  <a:lnTo>
                    <a:pt x="350837" y="110384"/>
                  </a:lnTo>
                  <a:close/>
                </a:path>
                <a:path w="481965" h="265429">
                  <a:moveTo>
                    <a:pt x="441805" y="110384"/>
                  </a:moveTo>
                  <a:lnTo>
                    <a:pt x="436092" y="110384"/>
                  </a:lnTo>
                  <a:lnTo>
                    <a:pt x="436092" y="154580"/>
                  </a:lnTo>
                  <a:lnTo>
                    <a:pt x="441805" y="154580"/>
                  </a:lnTo>
                  <a:lnTo>
                    <a:pt x="481584" y="132482"/>
                  </a:lnTo>
                  <a:lnTo>
                    <a:pt x="441805" y="110384"/>
                  </a:lnTo>
                  <a:close/>
                </a:path>
                <a:path w="481965" h="265429">
                  <a:moveTo>
                    <a:pt x="425361" y="113178"/>
                  </a:moveTo>
                  <a:lnTo>
                    <a:pt x="390613" y="132482"/>
                  </a:lnTo>
                  <a:lnTo>
                    <a:pt x="425361" y="151786"/>
                  </a:lnTo>
                  <a:lnTo>
                    <a:pt x="425361" y="113178"/>
                  </a:lnTo>
                  <a:close/>
                </a:path>
                <a:path w="481965" h="265429">
                  <a:moveTo>
                    <a:pt x="436092" y="113178"/>
                  </a:moveTo>
                  <a:lnTo>
                    <a:pt x="425361" y="113178"/>
                  </a:lnTo>
                  <a:lnTo>
                    <a:pt x="425361" y="151786"/>
                  </a:lnTo>
                  <a:lnTo>
                    <a:pt x="436092" y="151786"/>
                  </a:lnTo>
                  <a:lnTo>
                    <a:pt x="436092" y="113178"/>
                  </a:lnTo>
                  <a:close/>
                </a:path>
                <a:path w="481965" h="265429">
                  <a:moveTo>
                    <a:pt x="239580" y="0"/>
                  </a:moveTo>
                  <a:lnTo>
                    <a:pt x="231141" y="704"/>
                  </a:lnTo>
                  <a:lnTo>
                    <a:pt x="223590" y="4528"/>
                  </a:lnTo>
                  <a:lnTo>
                    <a:pt x="217893" y="11197"/>
                  </a:lnTo>
                  <a:lnTo>
                    <a:pt x="215233" y="19561"/>
                  </a:lnTo>
                  <a:lnTo>
                    <a:pt x="215961" y="28009"/>
                  </a:lnTo>
                  <a:lnTo>
                    <a:pt x="219803" y="35575"/>
                  </a:lnTo>
                  <a:lnTo>
                    <a:pt x="226479" y="41296"/>
                  </a:lnTo>
                  <a:lnTo>
                    <a:pt x="390613" y="132482"/>
                  </a:lnTo>
                  <a:lnTo>
                    <a:pt x="425361" y="113178"/>
                  </a:lnTo>
                  <a:lnTo>
                    <a:pt x="436092" y="113178"/>
                  </a:lnTo>
                  <a:lnTo>
                    <a:pt x="436092" y="110384"/>
                  </a:lnTo>
                  <a:lnTo>
                    <a:pt x="441805" y="110384"/>
                  </a:lnTo>
                  <a:lnTo>
                    <a:pt x="247942" y="2688"/>
                  </a:lnTo>
                  <a:lnTo>
                    <a:pt x="23958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6250" y="3062477"/>
              <a:ext cx="344805" cy="344805"/>
            </a:xfrm>
            <a:custGeom>
              <a:avLst/>
              <a:gdLst/>
              <a:ahLst/>
              <a:cxnLst/>
              <a:rect l="l" t="t" r="r" b="b"/>
              <a:pathLst>
                <a:path w="344805" h="344804">
                  <a:moveTo>
                    <a:pt x="172212" y="0"/>
                  </a:moveTo>
                  <a:lnTo>
                    <a:pt x="126431" y="6150"/>
                  </a:lnTo>
                  <a:lnTo>
                    <a:pt x="85293" y="23509"/>
                  </a:lnTo>
                  <a:lnTo>
                    <a:pt x="50439" y="50434"/>
                  </a:lnTo>
                  <a:lnTo>
                    <a:pt x="23511" y="85287"/>
                  </a:lnTo>
                  <a:lnTo>
                    <a:pt x="6151" y="126426"/>
                  </a:lnTo>
                  <a:lnTo>
                    <a:pt x="0" y="172212"/>
                  </a:lnTo>
                  <a:lnTo>
                    <a:pt x="6151" y="217997"/>
                  </a:lnTo>
                  <a:lnTo>
                    <a:pt x="23511" y="259136"/>
                  </a:lnTo>
                  <a:lnTo>
                    <a:pt x="50439" y="293989"/>
                  </a:lnTo>
                  <a:lnTo>
                    <a:pt x="85293" y="320914"/>
                  </a:lnTo>
                  <a:lnTo>
                    <a:pt x="126431" y="338273"/>
                  </a:lnTo>
                  <a:lnTo>
                    <a:pt x="172212" y="344424"/>
                  </a:lnTo>
                  <a:lnTo>
                    <a:pt x="217992" y="338273"/>
                  </a:lnTo>
                  <a:lnTo>
                    <a:pt x="259130" y="320914"/>
                  </a:lnTo>
                  <a:lnTo>
                    <a:pt x="293984" y="293989"/>
                  </a:lnTo>
                  <a:lnTo>
                    <a:pt x="320912" y="259136"/>
                  </a:lnTo>
                  <a:lnTo>
                    <a:pt x="338272" y="217997"/>
                  </a:lnTo>
                  <a:lnTo>
                    <a:pt x="344424" y="172212"/>
                  </a:lnTo>
                  <a:lnTo>
                    <a:pt x="338272" y="126426"/>
                  </a:lnTo>
                  <a:lnTo>
                    <a:pt x="320912" y="85287"/>
                  </a:lnTo>
                  <a:lnTo>
                    <a:pt x="293984" y="50434"/>
                  </a:lnTo>
                  <a:lnTo>
                    <a:pt x="259130" y="23509"/>
                  </a:lnTo>
                  <a:lnTo>
                    <a:pt x="217992" y="6150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6250" y="3062477"/>
              <a:ext cx="344805" cy="344805"/>
            </a:xfrm>
            <a:custGeom>
              <a:avLst/>
              <a:gdLst/>
              <a:ahLst/>
              <a:cxnLst/>
              <a:rect l="l" t="t" r="r" b="b"/>
              <a:pathLst>
                <a:path w="344805" h="344804">
                  <a:moveTo>
                    <a:pt x="172212" y="344424"/>
                  </a:moveTo>
                  <a:lnTo>
                    <a:pt x="126431" y="338273"/>
                  </a:lnTo>
                  <a:lnTo>
                    <a:pt x="85293" y="320914"/>
                  </a:lnTo>
                  <a:lnTo>
                    <a:pt x="50439" y="293989"/>
                  </a:lnTo>
                  <a:lnTo>
                    <a:pt x="23511" y="259136"/>
                  </a:lnTo>
                  <a:lnTo>
                    <a:pt x="6151" y="217997"/>
                  </a:lnTo>
                  <a:lnTo>
                    <a:pt x="0" y="172212"/>
                  </a:lnTo>
                  <a:lnTo>
                    <a:pt x="6151" y="126426"/>
                  </a:lnTo>
                  <a:lnTo>
                    <a:pt x="23511" y="85287"/>
                  </a:lnTo>
                  <a:lnTo>
                    <a:pt x="50439" y="50434"/>
                  </a:lnTo>
                  <a:lnTo>
                    <a:pt x="85293" y="23509"/>
                  </a:lnTo>
                  <a:lnTo>
                    <a:pt x="126431" y="6150"/>
                  </a:lnTo>
                  <a:lnTo>
                    <a:pt x="172212" y="0"/>
                  </a:lnTo>
                  <a:lnTo>
                    <a:pt x="217992" y="6150"/>
                  </a:lnTo>
                  <a:lnTo>
                    <a:pt x="259130" y="23509"/>
                  </a:lnTo>
                  <a:lnTo>
                    <a:pt x="293984" y="50434"/>
                  </a:lnTo>
                  <a:lnTo>
                    <a:pt x="320912" y="85287"/>
                  </a:lnTo>
                  <a:lnTo>
                    <a:pt x="338272" y="126426"/>
                  </a:lnTo>
                  <a:lnTo>
                    <a:pt x="344424" y="172212"/>
                  </a:lnTo>
                  <a:lnTo>
                    <a:pt x="338272" y="217997"/>
                  </a:lnTo>
                  <a:lnTo>
                    <a:pt x="320912" y="259136"/>
                  </a:lnTo>
                  <a:lnTo>
                    <a:pt x="293984" y="293989"/>
                  </a:lnTo>
                  <a:lnTo>
                    <a:pt x="259130" y="320914"/>
                  </a:lnTo>
                  <a:lnTo>
                    <a:pt x="217992" y="338273"/>
                  </a:lnTo>
                  <a:lnTo>
                    <a:pt x="172212" y="344424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02258" y="3064001"/>
              <a:ext cx="344805" cy="346075"/>
            </a:xfrm>
            <a:custGeom>
              <a:avLst/>
              <a:gdLst/>
              <a:ahLst/>
              <a:cxnLst/>
              <a:rect l="l" t="t" r="r" b="b"/>
              <a:pathLst>
                <a:path w="344805" h="346075">
                  <a:moveTo>
                    <a:pt x="172211" y="0"/>
                  </a:moveTo>
                  <a:lnTo>
                    <a:pt x="126426" y="6180"/>
                  </a:lnTo>
                  <a:lnTo>
                    <a:pt x="85287" y="23622"/>
                  </a:lnTo>
                  <a:lnTo>
                    <a:pt x="50434" y="50673"/>
                  </a:lnTo>
                  <a:lnTo>
                    <a:pt x="23509" y="85682"/>
                  </a:lnTo>
                  <a:lnTo>
                    <a:pt x="6150" y="127000"/>
                  </a:lnTo>
                  <a:lnTo>
                    <a:pt x="0" y="172974"/>
                  </a:lnTo>
                  <a:lnTo>
                    <a:pt x="6150" y="218948"/>
                  </a:lnTo>
                  <a:lnTo>
                    <a:pt x="23509" y="260265"/>
                  </a:lnTo>
                  <a:lnTo>
                    <a:pt x="50434" y="295275"/>
                  </a:lnTo>
                  <a:lnTo>
                    <a:pt x="85287" y="322325"/>
                  </a:lnTo>
                  <a:lnTo>
                    <a:pt x="126426" y="339767"/>
                  </a:lnTo>
                  <a:lnTo>
                    <a:pt x="172211" y="345948"/>
                  </a:lnTo>
                  <a:lnTo>
                    <a:pt x="217997" y="339767"/>
                  </a:lnTo>
                  <a:lnTo>
                    <a:pt x="259136" y="322325"/>
                  </a:lnTo>
                  <a:lnTo>
                    <a:pt x="293989" y="295275"/>
                  </a:lnTo>
                  <a:lnTo>
                    <a:pt x="320914" y="260265"/>
                  </a:lnTo>
                  <a:lnTo>
                    <a:pt x="338273" y="218948"/>
                  </a:lnTo>
                  <a:lnTo>
                    <a:pt x="344423" y="172974"/>
                  </a:lnTo>
                  <a:lnTo>
                    <a:pt x="338273" y="127000"/>
                  </a:lnTo>
                  <a:lnTo>
                    <a:pt x="320914" y="85682"/>
                  </a:lnTo>
                  <a:lnTo>
                    <a:pt x="293989" y="50673"/>
                  </a:lnTo>
                  <a:lnTo>
                    <a:pt x="259136" y="23622"/>
                  </a:lnTo>
                  <a:lnTo>
                    <a:pt x="217997" y="6180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02258" y="3064001"/>
              <a:ext cx="344805" cy="346075"/>
            </a:xfrm>
            <a:custGeom>
              <a:avLst/>
              <a:gdLst/>
              <a:ahLst/>
              <a:cxnLst/>
              <a:rect l="l" t="t" r="r" b="b"/>
              <a:pathLst>
                <a:path w="344805" h="346075">
                  <a:moveTo>
                    <a:pt x="172211" y="345948"/>
                  </a:moveTo>
                  <a:lnTo>
                    <a:pt x="126426" y="339767"/>
                  </a:lnTo>
                  <a:lnTo>
                    <a:pt x="85287" y="322325"/>
                  </a:lnTo>
                  <a:lnTo>
                    <a:pt x="50434" y="295275"/>
                  </a:lnTo>
                  <a:lnTo>
                    <a:pt x="23509" y="260265"/>
                  </a:lnTo>
                  <a:lnTo>
                    <a:pt x="6150" y="218948"/>
                  </a:lnTo>
                  <a:lnTo>
                    <a:pt x="0" y="172974"/>
                  </a:lnTo>
                  <a:lnTo>
                    <a:pt x="6150" y="127000"/>
                  </a:lnTo>
                  <a:lnTo>
                    <a:pt x="23509" y="85682"/>
                  </a:lnTo>
                  <a:lnTo>
                    <a:pt x="50434" y="50673"/>
                  </a:lnTo>
                  <a:lnTo>
                    <a:pt x="85287" y="23622"/>
                  </a:lnTo>
                  <a:lnTo>
                    <a:pt x="126426" y="6180"/>
                  </a:lnTo>
                  <a:lnTo>
                    <a:pt x="172211" y="0"/>
                  </a:lnTo>
                  <a:lnTo>
                    <a:pt x="217997" y="6180"/>
                  </a:lnTo>
                  <a:lnTo>
                    <a:pt x="259136" y="23622"/>
                  </a:lnTo>
                  <a:lnTo>
                    <a:pt x="293989" y="50673"/>
                  </a:lnTo>
                  <a:lnTo>
                    <a:pt x="320914" y="85682"/>
                  </a:lnTo>
                  <a:lnTo>
                    <a:pt x="338273" y="127000"/>
                  </a:lnTo>
                  <a:lnTo>
                    <a:pt x="344423" y="172974"/>
                  </a:lnTo>
                  <a:lnTo>
                    <a:pt x="338273" y="218948"/>
                  </a:lnTo>
                  <a:lnTo>
                    <a:pt x="320914" y="260265"/>
                  </a:lnTo>
                  <a:lnTo>
                    <a:pt x="293989" y="295275"/>
                  </a:lnTo>
                  <a:lnTo>
                    <a:pt x="259136" y="322325"/>
                  </a:lnTo>
                  <a:lnTo>
                    <a:pt x="217997" y="339767"/>
                  </a:lnTo>
                  <a:lnTo>
                    <a:pt x="172211" y="345948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93283" y="3022158"/>
              <a:ext cx="567690" cy="567690"/>
            </a:xfrm>
            <a:custGeom>
              <a:avLst/>
              <a:gdLst/>
              <a:ahLst/>
              <a:cxnLst/>
              <a:rect l="l" t="t" r="r" b="b"/>
              <a:pathLst>
                <a:path w="567690" h="567689">
                  <a:moveTo>
                    <a:pt x="300463" y="0"/>
                  </a:moveTo>
                  <a:lnTo>
                    <a:pt x="255463" y="952"/>
                  </a:lnTo>
                  <a:lnTo>
                    <a:pt x="210003" y="9330"/>
                  </a:lnTo>
                  <a:lnTo>
                    <a:pt x="166468" y="24855"/>
                  </a:lnTo>
                  <a:lnTo>
                    <a:pt x="127045" y="46568"/>
                  </a:lnTo>
                  <a:lnTo>
                    <a:pt x="92147" y="73753"/>
                  </a:lnTo>
                  <a:lnTo>
                    <a:pt x="62188" y="105696"/>
                  </a:lnTo>
                  <a:lnTo>
                    <a:pt x="37580" y="141680"/>
                  </a:lnTo>
                  <a:lnTo>
                    <a:pt x="18737" y="180991"/>
                  </a:lnTo>
                  <a:lnTo>
                    <a:pt x="6073" y="222912"/>
                  </a:lnTo>
                  <a:lnTo>
                    <a:pt x="0" y="266728"/>
                  </a:lnTo>
                  <a:lnTo>
                    <a:pt x="931" y="311724"/>
                  </a:lnTo>
                  <a:lnTo>
                    <a:pt x="9280" y="357183"/>
                  </a:lnTo>
                  <a:lnTo>
                    <a:pt x="24807" y="400720"/>
                  </a:lnTo>
                  <a:lnTo>
                    <a:pt x="46525" y="440147"/>
                  </a:lnTo>
                  <a:lnTo>
                    <a:pt x="73719" y="475051"/>
                  </a:lnTo>
                  <a:lnTo>
                    <a:pt x="105672" y="505018"/>
                  </a:lnTo>
                  <a:lnTo>
                    <a:pt x="141668" y="529634"/>
                  </a:lnTo>
                  <a:lnTo>
                    <a:pt x="180990" y="548485"/>
                  </a:lnTo>
                  <a:lnTo>
                    <a:pt x="222921" y="561158"/>
                  </a:lnTo>
                  <a:lnTo>
                    <a:pt x="266746" y="567239"/>
                  </a:lnTo>
                  <a:lnTo>
                    <a:pt x="311747" y="566315"/>
                  </a:lnTo>
                  <a:lnTo>
                    <a:pt x="357209" y="557970"/>
                  </a:lnTo>
                  <a:lnTo>
                    <a:pt x="400732" y="542442"/>
                  </a:lnTo>
                  <a:lnTo>
                    <a:pt x="440148" y="520720"/>
                  </a:lnTo>
                  <a:lnTo>
                    <a:pt x="475043" y="493520"/>
                  </a:lnTo>
                  <a:lnTo>
                    <a:pt x="505003" y="461560"/>
                  </a:lnTo>
                  <a:lnTo>
                    <a:pt x="529615" y="425557"/>
                  </a:lnTo>
                  <a:lnTo>
                    <a:pt x="548463" y="386228"/>
                  </a:lnTo>
                  <a:lnTo>
                    <a:pt x="561135" y="344290"/>
                  </a:lnTo>
                  <a:lnTo>
                    <a:pt x="567215" y="300459"/>
                  </a:lnTo>
                  <a:lnTo>
                    <a:pt x="566290" y="255454"/>
                  </a:lnTo>
                  <a:lnTo>
                    <a:pt x="557945" y="209990"/>
                  </a:lnTo>
                  <a:lnTo>
                    <a:pt x="542418" y="166454"/>
                  </a:lnTo>
                  <a:lnTo>
                    <a:pt x="520697" y="127028"/>
                  </a:lnTo>
                  <a:lnTo>
                    <a:pt x="493501" y="92127"/>
                  </a:lnTo>
                  <a:lnTo>
                    <a:pt x="461545" y="62164"/>
                  </a:lnTo>
                  <a:lnTo>
                    <a:pt x="425546" y="37556"/>
                  </a:lnTo>
                  <a:lnTo>
                    <a:pt x="386222" y="18716"/>
                  </a:lnTo>
                  <a:lnTo>
                    <a:pt x="344289" y="6059"/>
                  </a:lnTo>
                  <a:lnTo>
                    <a:pt x="300463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3762" y="3022158"/>
              <a:ext cx="716915" cy="1007744"/>
            </a:xfrm>
            <a:custGeom>
              <a:avLst/>
              <a:gdLst/>
              <a:ahLst/>
              <a:cxnLst/>
              <a:rect l="l" t="t" r="r" b="b"/>
              <a:pathLst>
                <a:path w="716915" h="1007745">
                  <a:moveTo>
                    <a:pt x="158800" y="357183"/>
                  </a:moveTo>
                  <a:lnTo>
                    <a:pt x="150451" y="311724"/>
                  </a:lnTo>
                  <a:lnTo>
                    <a:pt x="149520" y="266728"/>
                  </a:lnTo>
                  <a:lnTo>
                    <a:pt x="155593" y="222912"/>
                  </a:lnTo>
                  <a:lnTo>
                    <a:pt x="168258" y="180991"/>
                  </a:lnTo>
                  <a:lnTo>
                    <a:pt x="187101" y="141680"/>
                  </a:lnTo>
                  <a:lnTo>
                    <a:pt x="211708" y="105696"/>
                  </a:lnTo>
                  <a:lnTo>
                    <a:pt x="241668" y="73753"/>
                  </a:lnTo>
                  <a:lnTo>
                    <a:pt x="276566" y="46568"/>
                  </a:lnTo>
                  <a:lnTo>
                    <a:pt x="315989" y="24855"/>
                  </a:lnTo>
                  <a:lnTo>
                    <a:pt x="359524" y="9330"/>
                  </a:lnTo>
                  <a:lnTo>
                    <a:pt x="404983" y="952"/>
                  </a:lnTo>
                  <a:lnTo>
                    <a:pt x="449984" y="0"/>
                  </a:lnTo>
                  <a:lnTo>
                    <a:pt x="493809" y="6059"/>
                  </a:lnTo>
                  <a:lnTo>
                    <a:pt x="535742" y="18716"/>
                  </a:lnTo>
                  <a:lnTo>
                    <a:pt x="575067" y="37556"/>
                  </a:lnTo>
                  <a:lnTo>
                    <a:pt x="611065" y="62164"/>
                  </a:lnTo>
                  <a:lnTo>
                    <a:pt x="643021" y="92127"/>
                  </a:lnTo>
                  <a:lnTo>
                    <a:pt x="670218" y="127028"/>
                  </a:lnTo>
                  <a:lnTo>
                    <a:pt x="691938" y="166454"/>
                  </a:lnTo>
                  <a:lnTo>
                    <a:pt x="707466" y="209990"/>
                  </a:lnTo>
                  <a:lnTo>
                    <a:pt x="715810" y="255454"/>
                  </a:lnTo>
                  <a:lnTo>
                    <a:pt x="716735" y="300459"/>
                  </a:lnTo>
                  <a:lnTo>
                    <a:pt x="710655" y="344290"/>
                  </a:lnTo>
                  <a:lnTo>
                    <a:pt x="697984" y="386228"/>
                  </a:lnTo>
                  <a:lnTo>
                    <a:pt x="679135" y="425557"/>
                  </a:lnTo>
                  <a:lnTo>
                    <a:pt x="654524" y="461560"/>
                  </a:lnTo>
                  <a:lnTo>
                    <a:pt x="624563" y="493520"/>
                  </a:lnTo>
                  <a:lnTo>
                    <a:pt x="589668" y="520720"/>
                  </a:lnTo>
                  <a:lnTo>
                    <a:pt x="550252" y="542442"/>
                  </a:lnTo>
                  <a:lnTo>
                    <a:pt x="506730" y="557970"/>
                  </a:lnTo>
                  <a:lnTo>
                    <a:pt x="461268" y="566315"/>
                  </a:lnTo>
                  <a:lnTo>
                    <a:pt x="416266" y="567239"/>
                  </a:lnTo>
                  <a:lnTo>
                    <a:pt x="372441" y="561158"/>
                  </a:lnTo>
                  <a:lnTo>
                    <a:pt x="330510" y="548485"/>
                  </a:lnTo>
                  <a:lnTo>
                    <a:pt x="291188" y="529634"/>
                  </a:lnTo>
                  <a:lnTo>
                    <a:pt x="255193" y="505018"/>
                  </a:lnTo>
                  <a:lnTo>
                    <a:pt x="223240" y="475051"/>
                  </a:lnTo>
                  <a:lnTo>
                    <a:pt x="196046" y="440147"/>
                  </a:lnTo>
                  <a:lnTo>
                    <a:pt x="174327" y="400720"/>
                  </a:lnTo>
                  <a:lnTo>
                    <a:pt x="158800" y="357183"/>
                  </a:lnTo>
                  <a:close/>
                </a:path>
                <a:path w="716915" h="1007745">
                  <a:moveTo>
                    <a:pt x="291185" y="529649"/>
                  </a:moveTo>
                  <a:lnTo>
                    <a:pt x="0" y="1007550"/>
                  </a:lnTo>
                </a:path>
              </a:pathLst>
            </a:custGeom>
            <a:ln w="762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98700">
              <a:lnSpc>
                <a:spcPct val="100000"/>
              </a:lnSpc>
              <a:spcBef>
                <a:spcPts val="95"/>
              </a:spcBef>
            </a:pPr>
            <a:r>
              <a:rPr dirty="0"/>
              <a:t>Analisando o</a:t>
            </a:r>
            <a:r>
              <a:rPr spc="-55" dirty="0"/>
              <a:t> </a:t>
            </a:r>
            <a:r>
              <a:rPr i="1" spc="-25" dirty="0">
                <a:latin typeface="Calibri Light"/>
                <a:cs typeface="Calibri Light"/>
              </a:rPr>
              <a:t>Log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69820" y="2104644"/>
            <a:ext cx="6049010" cy="520065"/>
            <a:chOff x="2369820" y="2104644"/>
            <a:chExt cx="6049010" cy="520065"/>
          </a:xfrm>
        </p:grpSpPr>
        <p:sp>
          <p:nvSpPr>
            <p:cNvPr id="4" name="object 4"/>
            <p:cNvSpPr/>
            <p:nvPr/>
          </p:nvSpPr>
          <p:spPr>
            <a:xfrm>
              <a:off x="2374392" y="2109216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5954522" y="510539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50"/>
                  </a:lnTo>
                  <a:lnTo>
                    <a:pt x="6039611" y="85089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74392" y="2109216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89"/>
                  </a:lnTo>
                  <a:lnTo>
                    <a:pt x="6039611" y="425450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369820" y="3479291"/>
            <a:ext cx="6049010" cy="520065"/>
            <a:chOff x="2369820" y="3479291"/>
            <a:chExt cx="6049010" cy="520065"/>
          </a:xfrm>
        </p:grpSpPr>
        <p:sp>
          <p:nvSpPr>
            <p:cNvPr id="7" name="object 7"/>
            <p:cNvSpPr/>
            <p:nvPr/>
          </p:nvSpPr>
          <p:spPr>
            <a:xfrm>
              <a:off x="2374392" y="3483863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40"/>
                  </a:lnTo>
                  <a:lnTo>
                    <a:pt x="5954522" y="510540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50"/>
                  </a:lnTo>
                  <a:lnTo>
                    <a:pt x="6039611" y="85089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74392" y="3483863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89"/>
                  </a:lnTo>
                  <a:lnTo>
                    <a:pt x="6039611" y="425450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40"/>
                  </a:lnTo>
                  <a:lnTo>
                    <a:pt x="85089" y="510540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369820" y="4852415"/>
            <a:ext cx="6049010" cy="520065"/>
            <a:chOff x="2369820" y="4852415"/>
            <a:chExt cx="6049010" cy="520065"/>
          </a:xfrm>
        </p:grpSpPr>
        <p:sp>
          <p:nvSpPr>
            <p:cNvPr id="10" name="object 10"/>
            <p:cNvSpPr/>
            <p:nvPr/>
          </p:nvSpPr>
          <p:spPr>
            <a:xfrm>
              <a:off x="2374392" y="4856987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40"/>
                  </a:lnTo>
                  <a:lnTo>
                    <a:pt x="5954522" y="510540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50"/>
                  </a:lnTo>
                  <a:lnTo>
                    <a:pt x="6039611" y="85089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74392" y="4856987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89"/>
                  </a:lnTo>
                  <a:lnTo>
                    <a:pt x="6039611" y="425450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40"/>
                  </a:lnTo>
                  <a:lnTo>
                    <a:pt x="85089" y="510540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78785" y="2131263"/>
            <a:ext cx="5876925" cy="3798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8325" algn="l"/>
              </a:tabLst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log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	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graph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5"/>
              </a:spcBef>
            </a:pPr>
            <a:r>
              <a:rPr sz="2400" dirty="0">
                <a:latin typeface="Calibri"/>
                <a:cs typeface="Calibri"/>
              </a:rPr>
              <a:t>Exibe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log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gráfico</a:t>
            </a:r>
            <a:r>
              <a:rPr sz="2400" i="1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log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 -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oneline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0"/>
              </a:spcBef>
              <a:tabLst>
                <a:tab pos="3197860" algn="l"/>
              </a:tabLst>
            </a:pPr>
            <a:r>
              <a:rPr sz="2400" dirty="0">
                <a:latin typeface="Calibri"/>
                <a:cs typeface="Calibri"/>
              </a:rPr>
              <a:t>Exibe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log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commit</a:t>
            </a:r>
            <a:r>
              <a:rPr sz="2400" i="1" dirty="0">
                <a:latin typeface="Calibri"/>
                <a:cs typeface="Calibri"/>
              </a:rPr>
              <a:t>	</a:t>
            </a:r>
            <a:r>
              <a:rPr sz="2400" dirty="0">
                <a:latin typeface="Calibri"/>
                <a:cs typeface="Calibri"/>
              </a:rPr>
              <a:t>(abreviado)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linha.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log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 –-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all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5"/>
              </a:spcBef>
            </a:pPr>
            <a:r>
              <a:rPr sz="2400" dirty="0">
                <a:latin typeface="Calibri"/>
                <a:cs typeface="Calibri"/>
              </a:rPr>
              <a:t>Exibe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log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tags,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branches,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...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4800" y="2897123"/>
            <a:ext cx="1550035" cy="1170940"/>
            <a:chOff x="304800" y="2897123"/>
            <a:chExt cx="1550035" cy="1170940"/>
          </a:xfrm>
        </p:grpSpPr>
        <p:sp>
          <p:nvSpPr>
            <p:cNvPr id="14" name="object 14"/>
            <p:cNvSpPr/>
            <p:nvPr/>
          </p:nvSpPr>
          <p:spPr>
            <a:xfrm>
              <a:off x="310895" y="2903219"/>
              <a:ext cx="1537970" cy="645160"/>
            </a:xfrm>
            <a:custGeom>
              <a:avLst/>
              <a:gdLst/>
              <a:ahLst/>
              <a:cxnLst/>
              <a:rect l="l" t="t" r="r" b="b"/>
              <a:pathLst>
                <a:path w="1537970" h="645160">
                  <a:moveTo>
                    <a:pt x="1430273" y="0"/>
                  </a:moveTo>
                  <a:lnTo>
                    <a:pt x="107441" y="0"/>
                  </a:lnTo>
                  <a:lnTo>
                    <a:pt x="65622" y="8447"/>
                  </a:lnTo>
                  <a:lnTo>
                    <a:pt x="31470" y="31480"/>
                  </a:lnTo>
                  <a:lnTo>
                    <a:pt x="8443" y="65633"/>
                  </a:lnTo>
                  <a:lnTo>
                    <a:pt x="0" y="107441"/>
                  </a:lnTo>
                  <a:lnTo>
                    <a:pt x="0" y="537209"/>
                  </a:lnTo>
                  <a:lnTo>
                    <a:pt x="8443" y="579018"/>
                  </a:lnTo>
                  <a:lnTo>
                    <a:pt x="31470" y="613171"/>
                  </a:lnTo>
                  <a:lnTo>
                    <a:pt x="65622" y="636204"/>
                  </a:lnTo>
                  <a:lnTo>
                    <a:pt x="107441" y="644651"/>
                  </a:lnTo>
                  <a:lnTo>
                    <a:pt x="1430273" y="644651"/>
                  </a:lnTo>
                  <a:lnTo>
                    <a:pt x="1472082" y="636204"/>
                  </a:lnTo>
                  <a:lnTo>
                    <a:pt x="1506235" y="613171"/>
                  </a:lnTo>
                  <a:lnTo>
                    <a:pt x="1529268" y="579018"/>
                  </a:lnTo>
                  <a:lnTo>
                    <a:pt x="1537716" y="537209"/>
                  </a:lnTo>
                  <a:lnTo>
                    <a:pt x="1537716" y="107441"/>
                  </a:lnTo>
                  <a:lnTo>
                    <a:pt x="1529268" y="65633"/>
                  </a:lnTo>
                  <a:lnTo>
                    <a:pt x="1506235" y="31480"/>
                  </a:lnTo>
                  <a:lnTo>
                    <a:pt x="1472082" y="8447"/>
                  </a:lnTo>
                  <a:lnTo>
                    <a:pt x="143027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0895" y="2903219"/>
              <a:ext cx="1537970" cy="645160"/>
            </a:xfrm>
            <a:custGeom>
              <a:avLst/>
              <a:gdLst/>
              <a:ahLst/>
              <a:cxnLst/>
              <a:rect l="l" t="t" r="r" b="b"/>
              <a:pathLst>
                <a:path w="1537970" h="645160">
                  <a:moveTo>
                    <a:pt x="107441" y="644651"/>
                  </a:moveTo>
                  <a:lnTo>
                    <a:pt x="65622" y="636204"/>
                  </a:lnTo>
                  <a:lnTo>
                    <a:pt x="31470" y="613171"/>
                  </a:lnTo>
                  <a:lnTo>
                    <a:pt x="8443" y="579018"/>
                  </a:lnTo>
                  <a:lnTo>
                    <a:pt x="0" y="537209"/>
                  </a:lnTo>
                  <a:lnTo>
                    <a:pt x="0" y="107441"/>
                  </a:lnTo>
                  <a:lnTo>
                    <a:pt x="8443" y="65633"/>
                  </a:lnTo>
                  <a:lnTo>
                    <a:pt x="31470" y="31480"/>
                  </a:lnTo>
                  <a:lnTo>
                    <a:pt x="65622" y="8447"/>
                  </a:lnTo>
                  <a:lnTo>
                    <a:pt x="107441" y="0"/>
                  </a:lnTo>
                  <a:lnTo>
                    <a:pt x="1430273" y="0"/>
                  </a:lnTo>
                  <a:lnTo>
                    <a:pt x="1472082" y="8447"/>
                  </a:lnTo>
                  <a:lnTo>
                    <a:pt x="1506235" y="31480"/>
                  </a:lnTo>
                  <a:lnTo>
                    <a:pt x="1529268" y="65633"/>
                  </a:lnTo>
                  <a:lnTo>
                    <a:pt x="1537716" y="107441"/>
                  </a:lnTo>
                  <a:lnTo>
                    <a:pt x="1537716" y="537209"/>
                  </a:lnTo>
                  <a:lnTo>
                    <a:pt x="1529268" y="579018"/>
                  </a:lnTo>
                  <a:lnTo>
                    <a:pt x="1506235" y="613171"/>
                  </a:lnTo>
                  <a:lnTo>
                    <a:pt x="1472082" y="636204"/>
                  </a:lnTo>
                  <a:lnTo>
                    <a:pt x="1430273" y="644651"/>
                  </a:lnTo>
                  <a:lnTo>
                    <a:pt x="107441" y="644651"/>
                  </a:lnTo>
                  <a:close/>
                </a:path>
              </a:pathLst>
            </a:custGeom>
            <a:ln w="12191">
              <a:solidFill>
                <a:srgbClr val="333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0673" y="3102207"/>
              <a:ext cx="481965" cy="265430"/>
            </a:xfrm>
            <a:custGeom>
              <a:avLst/>
              <a:gdLst/>
              <a:ahLst/>
              <a:cxnLst/>
              <a:rect l="l" t="t" r="r" b="b"/>
              <a:pathLst>
                <a:path w="481965" h="265429">
                  <a:moveTo>
                    <a:pt x="390613" y="132482"/>
                  </a:moveTo>
                  <a:lnTo>
                    <a:pt x="226479" y="223668"/>
                  </a:lnTo>
                  <a:lnTo>
                    <a:pt x="219803" y="229369"/>
                  </a:lnTo>
                  <a:lnTo>
                    <a:pt x="215961" y="236892"/>
                  </a:lnTo>
                  <a:lnTo>
                    <a:pt x="215233" y="245296"/>
                  </a:lnTo>
                  <a:lnTo>
                    <a:pt x="217893" y="253640"/>
                  </a:lnTo>
                  <a:lnTo>
                    <a:pt x="223590" y="260330"/>
                  </a:lnTo>
                  <a:lnTo>
                    <a:pt x="231141" y="264197"/>
                  </a:lnTo>
                  <a:lnTo>
                    <a:pt x="239580" y="264945"/>
                  </a:lnTo>
                  <a:lnTo>
                    <a:pt x="247942" y="262276"/>
                  </a:lnTo>
                  <a:lnTo>
                    <a:pt x="441805" y="154580"/>
                  </a:lnTo>
                  <a:lnTo>
                    <a:pt x="436092" y="154580"/>
                  </a:lnTo>
                  <a:lnTo>
                    <a:pt x="436092" y="151786"/>
                  </a:lnTo>
                  <a:lnTo>
                    <a:pt x="425361" y="151786"/>
                  </a:lnTo>
                  <a:lnTo>
                    <a:pt x="390613" y="132482"/>
                  </a:lnTo>
                  <a:close/>
                </a:path>
                <a:path w="481965" h="265429">
                  <a:moveTo>
                    <a:pt x="350837" y="110384"/>
                  </a:moveTo>
                  <a:lnTo>
                    <a:pt x="0" y="110384"/>
                  </a:lnTo>
                  <a:lnTo>
                    <a:pt x="0" y="154580"/>
                  </a:lnTo>
                  <a:lnTo>
                    <a:pt x="350837" y="154580"/>
                  </a:lnTo>
                  <a:lnTo>
                    <a:pt x="390613" y="132482"/>
                  </a:lnTo>
                  <a:lnTo>
                    <a:pt x="350837" y="110384"/>
                  </a:lnTo>
                  <a:close/>
                </a:path>
                <a:path w="481965" h="265429">
                  <a:moveTo>
                    <a:pt x="441805" y="110384"/>
                  </a:moveTo>
                  <a:lnTo>
                    <a:pt x="436092" y="110384"/>
                  </a:lnTo>
                  <a:lnTo>
                    <a:pt x="436092" y="154580"/>
                  </a:lnTo>
                  <a:lnTo>
                    <a:pt x="441805" y="154580"/>
                  </a:lnTo>
                  <a:lnTo>
                    <a:pt x="481584" y="132482"/>
                  </a:lnTo>
                  <a:lnTo>
                    <a:pt x="441805" y="110384"/>
                  </a:lnTo>
                  <a:close/>
                </a:path>
                <a:path w="481965" h="265429">
                  <a:moveTo>
                    <a:pt x="425361" y="113178"/>
                  </a:moveTo>
                  <a:lnTo>
                    <a:pt x="390613" y="132482"/>
                  </a:lnTo>
                  <a:lnTo>
                    <a:pt x="425361" y="151786"/>
                  </a:lnTo>
                  <a:lnTo>
                    <a:pt x="425361" y="113178"/>
                  </a:lnTo>
                  <a:close/>
                </a:path>
                <a:path w="481965" h="265429">
                  <a:moveTo>
                    <a:pt x="436092" y="113178"/>
                  </a:moveTo>
                  <a:lnTo>
                    <a:pt x="425361" y="113178"/>
                  </a:lnTo>
                  <a:lnTo>
                    <a:pt x="425361" y="151786"/>
                  </a:lnTo>
                  <a:lnTo>
                    <a:pt x="436092" y="151786"/>
                  </a:lnTo>
                  <a:lnTo>
                    <a:pt x="436092" y="113178"/>
                  </a:lnTo>
                  <a:close/>
                </a:path>
                <a:path w="481965" h="265429">
                  <a:moveTo>
                    <a:pt x="239580" y="0"/>
                  </a:moveTo>
                  <a:lnTo>
                    <a:pt x="231141" y="704"/>
                  </a:lnTo>
                  <a:lnTo>
                    <a:pt x="223590" y="4528"/>
                  </a:lnTo>
                  <a:lnTo>
                    <a:pt x="217893" y="11197"/>
                  </a:lnTo>
                  <a:lnTo>
                    <a:pt x="215233" y="19561"/>
                  </a:lnTo>
                  <a:lnTo>
                    <a:pt x="215961" y="28009"/>
                  </a:lnTo>
                  <a:lnTo>
                    <a:pt x="219803" y="35575"/>
                  </a:lnTo>
                  <a:lnTo>
                    <a:pt x="226479" y="41296"/>
                  </a:lnTo>
                  <a:lnTo>
                    <a:pt x="390613" y="132482"/>
                  </a:lnTo>
                  <a:lnTo>
                    <a:pt x="425361" y="113178"/>
                  </a:lnTo>
                  <a:lnTo>
                    <a:pt x="436092" y="113178"/>
                  </a:lnTo>
                  <a:lnTo>
                    <a:pt x="436092" y="110384"/>
                  </a:lnTo>
                  <a:lnTo>
                    <a:pt x="441805" y="110384"/>
                  </a:lnTo>
                  <a:lnTo>
                    <a:pt x="247942" y="2688"/>
                  </a:lnTo>
                  <a:lnTo>
                    <a:pt x="23958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6250" y="3062477"/>
              <a:ext cx="344805" cy="344805"/>
            </a:xfrm>
            <a:custGeom>
              <a:avLst/>
              <a:gdLst/>
              <a:ahLst/>
              <a:cxnLst/>
              <a:rect l="l" t="t" r="r" b="b"/>
              <a:pathLst>
                <a:path w="344805" h="344804">
                  <a:moveTo>
                    <a:pt x="172212" y="0"/>
                  </a:moveTo>
                  <a:lnTo>
                    <a:pt x="126431" y="6150"/>
                  </a:lnTo>
                  <a:lnTo>
                    <a:pt x="85293" y="23509"/>
                  </a:lnTo>
                  <a:lnTo>
                    <a:pt x="50439" y="50434"/>
                  </a:lnTo>
                  <a:lnTo>
                    <a:pt x="23511" y="85287"/>
                  </a:lnTo>
                  <a:lnTo>
                    <a:pt x="6151" y="126426"/>
                  </a:lnTo>
                  <a:lnTo>
                    <a:pt x="0" y="172212"/>
                  </a:lnTo>
                  <a:lnTo>
                    <a:pt x="6151" y="217997"/>
                  </a:lnTo>
                  <a:lnTo>
                    <a:pt x="23511" y="259136"/>
                  </a:lnTo>
                  <a:lnTo>
                    <a:pt x="50439" y="293989"/>
                  </a:lnTo>
                  <a:lnTo>
                    <a:pt x="85293" y="320914"/>
                  </a:lnTo>
                  <a:lnTo>
                    <a:pt x="126431" y="338273"/>
                  </a:lnTo>
                  <a:lnTo>
                    <a:pt x="172212" y="344424"/>
                  </a:lnTo>
                  <a:lnTo>
                    <a:pt x="217992" y="338273"/>
                  </a:lnTo>
                  <a:lnTo>
                    <a:pt x="259130" y="320914"/>
                  </a:lnTo>
                  <a:lnTo>
                    <a:pt x="293984" y="293989"/>
                  </a:lnTo>
                  <a:lnTo>
                    <a:pt x="320912" y="259136"/>
                  </a:lnTo>
                  <a:lnTo>
                    <a:pt x="338272" y="217997"/>
                  </a:lnTo>
                  <a:lnTo>
                    <a:pt x="344424" y="172212"/>
                  </a:lnTo>
                  <a:lnTo>
                    <a:pt x="338272" y="126426"/>
                  </a:lnTo>
                  <a:lnTo>
                    <a:pt x="320912" y="85287"/>
                  </a:lnTo>
                  <a:lnTo>
                    <a:pt x="293984" y="50434"/>
                  </a:lnTo>
                  <a:lnTo>
                    <a:pt x="259130" y="23509"/>
                  </a:lnTo>
                  <a:lnTo>
                    <a:pt x="217992" y="6150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6250" y="3062477"/>
              <a:ext cx="344805" cy="344805"/>
            </a:xfrm>
            <a:custGeom>
              <a:avLst/>
              <a:gdLst/>
              <a:ahLst/>
              <a:cxnLst/>
              <a:rect l="l" t="t" r="r" b="b"/>
              <a:pathLst>
                <a:path w="344805" h="344804">
                  <a:moveTo>
                    <a:pt x="172212" y="344424"/>
                  </a:moveTo>
                  <a:lnTo>
                    <a:pt x="126431" y="338273"/>
                  </a:lnTo>
                  <a:lnTo>
                    <a:pt x="85293" y="320914"/>
                  </a:lnTo>
                  <a:lnTo>
                    <a:pt x="50439" y="293989"/>
                  </a:lnTo>
                  <a:lnTo>
                    <a:pt x="23511" y="259136"/>
                  </a:lnTo>
                  <a:lnTo>
                    <a:pt x="6151" y="217997"/>
                  </a:lnTo>
                  <a:lnTo>
                    <a:pt x="0" y="172212"/>
                  </a:lnTo>
                  <a:lnTo>
                    <a:pt x="6151" y="126426"/>
                  </a:lnTo>
                  <a:lnTo>
                    <a:pt x="23511" y="85287"/>
                  </a:lnTo>
                  <a:lnTo>
                    <a:pt x="50439" y="50434"/>
                  </a:lnTo>
                  <a:lnTo>
                    <a:pt x="85293" y="23509"/>
                  </a:lnTo>
                  <a:lnTo>
                    <a:pt x="126431" y="6150"/>
                  </a:lnTo>
                  <a:lnTo>
                    <a:pt x="172212" y="0"/>
                  </a:lnTo>
                  <a:lnTo>
                    <a:pt x="217992" y="6150"/>
                  </a:lnTo>
                  <a:lnTo>
                    <a:pt x="259130" y="23509"/>
                  </a:lnTo>
                  <a:lnTo>
                    <a:pt x="293984" y="50434"/>
                  </a:lnTo>
                  <a:lnTo>
                    <a:pt x="320912" y="85287"/>
                  </a:lnTo>
                  <a:lnTo>
                    <a:pt x="338272" y="126426"/>
                  </a:lnTo>
                  <a:lnTo>
                    <a:pt x="344424" y="172212"/>
                  </a:lnTo>
                  <a:lnTo>
                    <a:pt x="338272" y="217997"/>
                  </a:lnTo>
                  <a:lnTo>
                    <a:pt x="320912" y="259136"/>
                  </a:lnTo>
                  <a:lnTo>
                    <a:pt x="293984" y="293989"/>
                  </a:lnTo>
                  <a:lnTo>
                    <a:pt x="259130" y="320914"/>
                  </a:lnTo>
                  <a:lnTo>
                    <a:pt x="217992" y="338273"/>
                  </a:lnTo>
                  <a:lnTo>
                    <a:pt x="172212" y="344424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02258" y="3064001"/>
              <a:ext cx="344805" cy="346075"/>
            </a:xfrm>
            <a:custGeom>
              <a:avLst/>
              <a:gdLst/>
              <a:ahLst/>
              <a:cxnLst/>
              <a:rect l="l" t="t" r="r" b="b"/>
              <a:pathLst>
                <a:path w="344805" h="346075">
                  <a:moveTo>
                    <a:pt x="172211" y="0"/>
                  </a:moveTo>
                  <a:lnTo>
                    <a:pt x="126426" y="6180"/>
                  </a:lnTo>
                  <a:lnTo>
                    <a:pt x="85287" y="23622"/>
                  </a:lnTo>
                  <a:lnTo>
                    <a:pt x="50434" y="50673"/>
                  </a:lnTo>
                  <a:lnTo>
                    <a:pt x="23509" y="85682"/>
                  </a:lnTo>
                  <a:lnTo>
                    <a:pt x="6150" y="127000"/>
                  </a:lnTo>
                  <a:lnTo>
                    <a:pt x="0" y="172974"/>
                  </a:lnTo>
                  <a:lnTo>
                    <a:pt x="6150" y="218948"/>
                  </a:lnTo>
                  <a:lnTo>
                    <a:pt x="23509" y="260265"/>
                  </a:lnTo>
                  <a:lnTo>
                    <a:pt x="50434" y="295275"/>
                  </a:lnTo>
                  <a:lnTo>
                    <a:pt x="85287" y="322325"/>
                  </a:lnTo>
                  <a:lnTo>
                    <a:pt x="126426" y="339767"/>
                  </a:lnTo>
                  <a:lnTo>
                    <a:pt x="172211" y="345948"/>
                  </a:lnTo>
                  <a:lnTo>
                    <a:pt x="217997" y="339767"/>
                  </a:lnTo>
                  <a:lnTo>
                    <a:pt x="259136" y="322325"/>
                  </a:lnTo>
                  <a:lnTo>
                    <a:pt x="293989" y="295275"/>
                  </a:lnTo>
                  <a:lnTo>
                    <a:pt x="320914" y="260265"/>
                  </a:lnTo>
                  <a:lnTo>
                    <a:pt x="338273" y="218948"/>
                  </a:lnTo>
                  <a:lnTo>
                    <a:pt x="344423" y="172974"/>
                  </a:lnTo>
                  <a:lnTo>
                    <a:pt x="338273" y="127000"/>
                  </a:lnTo>
                  <a:lnTo>
                    <a:pt x="320914" y="85682"/>
                  </a:lnTo>
                  <a:lnTo>
                    <a:pt x="293989" y="50673"/>
                  </a:lnTo>
                  <a:lnTo>
                    <a:pt x="259136" y="23622"/>
                  </a:lnTo>
                  <a:lnTo>
                    <a:pt x="217997" y="6180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02258" y="3064001"/>
              <a:ext cx="344805" cy="346075"/>
            </a:xfrm>
            <a:custGeom>
              <a:avLst/>
              <a:gdLst/>
              <a:ahLst/>
              <a:cxnLst/>
              <a:rect l="l" t="t" r="r" b="b"/>
              <a:pathLst>
                <a:path w="344805" h="346075">
                  <a:moveTo>
                    <a:pt x="172211" y="345948"/>
                  </a:moveTo>
                  <a:lnTo>
                    <a:pt x="126426" y="339767"/>
                  </a:lnTo>
                  <a:lnTo>
                    <a:pt x="85287" y="322325"/>
                  </a:lnTo>
                  <a:lnTo>
                    <a:pt x="50434" y="295275"/>
                  </a:lnTo>
                  <a:lnTo>
                    <a:pt x="23509" y="260265"/>
                  </a:lnTo>
                  <a:lnTo>
                    <a:pt x="6150" y="218948"/>
                  </a:lnTo>
                  <a:lnTo>
                    <a:pt x="0" y="172974"/>
                  </a:lnTo>
                  <a:lnTo>
                    <a:pt x="6150" y="127000"/>
                  </a:lnTo>
                  <a:lnTo>
                    <a:pt x="23509" y="85682"/>
                  </a:lnTo>
                  <a:lnTo>
                    <a:pt x="50434" y="50673"/>
                  </a:lnTo>
                  <a:lnTo>
                    <a:pt x="85287" y="23622"/>
                  </a:lnTo>
                  <a:lnTo>
                    <a:pt x="126426" y="6180"/>
                  </a:lnTo>
                  <a:lnTo>
                    <a:pt x="172211" y="0"/>
                  </a:lnTo>
                  <a:lnTo>
                    <a:pt x="217997" y="6180"/>
                  </a:lnTo>
                  <a:lnTo>
                    <a:pt x="259136" y="23622"/>
                  </a:lnTo>
                  <a:lnTo>
                    <a:pt x="293989" y="50673"/>
                  </a:lnTo>
                  <a:lnTo>
                    <a:pt x="320914" y="85682"/>
                  </a:lnTo>
                  <a:lnTo>
                    <a:pt x="338273" y="127000"/>
                  </a:lnTo>
                  <a:lnTo>
                    <a:pt x="344423" y="172974"/>
                  </a:lnTo>
                  <a:lnTo>
                    <a:pt x="338273" y="218948"/>
                  </a:lnTo>
                  <a:lnTo>
                    <a:pt x="320914" y="260265"/>
                  </a:lnTo>
                  <a:lnTo>
                    <a:pt x="293989" y="295275"/>
                  </a:lnTo>
                  <a:lnTo>
                    <a:pt x="259136" y="322325"/>
                  </a:lnTo>
                  <a:lnTo>
                    <a:pt x="217997" y="339767"/>
                  </a:lnTo>
                  <a:lnTo>
                    <a:pt x="172211" y="345948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93283" y="3022158"/>
              <a:ext cx="567690" cy="567690"/>
            </a:xfrm>
            <a:custGeom>
              <a:avLst/>
              <a:gdLst/>
              <a:ahLst/>
              <a:cxnLst/>
              <a:rect l="l" t="t" r="r" b="b"/>
              <a:pathLst>
                <a:path w="567690" h="567689">
                  <a:moveTo>
                    <a:pt x="300463" y="0"/>
                  </a:moveTo>
                  <a:lnTo>
                    <a:pt x="255463" y="952"/>
                  </a:lnTo>
                  <a:lnTo>
                    <a:pt x="210003" y="9330"/>
                  </a:lnTo>
                  <a:lnTo>
                    <a:pt x="166468" y="24855"/>
                  </a:lnTo>
                  <a:lnTo>
                    <a:pt x="127045" y="46568"/>
                  </a:lnTo>
                  <a:lnTo>
                    <a:pt x="92147" y="73753"/>
                  </a:lnTo>
                  <a:lnTo>
                    <a:pt x="62188" y="105696"/>
                  </a:lnTo>
                  <a:lnTo>
                    <a:pt x="37580" y="141680"/>
                  </a:lnTo>
                  <a:lnTo>
                    <a:pt x="18737" y="180991"/>
                  </a:lnTo>
                  <a:lnTo>
                    <a:pt x="6073" y="222912"/>
                  </a:lnTo>
                  <a:lnTo>
                    <a:pt x="0" y="266728"/>
                  </a:lnTo>
                  <a:lnTo>
                    <a:pt x="931" y="311724"/>
                  </a:lnTo>
                  <a:lnTo>
                    <a:pt x="9280" y="357183"/>
                  </a:lnTo>
                  <a:lnTo>
                    <a:pt x="24807" y="400720"/>
                  </a:lnTo>
                  <a:lnTo>
                    <a:pt x="46525" y="440147"/>
                  </a:lnTo>
                  <a:lnTo>
                    <a:pt x="73719" y="475051"/>
                  </a:lnTo>
                  <a:lnTo>
                    <a:pt x="105672" y="505018"/>
                  </a:lnTo>
                  <a:lnTo>
                    <a:pt x="141668" y="529634"/>
                  </a:lnTo>
                  <a:lnTo>
                    <a:pt x="180990" y="548485"/>
                  </a:lnTo>
                  <a:lnTo>
                    <a:pt x="222921" y="561158"/>
                  </a:lnTo>
                  <a:lnTo>
                    <a:pt x="266746" y="567239"/>
                  </a:lnTo>
                  <a:lnTo>
                    <a:pt x="311747" y="566315"/>
                  </a:lnTo>
                  <a:lnTo>
                    <a:pt x="357209" y="557970"/>
                  </a:lnTo>
                  <a:lnTo>
                    <a:pt x="400732" y="542442"/>
                  </a:lnTo>
                  <a:lnTo>
                    <a:pt x="440148" y="520720"/>
                  </a:lnTo>
                  <a:lnTo>
                    <a:pt x="475043" y="493520"/>
                  </a:lnTo>
                  <a:lnTo>
                    <a:pt x="505003" y="461560"/>
                  </a:lnTo>
                  <a:lnTo>
                    <a:pt x="529615" y="425557"/>
                  </a:lnTo>
                  <a:lnTo>
                    <a:pt x="548463" y="386228"/>
                  </a:lnTo>
                  <a:lnTo>
                    <a:pt x="561135" y="344290"/>
                  </a:lnTo>
                  <a:lnTo>
                    <a:pt x="567215" y="300459"/>
                  </a:lnTo>
                  <a:lnTo>
                    <a:pt x="566290" y="255454"/>
                  </a:lnTo>
                  <a:lnTo>
                    <a:pt x="557945" y="209990"/>
                  </a:lnTo>
                  <a:lnTo>
                    <a:pt x="542418" y="166454"/>
                  </a:lnTo>
                  <a:lnTo>
                    <a:pt x="520697" y="127028"/>
                  </a:lnTo>
                  <a:lnTo>
                    <a:pt x="493501" y="92127"/>
                  </a:lnTo>
                  <a:lnTo>
                    <a:pt x="461545" y="62164"/>
                  </a:lnTo>
                  <a:lnTo>
                    <a:pt x="425546" y="37556"/>
                  </a:lnTo>
                  <a:lnTo>
                    <a:pt x="386222" y="18716"/>
                  </a:lnTo>
                  <a:lnTo>
                    <a:pt x="344289" y="6059"/>
                  </a:lnTo>
                  <a:lnTo>
                    <a:pt x="300463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3762" y="3022158"/>
              <a:ext cx="716915" cy="1007744"/>
            </a:xfrm>
            <a:custGeom>
              <a:avLst/>
              <a:gdLst/>
              <a:ahLst/>
              <a:cxnLst/>
              <a:rect l="l" t="t" r="r" b="b"/>
              <a:pathLst>
                <a:path w="716915" h="1007745">
                  <a:moveTo>
                    <a:pt x="158800" y="357183"/>
                  </a:moveTo>
                  <a:lnTo>
                    <a:pt x="150451" y="311724"/>
                  </a:lnTo>
                  <a:lnTo>
                    <a:pt x="149520" y="266728"/>
                  </a:lnTo>
                  <a:lnTo>
                    <a:pt x="155593" y="222912"/>
                  </a:lnTo>
                  <a:lnTo>
                    <a:pt x="168258" y="180991"/>
                  </a:lnTo>
                  <a:lnTo>
                    <a:pt x="187101" y="141680"/>
                  </a:lnTo>
                  <a:lnTo>
                    <a:pt x="211708" y="105696"/>
                  </a:lnTo>
                  <a:lnTo>
                    <a:pt x="241668" y="73753"/>
                  </a:lnTo>
                  <a:lnTo>
                    <a:pt x="276566" y="46568"/>
                  </a:lnTo>
                  <a:lnTo>
                    <a:pt x="315989" y="24855"/>
                  </a:lnTo>
                  <a:lnTo>
                    <a:pt x="359524" y="9330"/>
                  </a:lnTo>
                  <a:lnTo>
                    <a:pt x="404983" y="952"/>
                  </a:lnTo>
                  <a:lnTo>
                    <a:pt x="449984" y="0"/>
                  </a:lnTo>
                  <a:lnTo>
                    <a:pt x="493809" y="6059"/>
                  </a:lnTo>
                  <a:lnTo>
                    <a:pt x="535742" y="18716"/>
                  </a:lnTo>
                  <a:lnTo>
                    <a:pt x="575067" y="37556"/>
                  </a:lnTo>
                  <a:lnTo>
                    <a:pt x="611065" y="62164"/>
                  </a:lnTo>
                  <a:lnTo>
                    <a:pt x="643021" y="92127"/>
                  </a:lnTo>
                  <a:lnTo>
                    <a:pt x="670218" y="127028"/>
                  </a:lnTo>
                  <a:lnTo>
                    <a:pt x="691938" y="166454"/>
                  </a:lnTo>
                  <a:lnTo>
                    <a:pt x="707466" y="209990"/>
                  </a:lnTo>
                  <a:lnTo>
                    <a:pt x="715810" y="255454"/>
                  </a:lnTo>
                  <a:lnTo>
                    <a:pt x="716735" y="300459"/>
                  </a:lnTo>
                  <a:lnTo>
                    <a:pt x="710655" y="344290"/>
                  </a:lnTo>
                  <a:lnTo>
                    <a:pt x="697984" y="386228"/>
                  </a:lnTo>
                  <a:lnTo>
                    <a:pt x="679135" y="425557"/>
                  </a:lnTo>
                  <a:lnTo>
                    <a:pt x="654524" y="461560"/>
                  </a:lnTo>
                  <a:lnTo>
                    <a:pt x="624563" y="493520"/>
                  </a:lnTo>
                  <a:lnTo>
                    <a:pt x="589668" y="520720"/>
                  </a:lnTo>
                  <a:lnTo>
                    <a:pt x="550252" y="542442"/>
                  </a:lnTo>
                  <a:lnTo>
                    <a:pt x="506730" y="557970"/>
                  </a:lnTo>
                  <a:lnTo>
                    <a:pt x="461268" y="566315"/>
                  </a:lnTo>
                  <a:lnTo>
                    <a:pt x="416266" y="567239"/>
                  </a:lnTo>
                  <a:lnTo>
                    <a:pt x="372441" y="561158"/>
                  </a:lnTo>
                  <a:lnTo>
                    <a:pt x="330510" y="548485"/>
                  </a:lnTo>
                  <a:lnTo>
                    <a:pt x="291188" y="529634"/>
                  </a:lnTo>
                  <a:lnTo>
                    <a:pt x="255193" y="505018"/>
                  </a:lnTo>
                  <a:lnTo>
                    <a:pt x="223240" y="475051"/>
                  </a:lnTo>
                  <a:lnTo>
                    <a:pt x="196046" y="440147"/>
                  </a:lnTo>
                  <a:lnTo>
                    <a:pt x="174327" y="400720"/>
                  </a:lnTo>
                  <a:lnTo>
                    <a:pt x="158800" y="357183"/>
                  </a:lnTo>
                  <a:close/>
                </a:path>
                <a:path w="716915" h="1007745">
                  <a:moveTo>
                    <a:pt x="291185" y="529649"/>
                  </a:moveTo>
                  <a:lnTo>
                    <a:pt x="0" y="1007550"/>
                  </a:lnTo>
                </a:path>
              </a:pathLst>
            </a:custGeom>
            <a:ln w="762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98700">
              <a:lnSpc>
                <a:spcPct val="100000"/>
              </a:lnSpc>
              <a:spcBef>
                <a:spcPts val="95"/>
              </a:spcBef>
            </a:pPr>
            <a:r>
              <a:rPr dirty="0"/>
              <a:t>Analisando o</a:t>
            </a:r>
            <a:r>
              <a:rPr spc="-55" dirty="0"/>
              <a:t> </a:t>
            </a:r>
            <a:r>
              <a:rPr i="1" spc="-25" dirty="0">
                <a:latin typeface="Calibri Light"/>
                <a:cs typeface="Calibri Light"/>
              </a:rPr>
              <a:t>Log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69820" y="2104644"/>
            <a:ext cx="6049010" cy="520065"/>
            <a:chOff x="2369820" y="2104644"/>
            <a:chExt cx="6049010" cy="520065"/>
          </a:xfrm>
        </p:grpSpPr>
        <p:sp>
          <p:nvSpPr>
            <p:cNvPr id="4" name="object 4"/>
            <p:cNvSpPr/>
            <p:nvPr/>
          </p:nvSpPr>
          <p:spPr>
            <a:xfrm>
              <a:off x="2374392" y="2109216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5954522" y="510539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50"/>
                  </a:lnTo>
                  <a:lnTo>
                    <a:pt x="6039611" y="85089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74392" y="2109216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89"/>
                  </a:lnTo>
                  <a:lnTo>
                    <a:pt x="6039611" y="425450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369820" y="4856988"/>
            <a:ext cx="6049010" cy="521334"/>
            <a:chOff x="2369820" y="4856988"/>
            <a:chExt cx="6049010" cy="521334"/>
          </a:xfrm>
        </p:grpSpPr>
        <p:sp>
          <p:nvSpPr>
            <p:cNvPr id="7" name="object 7"/>
            <p:cNvSpPr/>
            <p:nvPr/>
          </p:nvSpPr>
          <p:spPr>
            <a:xfrm>
              <a:off x="2374392" y="4861560"/>
              <a:ext cx="6040120" cy="512445"/>
            </a:xfrm>
            <a:custGeom>
              <a:avLst/>
              <a:gdLst/>
              <a:ahLst/>
              <a:cxnLst/>
              <a:rect l="l" t="t" r="r" b="b"/>
              <a:pathLst>
                <a:path w="6040120" h="512445">
                  <a:moveTo>
                    <a:pt x="5954267" y="0"/>
                  </a:moveTo>
                  <a:lnTo>
                    <a:pt x="85343" y="0"/>
                  </a:lnTo>
                  <a:lnTo>
                    <a:pt x="52131" y="6709"/>
                  </a:lnTo>
                  <a:lnTo>
                    <a:pt x="25003" y="25003"/>
                  </a:lnTo>
                  <a:lnTo>
                    <a:pt x="6709" y="52131"/>
                  </a:lnTo>
                  <a:lnTo>
                    <a:pt x="0" y="85343"/>
                  </a:lnTo>
                  <a:lnTo>
                    <a:pt x="0" y="426719"/>
                  </a:lnTo>
                  <a:lnTo>
                    <a:pt x="6709" y="459932"/>
                  </a:lnTo>
                  <a:lnTo>
                    <a:pt x="25003" y="487060"/>
                  </a:lnTo>
                  <a:lnTo>
                    <a:pt x="52131" y="505354"/>
                  </a:lnTo>
                  <a:lnTo>
                    <a:pt x="85343" y="512063"/>
                  </a:lnTo>
                  <a:lnTo>
                    <a:pt x="5954267" y="512063"/>
                  </a:lnTo>
                  <a:lnTo>
                    <a:pt x="5987480" y="505354"/>
                  </a:lnTo>
                  <a:lnTo>
                    <a:pt x="6014608" y="487060"/>
                  </a:lnTo>
                  <a:lnTo>
                    <a:pt x="6032902" y="459932"/>
                  </a:lnTo>
                  <a:lnTo>
                    <a:pt x="6039611" y="426719"/>
                  </a:lnTo>
                  <a:lnTo>
                    <a:pt x="6039611" y="85343"/>
                  </a:lnTo>
                  <a:lnTo>
                    <a:pt x="6032902" y="52131"/>
                  </a:lnTo>
                  <a:lnTo>
                    <a:pt x="6014608" y="25003"/>
                  </a:lnTo>
                  <a:lnTo>
                    <a:pt x="5987480" y="6709"/>
                  </a:lnTo>
                  <a:lnTo>
                    <a:pt x="595426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74392" y="4861560"/>
              <a:ext cx="6040120" cy="512445"/>
            </a:xfrm>
            <a:custGeom>
              <a:avLst/>
              <a:gdLst/>
              <a:ahLst/>
              <a:cxnLst/>
              <a:rect l="l" t="t" r="r" b="b"/>
              <a:pathLst>
                <a:path w="6040120" h="512445">
                  <a:moveTo>
                    <a:pt x="0" y="85343"/>
                  </a:moveTo>
                  <a:lnTo>
                    <a:pt x="6709" y="52131"/>
                  </a:lnTo>
                  <a:lnTo>
                    <a:pt x="25003" y="25003"/>
                  </a:lnTo>
                  <a:lnTo>
                    <a:pt x="52131" y="6709"/>
                  </a:lnTo>
                  <a:lnTo>
                    <a:pt x="85343" y="0"/>
                  </a:lnTo>
                  <a:lnTo>
                    <a:pt x="5954267" y="0"/>
                  </a:lnTo>
                  <a:lnTo>
                    <a:pt x="5987480" y="6709"/>
                  </a:lnTo>
                  <a:lnTo>
                    <a:pt x="6014608" y="25003"/>
                  </a:lnTo>
                  <a:lnTo>
                    <a:pt x="6032902" y="52131"/>
                  </a:lnTo>
                  <a:lnTo>
                    <a:pt x="6039611" y="85343"/>
                  </a:lnTo>
                  <a:lnTo>
                    <a:pt x="6039611" y="426719"/>
                  </a:lnTo>
                  <a:lnTo>
                    <a:pt x="6032902" y="459932"/>
                  </a:lnTo>
                  <a:lnTo>
                    <a:pt x="6014608" y="487060"/>
                  </a:lnTo>
                  <a:lnTo>
                    <a:pt x="5987480" y="505354"/>
                  </a:lnTo>
                  <a:lnTo>
                    <a:pt x="5954267" y="512063"/>
                  </a:lnTo>
                  <a:lnTo>
                    <a:pt x="85343" y="512063"/>
                  </a:lnTo>
                  <a:lnTo>
                    <a:pt x="52131" y="505354"/>
                  </a:lnTo>
                  <a:lnTo>
                    <a:pt x="25003" y="487060"/>
                  </a:lnTo>
                  <a:lnTo>
                    <a:pt x="6709" y="459932"/>
                  </a:lnTo>
                  <a:lnTo>
                    <a:pt x="0" y="426719"/>
                  </a:lnTo>
                  <a:lnTo>
                    <a:pt x="0" y="85343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369820" y="3479291"/>
            <a:ext cx="6049010" cy="521334"/>
            <a:chOff x="2369820" y="3479291"/>
            <a:chExt cx="6049010" cy="521334"/>
          </a:xfrm>
        </p:grpSpPr>
        <p:sp>
          <p:nvSpPr>
            <p:cNvPr id="10" name="object 10"/>
            <p:cNvSpPr/>
            <p:nvPr/>
          </p:nvSpPr>
          <p:spPr>
            <a:xfrm>
              <a:off x="2374392" y="3483863"/>
              <a:ext cx="6040120" cy="512445"/>
            </a:xfrm>
            <a:custGeom>
              <a:avLst/>
              <a:gdLst/>
              <a:ahLst/>
              <a:cxnLst/>
              <a:rect l="l" t="t" r="r" b="b"/>
              <a:pathLst>
                <a:path w="6040120" h="512445">
                  <a:moveTo>
                    <a:pt x="5954267" y="0"/>
                  </a:moveTo>
                  <a:lnTo>
                    <a:pt x="85343" y="0"/>
                  </a:lnTo>
                  <a:lnTo>
                    <a:pt x="52131" y="6709"/>
                  </a:lnTo>
                  <a:lnTo>
                    <a:pt x="25003" y="25003"/>
                  </a:lnTo>
                  <a:lnTo>
                    <a:pt x="6709" y="52131"/>
                  </a:lnTo>
                  <a:lnTo>
                    <a:pt x="0" y="85344"/>
                  </a:lnTo>
                  <a:lnTo>
                    <a:pt x="0" y="426719"/>
                  </a:lnTo>
                  <a:lnTo>
                    <a:pt x="6709" y="459932"/>
                  </a:lnTo>
                  <a:lnTo>
                    <a:pt x="25003" y="487060"/>
                  </a:lnTo>
                  <a:lnTo>
                    <a:pt x="52131" y="505354"/>
                  </a:lnTo>
                  <a:lnTo>
                    <a:pt x="85343" y="512063"/>
                  </a:lnTo>
                  <a:lnTo>
                    <a:pt x="5954267" y="512063"/>
                  </a:lnTo>
                  <a:lnTo>
                    <a:pt x="5987480" y="505354"/>
                  </a:lnTo>
                  <a:lnTo>
                    <a:pt x="6014608" y="487060"/>
                  </a:lnTo>
                  <a:lnTo>
                    <a:pt x="6032902" y="459932"/>
                  </a:lnTo>
                  <a:lnTo>
                    <a:pt x="6039611" y="426719"/>
                  </a:lnTo>
                  <a:lnTo>
                    <a:pt x="6039611" y="85344"/>
                  </a:lnTo>
                  <a:lnTo>
                    <a:pt x="6032902" y="52131"/>
                  </a:lnTo>
                  <a:lnTo>
                    <a:pt x="6014608" y="25003"/>
                  </a:lnTo>
                  <a:lnTo>
                    <a:pt x="5987480" y="6709"/>
                  </a:lnTo>
                  <a:lnTo>
                    <a:pt x="595426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74392" y="3483863"/>
              <a:ext cx="6040120" cy="512445"/>
            </a:xfrm>
            <a:custGeom>
              <a:avLst/>
              <a:gdLst/>
              <a:ahLst/>
              <a:cxnLst/>
              <a:rect l="l" t="t" r="r" b="b"/>
              <a:pathLst>
                <a:path w="6040120" h="512445">
                  <a:moveTo>
                    <a:pt x="0" y="85344"/>
                  </a:moveTo>
                  <a:lnTo>
                    <a:pt x="6709" y="52131"/>
                  </a:lnTo>
                  <a:lnTo>
                    <a:pt x="25003" y="25003"/>
                  </a:lnTo>
                  <a:lnTo>
                    <a:pt x="52131" y="6709"/>
                  </a:lnTo>
                  <a:lnTo>
                    <a:pt x="85343" y="0"/>
                  </a:lnTo>
                  <a:lnTo>
                    <a:pt x="5954267" y="0"/>
                  </a:lnTo>
                  <a:lnTo>
                    <a:pt x="5987480" y="6709"/>
                  </a:lnTo>
                  <a:lnTo>
                    <a:pt x="6014608" y="25003"/>
                  </a:lnTo>
                  <a:lnTo>
                    <a:pt x="6032902" y="52131"/>
                  </a:lnTo>
                  <a:lnTo>
                    <a:pt x="6039611" y="85344"/>
                  </a:lnTo>
                  <a:lnTo>
                    <a:pt x="6039611" y="426719"/>
                  </a:lnTo>
                  <a:lnTo>
                    <a:pt x="6032902" y="459932"/>
                  </a:lnTo>
                  <a:lnTo>
                    <a:pt x="6014608" y="487060"/>
                  </a:lnTo>
                  <a:lnTo>
                    <a:pt x="5987480" y="505354"/>
                  </a:lnTo>
                  <a:lnTo>
                    <a:pt x="5954267" y="512063"/>
                  </a:lnTo>
                  <a:lnTo>
                    <a:pt x="85343" y="512063"/>
                  </a:lnTo>
                  <a:lnTo>
                    <a:pt x="52131" y="505354"/>
                  </a:lnTo>
                  <a:lnTo>
                    <a:pt x="25003" y="487060"/>
                  </a:lnTo>
                  <a:lnTo>
                    <a:pt x="6709" y="459932"/>
                  </a:lnTo>
                  <a:lnTo>
                    <a:pt x="0" y="426719"/>
                  </a:lnTo>
                  <a:lnTo>
                    <a:pt x="0" y="8534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78785" y="2131263"/>
            <a:ext cx="6093460" cy="380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8325" algn="l"/>
              </a:tabLst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log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	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decorate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5"/>
              </a:spcBef>
              <a:tabLst>
                <a:tab pos="3140075" algn="l"/>
              </a:tabLst>
            </a:pPr>
            <a:r>
              <a:rPr sz="2400" dirty="0">
                <a:latin typeface="Calibri"/>
                <a:cs typeface="Calibri"/>
              </a:rPr>
              <a:t>Exibe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log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destacando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i="1" dirty="0">
                <a:latin typeface="Calibri"/>
                <a:cs typeface="Calibri"/>
              </a:rPr>
              <a:t>branch,</a:t>
            </a:r>
            <a:r>
              <a:rPr sz="2400" i="1" spc="-9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tags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..</a:t>
            </a:r>
            <a:r>
              <a:rPr sz="2400" i="1" spc="-2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6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log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 –-author=&lt;autor&gt;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5"/>
              </a:spcBef>
            </a:pPr>
            <a:r>
              <a:rPr sz="2400" dirty="0">
                <a:latin typeface="Calibri"/>
                <a:cs typeface="Calibri"/>
              </a:rPr>
              <a:t>Exibe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commits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realizados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autor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&lt;autor&gt;.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8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gitk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5"/>
              </a:spcBef>
            </a:pPr>
            <a:r>
              <a:rPr sz="2400" dirty="0">
                <a:latin typeface="Calibri"/>
                <a:cs typeface="Calibri"/>
              </a:rPr>
              <a:t>Exibe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log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interface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gráfica.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4800" y="2897123"/>
            <a:ext cx="1550035" cy="1170940"/>
            <a:chOff x="304800" y="2897123"/>
            <a:chExt cx="1550035" cy="1170940"/>
          </a:xfrm>
        </p:grpSpPr>
        <p:sp>
          <p:nvSpPr>
            <p:cNvPr id="14" name="object 14"/>
            <p:cNvSpPr/>
            <p:nvPr/>
          </p:nvSpPr>
          <p:spPr>
            <a:xfrm>
              <a:off x="310895" y="2903219"/>
              <a:ext cx="1537970" cy="645160"/>
            </a:xfrm>
            <a:custGeom>
              <a:avLst/>
              <a:gdLst/>
              <a:ahLst/>
              <a:cxnLst/>
              <a:rect l="l" t="t" r="r" b="b"/>
              <a:pathLst>
                <a:path w="1537970" h="645160">
                  <a:moveTo>
                    <a:pt x="1430273" y="0"/>
                  </a:moveTo>
                  <a:lnTo>
                    <a:pt x="107441" y="0"/>
                  </a:lnTo>
                  <a:lnTo>
                    <a:pt x="65622" y="8447"/>
                  </a:lnTo>
                  <a:lnTo>
                    <a:pt x="31470" y="31480"/>
                  </a:lnTo>
                  <a:lnTo>
                    <a:pt x="8443" y="65633"/>
                  </a:lnTo>
                  <a:lnTo>
                    <a:pt x="0" y="107441"/>
                  </a:lnTo>
                  <a:lnTo>
                    <a:pt x="0" y="537209"/>
                  </a:lnTo>
                  <a:lnTo>
                    <a:pt x="8443" y="579018"/>
                  </a:lnTo>
                  <a:lnTo>
                    <a:pt x="31470" y="613171"/>
                  </a:lnTo>
                  <a:lnTo>
                    <a:pt x="65622" y="636204"/>
                  </a:lnTo>
                  <a:lnTo>
                    <a:pt x="107441" y="644651"/>
                  </a:lnTo>
                  <a:lnTo>
                    <a:pt x="1430273" y="644651"/>
                  </a:lnTo>
                  <a:lnTo>
                    <a:pt x="1472082" y="636204"/>
                  </a:lnTo>
                  <a:lnTo>
                    <a:pt x="1506235" y="613171"/>
                  </a:lnTo>
                  <a:lnTo>
                    <a:pt x="1529268" y="579018"/>
                  </a:lnTo>
                  <a:lnTo>
                    <a:pt x="1537716" y="537209"/>
                  </a:lnTo>
                  <a:lnTo>
                    <a:pt x="1537716" y="107441"/>
                  </a:lnTo>
                  <a:lnTo>
                    <a:pt x="1529268" y="65633"/>
                  </a:lnTo>
                  <a:lnTo>
                    <a:pt x="1506235" y="31480"/>
                  </a:lnTo>
                  <a:lnTo>
                    <a:pt x="1472082" y="8447"/>
                  </a:lnTo>
                  <a:lnTo>
                    <a:pt x="143027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0895" y="2903219"/>
              <a:ext cx="1537970" cy="645160"/>
            </a:xfrm>
            <a:custGeom>
              <a:avLst/>
              <a:gdLst/>
              <a:ahLst/>
              <a:cxnLst/>
              <a:rect l="l" t="t" r="r" b="b"/>
              <a:pathLst>
                <a:path w="1537970" h="645160">
                  <a:moveTo>
                    <a:pt x="107441" y="644651"/>
                  </a:moveTo>
                  <a:lnTo>
                    <a:pt x="65622" y="636204"/>
                  </a:lnTo>
                  <a:lnTo>
                    <a:pt x="31470" y="613171"/>
                  </a:lnTo>
                  <a:lnTo>
                    <a:pt x="8443" y="579018"/>
                  </a:lnTo>
                  <a:lnTo>
                    <a:pt x="0" y="537209"/>
                  </a:lnTo>
                  <a:lnTo>
                    <a:pt x="0" y="107441"/>
                  </a:lnTo>
                  <a:lnTo>
                    <a:pt x="8443" y="65633"/>
                  </a:lnTo>
                  <a:lnTo>
                    <a:pt x="31470" y="31480"/>
                  </a:lnTo>
                  <a:lnTo>
                    <a:pt x="65622" y="8447"/>
                  </a:lnTo>
                  <a:lnTo>
                    <a:pt x="107441" y="0"/>
                  </a:lnTo>
                  <a:lnTo>
                    <a:pt x="1430273" y="0"/>
                  </a:lnTo>
                  <a:lnTo>
                    <a:pt x="1472082" y="8447"/>
                  </a:lnTo>
                  <a:lnTo>
                    <a:pt x="1506235" y="31480"/>
                  </a:lnTo>
                  <a:lnTo>
                    <a:pt x="1529268" y="65633"/>
                  </a:lnTo>
                  <a:lnTo>
                    <a:pt x="1537716" y="107441"/>
                  </a:lnTo>
                  <a:lnTo>
                    <a:pt x="1537716" y="537209"/>
                  </a:lnTo>
                  <a:lnTo>
                    <a:pt x="1529268" y="579018"/>
                  </a:lnTo>
                  <a:lnTo>
                    <a:pt x="1506235" y="613171"/>
                  </a:lnTo>
                  <a:lnTo>
                    <a:pt x="1472082" y="636204"/>
                  </a:lnTo>
                  <a:lnTo>
                    <a:pt x="1430273" y="644651"/>
                  </a:lnTo>
                  <a:lnTo>
                    <a:pt x="107441" y="644651"/>
                  </a:lnTo>
                  <a:close/>
                </a:path>
              </a:pathLst>
            </a:custGeom>
            <a:ln w="12191">
              <a:solidFill>
                <a:srgbClr val="333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0673" y="3102207"/>
              <a:ext cx="481965" cy="265430"/>
            </a:xfrm>
            <a:custGeom>
              <a:avLst/>
              <a:gdLst/>
              <a:ahLst/>
              <a:cxnLst/>
              <a:rect l="l" t="t" r="r" b="b"/>
              <a:pathLst>
                <a:path w="481965" h="265429">
                  <a:moveTo>
                    <a:pt x="390613" y="132482"/>
                  </a:moveTo>
                  <a:lnTo>
                    <a:pt x="226479" y="223668"/>
                  </a:lnTo>
                  <a:lnTo>
                    <a:pt x="219803" y="229369"/>
                  </a:lnTo>
                  <a:lnTo>
                    <a:pt x="215961" y="236892"/>
                  </a:lnTo>
                  <a:lnTo>
                    <a:pt x="215233" y="245296"/>
                  </a:lnTo>
                  <a:lnTo>
                    <a:pt x="217893" y="253640"/>
                  </a:lnTo>
                  <a:lnTo>
                    <a:pt x="223590" y="260330"/>
                  </a:lnTo>
                  <a:lnTo>
                    <a:pt x="231141" y="264197"/>
                  </a:lnTo>
                  <a:lnTo>
                    <a:pt x="239580" y="264945"/>
                  </a:lnTo>
                  <a:lnTo>
                    <a:pt x="247942" y="262276"/>
                  </a:lnTo>
                  <a:lnTo>
                    <a:pt x="441805" y="154580"/>
                  </a:lnTo>
                  <a:lnTo>
                    <a:pt x="436092" y="154580"/>
                  </a:lnTo>
                  <a:lnTo>
                    <a:pt x="436092" y="151786"/>
                  </a:lnTo>
                  <a:lnTo>
                    <a:pt x="425361" y="151786"/>
                  </a:lnTo>
                  <a:lnTo>
                    <a:pt x="390613" y="132482"/>
                  </a:lnTo>
                  <a:close/>
                </a:path>
                <a:path w="481965" h="265429">
                  <a:moveTo>
                    <a:pt x="350837" y="110384"/>
                  </a:moveTo>
                  <a:lnTo>
                    <a:pt x="0" y="110384"/>
                  </a:lnTo>
                  <a:lnTo>
                    <a:pt x="0" y="154580"/>
                  </a:lnTo>
                  <a:lnTo>
                    <a:pt x="350837" y="154580"/>
                  </a:lnTo>
                  <a:lnTo>
                    <a:pt x="390613" y="132482"/>
                  </a:lnTo>
                  <a:lnTo>
                    <a:pt x="350837" y="110384"/>
                  </a:lnTo>
                  <a:close/>
                </a:path>
                <a:path w="481965" h="265429">
                  <a:moveTo>
                    <a:pt x="441805" y="110384"/>
                  </a:moveTo>
                  <a:lnTo>
                    <a:pt x="436092" y="110384"/>
                  </a:lnTo>
                  <a:lnTo>
                    <a:pt x="436092" y="154580"/>
                  </a:lnTo>
                  <a:lnTo>
                    <a:pt x="441805" y="154580"/>
                  </a:lnTo>
                  <a:lnTo>
                    <a:pt x="481584" y="132482"/>
                  </a:lnTo>
                  <a:lnTo>
                    <a:pt x="441805" y="110384"/>
                  </a:lnTo>
                  <a:close/>
                </a:path>
                <a:path w="481965" h="265429">
                  <a:moveTo>
                    <a:pt x="425361" y="113178"/>
                  </a:moveTo>
                  <a:lnTo>
                    <a:pt x="390613" y="132482"/>
                  </a:lnTo>
                  <a:lnTo>
                    <a:pt x="425361" y="151786"/>
                  </a:lnTo>
                  <a:lnTo>
                    <a:pt x="425361" y="113178"/>
                  </a:lnTo>
                  <a:close/>
                </a:path>
                <a:path w="481965" h="265429">
                  <a:moveTo>
                    <a:pt x="436092" y="113178"/>
                  </a:moveTo>
                  <a:lnTo>
                    <a:pt x="425361" y="113178"/>
                  </a:lnTo>
                  <a:lnTo>
                    <a:pt x="425361" y="151786"/>
                  </a:lnTo>
                  <a:lnTo>
                    <a:pt x="436092" y="151786"/>
                  </a:lnTo>
                  <a:lnTo>
                    <a:pt x="436092" y="113178"/>
                  </a:lnTo>
                  <a:close/>
                </a:path>
                <a:path w="481965" h="265429">
                  <a:moveTo>
                    <a:pt x="239580" y="0"/>
                  </a:moveTo>
                  <a:lnTo>
                    <a:pt x="231141" y="704"/>
                  </a:lnTo>
                  <a:lnTo>
                    <a:pt x="223590" y="4528"/>
                  </a:lnTo>
                  <a:lnTo>
                    <a:pt x="217893" y="11197"/>
                  </a:lnTo>
                  <a:lnTo>
                    <a:pt x="215233" y="19561"/>
                  </a:lnTo>
                  <a:lnTo>
                    <a:pt x="215961" y="28009"/>
                  </a:lnTo>
                  <a:lnTo>
                    <a:pt x="219803" y="35575"/>
                  </a:lnTo>
                  <a:lnTo>
                    <a:pt x="226479" y="41296"/>
                  </a:lnTo>
                  <a:lnTo>
                    <a:pt x="390613" y="132482"/>
                  </a:lnTo>
                  <a:lnTo>
                    <a:pt x="425361" y="113178"/>
                  </a:lnTo>
                  <a:lnTo>
                    <a:pt x="436092" y="113178"/>
                  </a:lnTo>
                  <a:lnTo>
                    <a:pt x="436092" y="110384"/>
                  </a:lnTo>
                  <a:lnTo>
                    <a:pt x="441805" y="110384"/>
                  </a:lnTo>
                  <a:lnTo>
                    <a:pt x="247942" y="2688"/>
                  </a:lnTo>
                  <a:lnTo>
                    <a:pt x="23958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6250" y="3062477"/>
              <a:ext cx="344805" cy="344805"/>
            </a:xfrm>
            <a:custGeom>
              <a:avLst/>
              <a:gdLst/>
              <a:ahLst/>
              <a:cxnLst/>
              <a:rect l="l" t="t" r="r" b="b"/>
              <a:pathLst>
                <a:path w="344805" h="344804">
                  <a:moveTo>
                    <a:pt x="172212" y="0"/>
                  </a:moveTo>
                  <a:lnTo>
                    <a:pt x="126431" y="6150"/>
                  </a:lnTo>
                  <a:lnTo>
                    <a:pt x="85293" y="23509"/>
                  </a:lnTo>
                  <a:lnTo>
                    <a:pt x="50439" y="50434"/>
                  </a:lnTo>
                  <a:lnTo>
                    <a:pt x="23511" y="85287"/>
                  </a:lnTo>
                  <a:lnTo>
                    <a:pt x="6151" y="126426"/>
                  </a:lnTo>
                  <a:lnTo>
                    <a:pt x="0" y="172212"/>
                  </a:lnTo>
                  <a:lnTo>
                    <a:pt x="6151" y="217997"/>
                  </a:lnTo>
                  <a:lnTo>
                    <a:pt x="23511" y="259136"/>
                  </a:lnTo>
                  <a:lnTo>
                    <a:pt x="50439" y="293989"/>
                  </a:lnTo>
                  <a:lnTo>
                    <a:pt x="85293" y="320914"/>
                  </a:lnTo>
                  <a:lnTo>
                    <a:pt x="126431" y="338273"/>
                  </a:lnTo>
                  <a:lnTo>
                    <a:pt x="172212" y="344424"/>
                  </a:lnTo>
                  <a:lnTo>
                    <a:pt x="217992" y="338273"/>
                  </a:lnTo>
                  <a:lnTo>
                    <a:pt x="259130" y="320914"/>
                  </a:lnTo>
                  <a:lnTo>
                    <a:pt x="293984" y="293989"/>
                  </a:lnTo>
                  <a:lnTo>
                    <a:pt x="320912" y="259136"/>
                  </a:lnTo>
                  <a:lnTo>
                    <a:pt x="338272" y="217997"/>
                  </a:lnTo>
                  <a:lnTo>
                    <a:pt x="344424" y="172212"/>
                  </a:lnTo>
                  <a:lnTo>
                    <a:pt x="338272" y="126426"/>
                  </a:lnTo>
                  <a:lnTo>
                    <a:pt x="320912" y="85287"/>
                  </a:lnTo>
                  <a:lnTo>
                    <a:pt x="293984" y="50434"/>
                  </a:lnTo>
                  <a:lnTo>
                    <a:pt x="259130" y="23509"/>
                  </a:lnTo>
                  <a:lnTo>
                    <a:pt x="217992" y="6150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6250" y="3062477"/>
              <a:ext cx="344805" cy="344805"/>
            </a:xfrm>
            <a:custGeom>
              <a:avLst/>
              <a:gdLst/>
              <a:ahLst/>
              <a:cxnLst/>
              <a:rect l="l" t="t" r="r" b="b"/>
              <a:pathLst>
                <a:path w="344805" h="344804">
                  <a:moveTo>
                    <a:pt x="172212" y="344424"/>
                  </a:moveTo>
                  <a:lnTo>
                    <a:pt x="126431" y="338273"/>
                  </a:lnTo>
                  <a:lnTo>
                    <a:pt x="85293" y="320914"/>
                  </a:lnTo>
                  <a:lnTo>
                    <a:pt x="50439" y="293989"/>
                  </a:lnTo>
                  <a:lnTo>
                    <a:pt x="23511" y="259136"/>
                  </a:lnTo>
                  <a:lnTo>
                    <a:pt x="6151" y="217997"/>
                  </a:lnTo>
                  <a:lnTo>
                    <a:pt x="0" y="172212"/>
                  </a:lnTo>
                  <a:lnTo>
                    <a:pt x="6151" y="126426"/>
                  </a:lnTo>
                  <a:lnTo>
                    <a:pt x="23511" y="85287"/>
                  </a:lnTo>
                  <a:lnTo>
                    <a:pt x="50439" y="50434"/>
                  </a:lnTo>
                  <a:lnTo>
                    <a:pt x="85293" y="23509"/>
                  </a:lnTo>
                  <a:lnTo>
                    <a:pt x="126431" y="6150"/>
                  </a:lnTo>
                  <a:lnTo>
                    <a:pt x="172212" y="0"/>
                  </a:lnTo>
                  <a:lnTo>
                    <a:pt x="217992" y="6150"/>
                  </a:lnTo>
                  <a:lnTo>
                    <a:pt x="259130" y="23509"/>
                  </a:lnTo>
                  <a:lnTo>
                    <a:pt x="293984" y="50434"/>
                  </a:lnTo>
                  <a:lnTo>
                    <a:pt x="320912" y="85287"/>
                  </a:lnTo>
                  <a:lnTo>
                    <a:pt x="338272" y="126426"/>
                  </a:lnTo>
                  <a:lnTo>
                    <a:pt x="344424" y="172212"/>
                  </a:lnTo>
                  <a:lnTo>
                    <a:pt x="338272" y="217997"/>
                  </a:lnTo>
                  <a:lnTo>
                    <a:pt x="320912" y="259136"/>
                  </a:lnTo>
                  <a:lnTo>
                    <a:pt x="293984" y="293989"/>
                  </a:lnTo>
                  <a:lnTo>
                    <a:pt x="259130" y="320914"/>
                  </a:lnTo>
                  <a:lnTo>
                    <a:pt x="217992" y="338273"/>
                  </a:lnTo>
                  <a:lnTo>
                    <a:pt x="172212" y="344424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02258" y="3064001"/>
              <a:ext cx="344805" cy="346075"/>
            </a:xfrm>
            <a:custGeom>
              <a:avLst/>
              <a:gdLst/>
              <a:ahLst/>
              <a:cxnLst/>
              <a:rect l="l" t="t" r="r" b="b"/>
              <a:pathLst>
                <a:path w="344805" h="346075">
                  <a:moveTo>
                    <a:pt x="172211" y="0"/>
                  </a:moveTo>
                  <a:lnTo>
                    <a:pt x="126426" y="6180"/>
                  </a:lnTo>
                  <a:lnTo>
                    <a:pt x="85287" y="23622"/>
                  </a:lnTo>
                  <a:lnTo>
                    <a:pt x="50434" y="50673"/>
                  </a:lnTo>
                  <a:lnTo>
                    <a:pt x="23509" y="85682"/>
                  </a:lnTo>
                  <a:lnTo>
                    <a:pt x="6150" y="127000"/>
                  </a:lnTo>
                  <a:lnTo>
                    <a:pt x="0" y="172974"/>
                  </a:lnTo>
                  <a:lnTo>
                    <a:pt x="6150" y="218948"/>
                  </a:lnTo>
                  <a:lnTo>
                    <a:pt x="23509" y="260265"/>
                  </a:lnTo>
                  <a:lnTo>
                    <a:pt x="50434" y="295275"/>
                  </a:lnTo>
                  <a:lnTo>
                    <a:pt x="85287" y="322325"/>
                  </a:lnTo>
                  <a:lnTo>
                    <a:pt x="126426" y="339767"/>
                  </a:lnTo>
                  <a:lnTo>
                    <a:pt x="172211" y="345948"/>
                  </a:lnTo>
                  <a:lnTo>
                    <a:pt x="217997" y="339767"/>
                  </a:lnTo>
                  <a:lnTo>
                    <a:pt x="259136" y="322325"/>
                  </a:lnTo>
                  <a:lnTo>
                    <a:pt x="293989" y="295275"/>
                  </a:lnTo>
                  <a:lnTo>
                    <a:pt x="320914" y="260265"/>
                  </a:lnTo>
                  <a:lnTo>
                    <a:pt x="338273" y="218948"/>
                  </a:lnTo>
                  <a:lnTo>
                    <a:pt x="344423" y="172974"/>
                  </a:lnTo>
                  <a:lnTo>
                    <a:pt x="338273" y="127000"/>
                  </a:lnTo>
                  <a:lnTo>
                    <a:pt x="320914" y="85682"/>
                  </a:lnTo>
                  <a:lnTo>
                    <a:pt x="293989" y="50673"/>
                  </a:lnTo>
                  <a:lnTo>
                    <a:pt x="259136" y="23622"/>
                  </a:lnTo>
                  <a:lnTo>
                    <a:pt x="217997" y="6180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02258" y="3064001"/>
              <a:ext cx="344805" cy="346075"/>
            </a:xfrm>
            <a:custGeom>
              <a:avLst/>
              <a:gdLst/>
              <a:ahLst/>
              <a:cxnLst/>
              <a:rect l="l" t="t" r="r" b="b"/>
              <a:pathLst>
                <a:path w="344805" h="346075">
                  <a:moveTo>
                    <a:pt x="172211" y="345948"/>
                  </a:moveTo>
                  <a:lnTo>
                    <a:pt x="126426" y="339767"/>
                  </a:lnTo>
                  <a:lnTo>
                    <a:pt x="85287" y="322325"/>
                  </a:lnTo>
                  <a:lnTo>
                    <a:pt x="50434" y="295275"/>
                  </a:lnTo>
                  <a:lnTo>
                    <a:pt x="23509" y="260265"/>
                  </a:lnTo>
                  <a:lnTo>
                    <a:pt x="6150" y="218948"/>
                  </a:lnTo>
                  <a:lnTo>
                    <a:pt x="0" y="172974"/>
                  </a:lnTo>
                  <a:lnTo>
                    <a:pt x="6150" y="127000"/>
                  </a:lnTo>
                  <a:lnTo>
                    <a:pt x="23509" y="85682"/>
                  </a:lnTo>
                  <a:lnTo>
                    <a:pt x="50434" y="50673"/>
                  </a:lnTo>
                  <a:lnTo>
                    <a:pt x="85287" y="23622"/>
                  </a:lnTo>
                  <a:lnTo>
                    <a:pt x="126426" y="6180"/>
                  </a:lnTo>
                  <a:lnTo>
                    <a:pt x="172211" y="0"/>
                  </a:lnTo>
                  <a:lnTo>
                    <a:pt x="217997" y="6180"/>
                  </a:lnTo>
                  <a:lnTo>
                    <a:pt x="259136" y="23622"/>
                  </a:lnTo>
                  <a:lnTo>
                    <a:pt x="293989" y="50673"/>
                  </a:lnTo>
                  <a:lnTo>
                    <a:pt x="320914" y="85682"/>
                  </a:lnTo>
                  <a:lnTo>
                    <a:pt x="338273" y="127000"/>
                  </a:lnTo>
                  <a:lnTo>
                    <a:pt x="344423" y="172974"/>
                  </a:lnTo>
                  <a:lnTo>
                    <a:pt x="338273" y="218948"/>
                  </a:lnTo>
                  <a:lnTo>
                    <a:pt x="320914" y="260265"/>
                  </a:lnTo>
                  <a:lnTo>
                    <a:pt x="293989" y="295275"/>
                  </a:lnTo>
                  <a:lnTo>
                    <a:pt x="259136" y="322325"/>
                  </a:lnTo>
                  <a:lnTo>
                    <a:pt x="217997" y="339767"/>
                  </a:lnTo>
                  <a:lnTo>
                    <a:pt x="172211" y="345948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93283" y="3022158"/>
              <a:ext cx="567690" cy="567690"/>
            </a:xfrm>
            <a:custGeom>
              <a:avLst/>
              <a:gdLst/>
              <a:ahLst/>
              <a:cxnLst/>
              <a:rect l="l" t="t" r="r" b="b"/>
              <a:pathLst>
                <a:path w="567690" h="567689">
                  <a:moveTo>
                    <a:pt x="300463" y="0"/>
                  </a:moveTo>
                  <a:lnTo>
                    <a:pt x="255463" y="952"/>
                  </a:lnTo>
                  <a:lnTo>
                    <a:pt x="210003" y="9330"/>
                  </a:lnTo>
                  <a:lnTo>
                    <a:pt x="166468" y="24855"/>
                  </a:lnTo>
                  <a:lnTo>
                    <a:pt x="127045" y="46568"/>
                  </a:lnTo>
                  <a:lnTo>
                    <a:pt x="92147" y="73753"/>
                  </a:lnTo>
                  <a:lnTo>
                    <a:pt x="62188" y="105696"/>
                  </a:lnTo>
                  <a:lnTo>
                    <a:pt x="37580" y="141680"/>
                  </a:lnTo>
                  <a:lnTo>
                    <a:pt x="18737" y="180991"/>
                  </a:lnTo>
                  <a:lnTo>
                    <a:pt x="6073" y="222912"/>
                  </a:lnTo>
                  <a:lnTo>
                    <a:pt x="0" y="266728"/>
                  </a:lnTo>
                  <a:lnTo>
                    <a:pt x="931" y="311724"/>
                  </a:lnTo>
                  <a:lnTo>
                    <a:pt x="9280" y="357183"/>
                  </a:lnTo>
                  <a:lnTo>
                    <a:pt x="24807" y="400720"/>
                  </a:lnTo>
                  <a:lnTo>
                    <a:pt x="46525" y="440147"/>
                  </a:lnTo>
                  <a:lnTo>
                    <a:pt x="73719" y="475051"/>
                  </a:lnTo>
                  <a:lnTo>
                    <a:pt x="105672" y="505018"/>
                  </a:lnTo>
                  <a:lnTo>
                    <a:pt x="141668" y="529634"/>
                  </a:lnTo>
                  <a:lnTo>
                    <a:pt x="180990" y="548485"/>
                  </a:lnTo>
                  <a:lnTo>
                    <a:pt x="222921" y="561158"/>
                  </a:lnTo>
                  <a:lnTo>
                    <a:pt x="266746" y="567239"/>
                  </a:lnTo>
                  <a:lnTo>
                    <a:pt x="311747" y="566315"/>
                  </a:lnTo>
                  <a:lnTo>
                    <a:pt x="357209" y="557970"/>
                  </a:lnTo>
                  <a:lnTo>
                    <a:pt x="400732" y="542442"/>
                  </a:lnTo>
                  <a:lnTo>
                    <a:pt x="440148" y="520720"/>
                  </a:lnTo>
                  <a:lnTo>
                    <a:pt x="475043" y="493520"/>
                  </a:lnTo>
                  <a:lnTo>
                    <a:pt x="505003" y="461560"/>
                  </a:lnTo>
                  <a:lnTo>
                    <a:pt x="529615" y="425557"/>
                  </a:lnTo>
                  <a:lnTo>
                    <a:pt x="548463" y="386228"/>
                  </a:lnTo>
                  <a:lnTo>
                    <a:pt x="561135" y="344290"/>
                  </a:lnTo>
                  <a:lnTo>
                    <a:pt x="567215" y="300459"/>
                  </a:lnTo>
                  <a:lnTo>
                    <a:pt x="566290" y="255454"/>
                  </a:lnTo>
                  <a:lnTo>
                    <a:pt x="557945" y="209990"/>
                  </a:lnTo>
                  <a:lnTo>
                    <a:pt x="542418" y="166454"/>
                  </a:lnTo>
                  <a:lnTo>
                    <a:pt x="520697" y="127028"/>
                  </a:lnTo>
                  <a:lnTo>
                    <a:pt x="493501" y="92127"/>
                  </a:lnTo>
                  <a:lnTo>
                    <a:pt x="461545" y="62164"/>
                  </a:lnTo>
                  <a:lnTo>
                    <a:pt x="425546" y="37556"/>
                  </a:lnTo>
                  <a:lnTo>
                    <a:pt x="386222" y="18716"/>
                  </a:lnTo>
                  <a:lnTo>
                    <a:pt x="344289" y="6059"/>
                  </a:lnTo>
                  <a:lnTo>
                    <a:pt x="300463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3762" y="3022158"/>
              <a:ext cx="716915" cy="1007744"/>
            </a:xfrm>
            <a:custGeom>
              <a:avLst/>
              <a:gdLst/>
              <a:ahLst/>
              <a:cxnLst/>
              <a:rect l="l" t="t" r="r" b="b"/>
              <a:pathLst>
                <a:path w="716915" h="1007745">
                  <a:moveTo>
                    <a:pt x="158800" y="357183"/>
                  </a:moveTo>
                  <a:lnTo>
                    <a:pt x="150451" y="311724"/>
                  </a:lnTo>
                  <a:lnTo>
                    <a:pt x="149520" y="266728"/>
                  </a:lnTo>
                  <a:lnTo>
                    <a:pt x="155593" y="222912"/>
                  </a:lnTo>
                  <a:lnTo>
                    <a:pt x="168258" y="180991"/>
                  </a:lnTo>
                  <a:lnTo>
                    <a:pt x="187101" y="141680"/>
                  </a:lnTo>
                  <a:lnTo>
                    <a:pt x="211708" y="105696"/>
                  </a:lnTo>
                  <a:lnTo>
                    <a:pt x="241668" y="73753"/>
                  </a:lnTo>
                  <a:lnTo>
                    <a:pt x="276566" y="46568"/>
                  </a:lnTo>
                  <a:lnTo>
                    <a:pt x="315989" y="24855"/>
                  </a:lnTo>
                  <a:lnTo>
                    <a:pt x="359524" y="9330"/>
                  </a:lnTo>
                  <a:lnTo>
                    <a:pt x="404983" y="952"/>
                  </a:lnTo>
                  <a:lnTo>
                    <a:pt x="449984" y="0"/>
                  </a:lnTo>
                  <a:lnTo>
                    <a:pt x="493809" y="6059"/>
                  </a:lnTo>
                  <a:lnTo>
                    <a:pt x="535742" y="18716"/>
                  </a:lnTo>
                  <a:lnTo>
                    <a:pt x="575067" y="37556"/>
                  </a:lnTo>
                  <a:lnTo>
                    <a:pt x="611065" y="62164"/>
                  </a:lnTo>
                  <a:lnTo>
                    <a:pt x="643021" y="92127"/>
                  </a:lnTo>
                  <a:lnTo>
                    <a:pt x="670218" y="127028"/>
                  </a:lnTo>
                  <a:lnTo>
                    <a:pt x="691938" y="166454"/>
                  </a:lnTo>
                  <a:lnTo>
                    <a:pt x="707466" y="209990"/>
                  </a:lnTo>
                  <a:lnTo>
                    <a:pt x="715810" y="255454"/>
                  </a:lnTo>
                  <a:lnTo>
                    <a:pt x="716735" y="300459"/>
                  </a:lnTo>
                  <a:lnTo>
                    <a:pt x="710655" y="344290"/>
                  </a:lnTo>
                  <a:lnTo>
                    <a:pt x="697984" y="386228"/>
                  </a:lnTo>
                  <a:lnTo>
                    <a:pt x="679135" y="425557"/>
                  </a:lnTo>
                  <a:lnTo>
                    <a:pt x="654524" y="461560"/>
                  </a:lnTo>
                  <a:lnTo>
                    <a:pt x="624563" y="493520"/>
                  </a:lnTo>
                  <a:lnTo>
                    <a:pt x="589668" y="520720"/>
                  </a:lnTo>
                  <a:lnTo>
                    <a:pt x="550252" y="542442"/>
                  </a:lnTo>
                  <a:lnTo>
                    <a:pt x="506730" y="557970"/>
                  </a:lnTo>
                  <a:lnTo>
                    <a:pt x="461268" y="566315"/>
                  </a:lnTo>
                  <a:lnTo>
                    <a:pt x="416266" y="567239"/>
                  </a:lnTo>
                  <a:lnTo>
                    <a:pt x="372441" y="561158"/>
                  </a:lnTo>
                  <a:lnTo>
                    <a:pt x="330510" y="548485"/>
                  </a:lnTo>
                  <a:lnTo>
                    <a:pt x="291188" y="529634"/>
                  </a:lnTo>
                  <a:lnTo>
                    <a:pt x="255193" y="505018"/>
                  </a:lnTo>
                  <a:lnTo>
                    <a:pt x="223240" y="475051"/>
                  </a:lnTo>
                  <a:lnTo>
                    <a:pt x="196046" y="440147"/>
                  </a:lnTo>
                  <a:lnTo>
                    <a:pt x="174327" y="400720"/>
                  </a:lnTo>
                  <a:lnTo>
                    <a:pt x="158800" y="357183"/>
                  </a:lnTo>
                  <a:close/>
                </a:path>
                <a:path w="716915" h="1007745">
                  <a:moveTo>
                    <a:pt x="291185" y="529649"/>
                  </a:moveTo>
                  <a:lnTo>
                    <a:pt x="0" y="1007550"/>
                  </a:lnTo>
                </a:path>
              </a:pathLst>
            </a:custGeom>
            <a:ln w="762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98700">
              <a:lnSpc>
                <a:spcPct val="100000"/>
              </a:lnSpc>
              <a:spcBef>
                <a:spcPts val="95"/>
              </a:spcBef>
            </a:pPr>
            <a:r>
              <a:rPr dirty="0"/>
              <a:t>Analisando o</a:t>
            </a:r>
            <a:r>
              <a:rPr spc="-55" dirty="0"/>
              <a:t> </a:t>
            </a:r>
            <a:r>
              <a:rPr i="1" spc="-25" dirty="0">
                <a:latin typeface="Calibri Light"/>
                <a:cs typeface="Calibri Light"/>
              </a:rPr>
              <a:t>Log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69820" y="2104644"/>
            <a:ext cx="6049010" cy="520065"/>
            <a:chOff x="2369820" y="2104644"/>
            <a:chExt cx="6049010" cy="520065"/>
          </a:xfrm>
        </p:grpSpPr>
        <p:sp>
          <p:nvSpPr>
            <p:cNvPr id="4" name="object 4"/>
            <p:cNvSpPr/>
            <p:nvPr/>
          </p:nvSpPr>
          <p:spPr>
            <a:xfrm>
              <a:off x="2374392" y="2109216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5954522" y="510539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50"/>
                  </a:lnTo>
                  <a:lnTo>
                    <a:pt x="6039611" y="85089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74392" y="2109216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89"/>
                  </a:lnTo>
                  <a:lnTo>
                    <a:pt x="6039611" y="425450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369820" y="3479291"/>
            <a:ext cx="6049010" cy="520065"/>
            <a:chOff x="2369820" y="3479291"/>
            <a:chExt cx="6049010" cy="520065"/>
          </a:xfrm>
        </p:grpSpPr>
        <p:sp>
          <p:nvSpPr>
            <p:cNvPr id="7" name="object 7"/>
            <p:cNvSpPr/>
            <p:nvPr/>
          </p:nvSpPr>
          <p:spPr>
            <a:xfrm>
              <a:off x="2374392" y="3483863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5954522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40"/>
                  </a:lnTo>
                  <a:lnTo>
                    <a:pt x="5954522" y="510540"/>
                  </a:lnTo>
                  <a:lnTo>
                    <a:pt x="5987641" y="503852"/>
                  </a:lnTo>
                  <a:lnTo>
                    <a:pt x="6014688" y="485616"/>
                  </a:lnTo>
                  <a:lnTo>
                    <a:pt x="6032924" y="458569"/>
                  </a:lnTo>
                  <a:lnTo>
                    <a:pt x="6039611" y="425450"/>
                  </a:lnTo>
                  <a:lnTo>
                    <a:pt x="6039611" y="85089"/>
                  </a:lnTo>
                  <a:lnTo>
                    <a:pt x="6032924" y="51970"/>
                  </a:lnTo>
                  <a:lnTo>
                    <a:pt x="6014688" y="24923"/>
                  </a:lnTo>
                  <a:lnTo>
                    <a:pt x="5987641" y="6687"/>
                  </a:lnTo>
                  <a:lnTo>
                    <a:pt x="59545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74392" y="3483863"/>
              <a:ext cx="6040120" cy="510540"/>
            </a:xfrm>
            <a:custGeom>
              <a:avLst/>
              <a:gdLst/>
              <a:ahLst/>
              <a:cxnLst/>
              <a:rect l="l" t="t" r="r" b="b"/>
              <a:pathLst>
                <a:path w="60401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954522" y="0"/>
                  </a:lnTo>
                  <a:lnTo>
                    <a:pt x="5987641" y="6687"/>
                  </a:lnTo>
                  <a:lnTo>
                    <a:pt x="6014688" y="24923"/>
                  </a:lnTo>
                  <a:lnTo>
                    <a:pt x="6032924" y="51970"/>
                  </a:lnTo>
                  <a:lnTo>
                    <a:pt x="6039611" y="85089"/>
                  </a:lnTo>
                  <a:lnTo>
                    <a:pt x="6039611" y="425450"/>
                  </a:lnTo>
                  <a:lnTo>
                    <a:pt x="6032924" y="458569"/>
                  </a:lnTo>
                  <a:lnTo>
                    <a:pt x="6014688" y="485616"/>
                  </a:lnTo>
                  <a:lnTo>
                    <a:pt x="5987641" y="503852"/>
                  </a:lnTo>
                  <a:lnTo>
                    <a:pt x="5954522" y="510540"/>
                  </a:lnTo>
                  <a:lnTo>
                    <a:pt x="85089" y="510540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369820" y="5254752"/>
            <a:ext cx="6049010" cy="521334"/>
            <a:chOff x="2369820" y="5254752"/>
            <a:chExt cx="6049010" cy="521334"/>
          </a:xfrm>
        </p:grpSpPr>
        <p:sp>
          <p:nvSpPr>
            <p:cNvPr id="10" name="object 10"/>
            <p:cNvSpPr/>
            <p:nvPr/>
          </p:nvSpPr>
          <p:spPr>
            <a:xfrm>
              <a:off x="2374392" y="5259324"/>
              <a:ext cx="6040120" cy="512445"/>
            </a:xfrm>
            <a:custGeom>
              <a:avLst/>
              <a:gdLst/>
              <a:ahLst/>
              <a:cxnLst/>
              <a:rect l="l" t="t" r="r" b="b"/>
              <a:pathLst>
                <a:path w="6040120" h="512445">
                  <a:moveTo>
                    <a:pt x="5954267" y="0"/>
                  </a:moveTo>
                  <a:lnTo>
                    <a:pt x="85343" y="0"/>
                  </a:lnTo>
                  <a:lnTo>
                    <a:pt x="52131" y="6709"/>
                  </a:lnTo>
                  <a:lnTo>
                    <a:pt x="25003" y="25003"/>
                  </a:lnTo>
                  <a:lnTo>
                    <a:pt x="6709" y="52131"/>
                  </a:lnTo>
                  <a:lnTo>
                    <a:pt x="0" y="85343"/>
                  </a:lnTo>
                  <a:lnTo>
                    <a:pt x="0" y="426719"/>
                  </a:lnTo>
                  <a:lnTo>
                    <a:pt x="6709" y="459937"/>
                  </a:lnTo>
                  <a:lnTo>
                    <a:pt x="25003" y="487065"/>
                  </a:lnTo>
                  <a:lnTo>
                    <a:pt x="52131" y="505356"/>
                  </a:lnTo>
                  <a:lnTo>
                    <a:pt x="85343" y="512063"/>
                  </a:lnTo>
                  <a:lnTo>
                    <a:pt x="5954267" y="512063"/>
                  </a:lnTo>
                  <a:lnTo>
                    <a:pt x="5987480" y="505356"/>
                  </a:lnTo>
                  <a:lnTo>
                    <a:pt x="6014608" y="487065"/>
                  </a:lnTo>
                  <a:lnTo>
                    <a:pt x="6032902" y="459937"/>
                  </a:lnTo>
                  <a:lnTo>
                    <a:pt x="6039611" y="426719"/>
                  </a:lnTo>
                  <a:lnTo>
                    <a:pt x="6039611" y="85343"/>
                  </a:lnTo>
                  <a:lnTo>
                    <a:pt x="6032902" y="52131"/>
                  </a:lnTo>
                  <a:lnTo>
                    <a:pt x="6014608" y="25003"/>
                  </a:lnTo>
                  <a:lnTo>
                    <a:pt x="5987480" y="6709"/>
                  </a:lnTo>
                  <a:lnTo>
                    <a:pt x="595426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74392" y="5259324"/>
              <a:ext cx="6040120" cy="512445"/>
            </a:xfrm>
            <a:custGeom>
              <a:avLst/>
              <a:gdLst/>
              <a:ahLst/>
              <a:cxnLst/>
              <a:rect l="l" t="t" r="r" b="b"/>
              <a:pathLst>
                <a:path w="6040120" h="512445">
                  <a:moveTo>
                    <a:pt x="0" y="85343"/>
                  </a:moveTo>
                  <a:lnTo>
                    <a:pt x="6709" y="52131"/>
                  </a:lnTo>
                  <a:lnTo>
                    <a:pt x="25003" y="25003"/>
                  </a:lnTo>
                  <a:lnTo>
                    <a:pt x="52131" y="6709"/>
                  </a:lnTo>
                  <a:lnTo>
                    <a:pt x="85343" y="0"/>
                  </a:lnTo>
                  <a:lnTo>
                    <a:pt x="5954267" y="0"/>
                  </a:lnTo>
                  <a:lnTo>
                    <a:pt x="5987480" y="6709"/>
                  </a:lnTo>
                  <a:lnTo>
                    <a:pt x="6014608" y="25003"/>
                  </a:lnTo>
                  <a:lnTo>
                    <a:pt x="6032902" y="52131"/>
                  </a:lnTo>
                  <a:lnTo>
                    <a:pt x="6039611" y="85343"/>
                  </a:lnTo>
                  <a:lnTo>
                    <a:pt x="6039611" y="426719"/>
                  </a:lnTo>
                  <a:lnTo>
                    <a:pt x="6032902" y="459937"/>
                  </a:lnTo>
                  <a:lnTo>
                    <a:pt x="6014608" y="487065"/>
                  </a:lnTo>
                  <a:lnTo>
                    <a:pt x="5987480" y="505356"/>
                  </a:lnTo>
                  <a:lnTo>
                    <a:pt x="5954267" y="512063"/>
                  </a:lnTo>
                  <a:lnTo>
                    <a:pt x="85343" y="512063"/>
                  </a:lnTo>
                  <a:lnTo>
                    <a:pt x="52131" y="505356"/>
                  </a:lnTo>
                  <a:lnTo>
                    <a:pt x="25003" y="487065"/>
                  </a:lnTo>
                  <a:lnTo>
                    <a:pt x="6709" y="459937"/>
                  </a:lnTo>
                  <a:lnTo>
                    <a:pt x="0" y="426719"/>
                  </a:lnTo>
                  <a:lnTo>
                    <a:pt x="0" y="85343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78785" y="2131263"/>
            <a:ext cx="5467350" cy="420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log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 &lt;arquivo&gt;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5"/>
              </a:spcBef>
            </a:pPr>
            <a:r>
              <a:rPr sz="2400" dirty="0">
                <a:latin typeface="Calibri"/>
                <a:cs typeface="Calibri"/>
              </a:rPr>
              <a:t>Exibe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log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modificações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&lt;arquivo&gt;</a:t>
            </a:r>
            <a:r>
              <a:rPr sz="2400" i="1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log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 -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&lt;arquivo&gt;</a:t>
            </a:r>
            <a:endParaRPr sz="2400">
              <a:latin typeface="Courier New"/>
              <a:cs typeface="Courier New"/>
            </a:endParaRPr>
          </a:p>
          <a:p>
            <a:pPr marL="165100" marR="177800">
              <a:lnSpc>
                <a:spcPct val="100000"/>
              </a:lnSpc>
              <a:spcBef>
                <a:spcPts val="2300"/>
              </a:spcBef>
            </a:pPr>
            <a:r>
              <a:rPr sz="2400" dirty="0">
                <a:latin typeface="Calibri"/>
                <a:cs typeface="Calibri"/>
              </a:rPr>
              <a:t>Exibe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log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modificações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&lt;arquivo&gt; </a:t>
            </a:r>
            <a:r>
              <a:rPr sz="2400" dirty="0">
                <a:latin typeface="Calibri"/>
                <a:cs typeface="Calibri"/>
              </a:rPr>
              <a:t>mesmo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tiver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excluído.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log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 &lt;intervalo_commits&gt;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5"/>
              </a:spcBef>
            </a:pPr>
            <a:r>
              <a:rPr sz="2400" dirty="0">
                <a:latin typeface="Calibri"/>
                <a:cs typeface="Calibri"/>
              </a:rPr>
              <a:t>Exibe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commits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&lt;intervalo_commits&gt;.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4800" y="2897123"/>
            <a:ext cx="1550035" cy="1170940"/>
            <a:chOff x="304800" y="2897123"/>
            <a:chExt cx="1550035" cy="1170940"/>
          </a:xfrm>
        </p:grpSpPr>
        <p:sp>
          <p:nvSpPr>
            <p:cNvPr id="14" name="object 14"/>
            <p:cNvSpPr/>
            <p:nvPr/>
          </p:nvSpPr>
          <p:spPr>
            <a:xfrm>
              <a:off x="310895" y="2903219"/>
              <a:ext cx="1537970" cy="645160"/>
            </a:xfrm>
            <a:custGeom>
              <a:avLst/>
              <a:gdLst/>
              <a:ahLst/>
              <a:cxnLst/>
              <a:rect l="l" t="t" r="r" b="b"/>
              <a:pathLst>
                <a:path w="1537970" h="645160">
                  <a:moveTo>
                    <a:pt x="1430273" y="0"/>
                  </a:moveTo>
                  <a:lnTo>
                    <a:pt x="107441" y="0"/>
                  </a:lnTo>
                  <a:lnTo>
                    <a:pt x="65622" y="8447"/>
                  </a:lnTo>
                  <a:lnTo>
                    <a:pt x="31470" y="31480"/>
                  </a:lnTo>
                  <a:lnTo>
                    <a:pt x="8443" y="65633"/>
                  </a:lnTo>
                  <a:lnTo>
                    <a:pt x="0" y="107441"/>
                  </a:lnTo>
                  <a:lnTo>
                    <a:pt x="0" y="537209"/>
                  </a:lnTo>
                  <a:lnTo>
                    <a:pt x="8443" y="579018"/>
                  </a:lnTo>
                  <a:lnTo>
                    <a:pt x="31470" y="613171"/>
                  </a:lnTo>
                  <a:lnTo>
                    <a:pt x="65622" y="636204"/>
                  </a:lnTo>
                  <a:lnTo>
                    <a:pt x="107441" y="644651"/>
                  </a:lnTo>
                  <a:lnTo>
                    <a:pt x="1430273" y="644651"/>
                  </a:lnTo>
                  <a:lnTo>
                    <a:pt x="1472082" y="636204"/>
                  </a:lnTo>
                  <a:lnTo>
                    <a:pt x="1506235" y="613171"/>
                  </a:lnTo>
                  <a:lnTo>
                    <a:pt x="1529268" y="579018"/>
                  </a:lnTo>
                  <a:lnTo>
                    <a:pt x="1537716" y="537209"/>
                  </a:lnTo>
                  <a:lnTo>
                    <a:pt x="1537716" y="107441"/>
                  </a:lnTo>
                  <a:lnTo>
                    <a:pt x="1529268" y="65633"/>
                  </a:lnTo>
                  <a:lnTo>
                    <a:pt x="1506235" y="31480"/>
                  </a:lnTo>
                  <a:lnTo>
                    <a:pt x="1472082" y="8447"/>
                  </a:lnTo>
                  <a:lnTo>
                    <a:pt x="143027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0895" y="2903219"/>
              <a:ext cx="1537970" cy="645160"/>
            </a:xfrm>
            <a:custGeom>
              <a:avLst/>
              <a:gdLst/>
              <a:ahLst/>
              <a:cxnLst/>
              <a:rect l="l" t="t" r="r" b="b"/>
              <a:pathLst>
                <a:path w="1537970" h="645160">
                  <a:moveTo>
                    <a:pt x="107441" y="644651"/>
                  </a:moveTo>
                  <a:lnTo>
                    <a:pt x="65622" y="636204"/>
                  </a:lnTo>
                  <a:lnTo>
                    <a:pt x="31470" y="613171"/>
                  </a:lnTo>
                  <a:lnTo>
                    <a:pt x="8443" y="579018"/>
                  </a:lnTo>
                  <a:lnTo>
                    <a:pt x="0" y="537209"/>
                  </a:lnTo>
                  <a:lnTo>
                    <a:pt x="0" y="107441"/>
                  </a:lnTo>
                  <a:lnTo>
                    <a:pt x="8443" y="65633"/>
                  </a:lnTo>
                  <a:lnTo>
                    <a:pt x="31470" y="31480"/>
                  </a:lnTo>
                  <a:lnTo>
                    <a:pt x="65622" y="8447"/>
                  </a:lnTo>
                  <a:lnTo>
                    <a:pt x="107441" y="0"/>
                  </a:lnTo>
                  <a:lnTo>
                    <a:pt x="1430273" y="0"/>
                  </a:lnTo>
                  <a:lnTo>
                    <a:pt x="1472082" y="8447"/>
                  </a:lnTo>
                  <a:lnTo>
                    <a:pt x="1506235" y="31480"/>
                  </a:lnTo>
                  <a:lnTo>
                    <a:pt x="1529268" y="65633"/>
                  </a:lnTo>
                  <a:lnTo>
                    <a:pt x="1537716" y="107441"/>
                  </a:lnTo>
                  <a:lnTo>
                    <a:pt x="1537716" y="537209"/>
                  </a:lnTo>
                  <a:lnTo>
                    <a:pt x="1529268" y="579018"/>
                  </a:lnTo>
                  <a:lnTo>
                    <a:pt x="1506235" y="613171"/>
                  </a:lnTo>
                  <a:lnTo>
                    <a:pt x="1472082" y="636204"/>
                  </a:lnTo>
                  <a:lnTo>
                    <a:pt x="1430273" y="644651"/>
                  </a:lnTo>
                  <a:lnTo>
                    <a:pt x="107441" y="644651"/>
                  </a:lnTo>
                  <a:close/>
                </a:path>
              </a:pathLst>
            </a:custGeom>
            <a:ln w="12191">
              <a:solidFill>
                <a:srgbClr val="333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0673" y="3102207"/>
              <a:ext cx="481965" cy="265430"/>
            </a:xfrm>
            <a:custGeom>
              <a:avLst/>
              <a:gdLst/>
              <a:ahLst/>
              <a:cxnLst/>
              <a:rect l="l" t="t" r="r" b="b"/>
              <a:pathLst>
                <a:path w="481965" h="265429">
                  <a:moveTo>
                    <a:pt x="390613" y="132482"/>
                  </a:moveTo>
                  <a:lnTo>
                    <a:pt x="226479" y="223668"/>
                  </a:lnTo>
                  <a:lnTo>
                    <a:pt x="219803" y="229369"/>
                  </a:lnTo>
                  <a:lnTo>
                    <a:pt x="215961" y="236892"/>
                  </a:lnTo>
                  <a:lnTo>
                    <a:pt x="215233" y="245296"/>
                  </a:lnTo>
                  <a:lnTo>
                    <a:pt x="217893" y="253640"/>
                  </a:lnTo>
                  <a:lnTo>
                    <a:pt x="223590" y="260330"/>
                  </a:lnTo>
                  <a:lnTo>
                    <a:pt x="231141" y="264197"/>
                  </a:lnTo>
                  <a:lnTo>
                    <a:pt x="239580" y="264945"/>
                  </a:lnTo>
                  <a:lnTo>
                    <a:pt x="247942" y="262276"/>
                  </a:lnTo>
                  <a:lnTo>
                    <a:pt x="441805" y="154580"/>
                  </a:lnTo>
                  <a:lnTo>
                    <a:pt x="436092" y="154580"/>
                  </a:lnTo>
                  <a:lnTo>
                    <a:pt x="436092" y="151786"/>
                  </a:lnTo>
                  <a:lnTo>
                    <a:pt x="425361" y="151786"/>
                  </a:lnTo>
                  <a:lnTo>
                    <a:pt x="390613" y="132482"/>
                  </a:lnTo>
                  <a:close/>
                </a:path>
                <a:path w="481965" h="265429">
                  <a:moveTo>
                    <a:pt x="350837" y="110384"/>
                  </a:moveTo>
                  <a:lnTo>
                    <a:pt x="0" y="110384"/>
                  </a:lnTo>
                  <a:lnTo>
                    <a:pt x="0" y="154580"/>
                  </a:lnTo>
                  <a:lnTo>
                    <a:pt x="350837" y="154580"/>
                  </a:lnTo>
                  <a:lnTo>
                    <a:pt x="390613" y="132482"/>
                  </a:lnTo>
                  <a:lnTo>
                    <a:pt x="350837" y="110384"/>
                  </a:lnTo>
                  <a:close/>
                </a:path>
                <a:path w="481965" h="265429">
                  <a:moveTo>
                    <a:pt x="441805" y="110384"/>
                  </a:moveTo>
                  <a:lnTo>
                    <a:pt x="436092" y="110384"/>
                  </a:lnTo>
                  <a:lnTo>
                    <a:pt x="436092" y="154580"/>
                  </a:lnTo>
                  <a:lnTo>
                    <a:pt x="441805" y="154580"/>
                  </a:lnTo>
                  <a:lnTo>
                    <a:pt x="481584" y="132482"/>
                  </a:lnTo>
                  <a:lnTo>
                    <a:pt x="441805" y="110384"/>
                  </a:lnTo>
                  <a:close/>
                </a:path>
                <a:path w="481965" h="265429">
                  <a:moveTo>
                    <a:pt x="425361" y="113178"/>
                  </a:moveTo>
                  <a:lnTo>
                    <a:pt x="390613" y="132482"/>
                  </a:lnTo>
                  <a:lnTo>
                    <a:pt x="425361" y="151786"/>
                  </a:lnTo>
                  <a:lnTo>
                    <a:pt x="425361" y="113178"/>
                  </a:lnTo>
                  <a:close/>
                </a:path>
                <a:path w="481965" h="265429">
                  <a:moveTo>
                    <a:pt x="436092" y="113178"/>
                  </a:moveTo>
                  <a:lnTo>
                    <a:pt x="425361" y="113178"/>
                  </a:lnTo>
                  <a:lnTo>
                    <a:pt x="425361" y="151786"/>
                  </a:lnTo>
                  <a:lnTo>
                    <a:pt x="436092" y="151786"/>
                  </a:lnTo>
                  <a:lnTo>
                    <a:pt x="436092" y="113178"/>
                  </a:lnTo>
                  <a:close/>
                </a:path>
                <a:path w="481965" h="265429">
                  <a:moveTo>
                    <a:pt x="239580" y="0"/>
                  </a:moveTo>
                  <a:lnTo>
                    <a:pt x="231141" y="704"/>
                  </a:lnTo>
                  <a:lnTo>
                    <a:pt x="223590" y="4528"/>
                  </a:lnTo>
                  <a:lnTo>
                    <a:pt x="217893" y="11197"/>
                  </a:lnTo>
                  <a:lnTo>
                    <a:pt x="215233" y="19561"/>
                  </a:lnTo>
                  <a:lnTo>
                    <a:pt x="215961" y="28009"/>
                  </a:lnTo>
                  <a:lnTo>
                    <a:pt x="219803" y="35575"/>
                  </a:lnTo>
                  <a:lnTo>
                    <a:pt x="226479" y="41296"/>
                  </a:lnTo>
                  <a:lnTo>
                    <a:pt x="390613" y="132482"/>
                  </a:lnTo>
                  <a:lnTo>
                    <a:pt x="425361" y="113178"/>
                  </a:lnTo>
                  <a:lnTo>
                    <a:pt x="436092" y="113178"/>
                  </a:lnTo>
                  <a:lnTo>
                    <a:pt x="436092" y="110384"/>
                  </a:lnTo>
                  <a:lnTo>
                    <a:pt x="441805" y="110384"/>
                  </a:lnTo>
                  <a:lnTo>
                    <a:pt x="247942" y="2688"/>
                  </a:lnTo>
                  <a:lnTo>
                    <a:pt x="23958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6250" y="3062477"/>
              <a:ext cx="344805" cy="344805"/>
            </a:xfrm>
            <a:custGeom>
              <a:avLst/>
              <a:gdLst/>
              <a:ahLst/>
              <a:cxnLst/>
              <a:rect l="l" t="t" r="r" b="b"/>
              <a:pathLst>
                <a:path w="344805" h="344804">
                  <a:moveTo>
                    <a:pt x="172212" y="0"/>
                  </a:moveTo>
                  <a:lnTo>
                    <a:pt x="126431" y="6150"/>
                  </a:lnTo>
                  <a:lnTo>
                    <a:pt x="85293" y="23509"/>
                  </a:lnTo>
                  <a:lnTo>
                    <a:pt x="50439" y="50434"/>
                  </a:lnTo>
                  <a:lnTo>
                    <a:pt x="23511" y="85287"/>
                  </a:lnTo>
                  <a:lnTo>
                    <a:pt x="6151" y="126426"/>
                  </a:lnTo>
                  <a:lnTo>
                    <a:pt x="0" y="172212"/>
                  </a:lnTo>
                  <a:lnTo>
                    <a:pt x="6151" y="217997"/>
                  </a:lnTo>
                  <a:lnTo>
                    <a:pt x="23511" y="259136"/>
                  </a:lnTo>
                  <a:lnTo>
                    <a:pt x="50439" y="293989"/>
                  </a:lnTo>
                  <a:lnTo>
                    <a:pt x="85293" y="320914"/>
                  </a:lnTo>
                  <a:lnTo>
                    <a:pt x="126431" y="338273"/>
                  </a:lnTo>
                  <a:lnTo>
                    <a:pt x="172212" y="344424"/>
                  </a:lnTo>
                  <a:lnTo>
                    <a:pt x="217992" y="338273"/>
                  </a:lnTo>
                  <a:lnTo>
                    <a:pt x="259130" y="320914"/>
                  </a:lnTo>
                  <a:lnTo>
                    <a:pt x="293984" y="293989"/>
                  </a:lnTo>
                  <a:lnTo>
                    <a:pt x="320912" y="259136"/>
                  </a:lnTo>
                  <a:lnTo>
                    <a:pt x="338272" y="217997"/>
                  </a:lnTo>
                  <a:lnTo>
                    <a:pt x="344424" y="172212"/>
                  </a:lnTo>
                  <a:lnTo>
                    <a:pt x="338272" y="126426"/>
                  </a:lnTo>
                  <a:lnTo>
                    <a:pt x="320912" y="85287"/>
                  </a:lnTo>
                  <a:lnTo>
                    <a:pt x="293984" y="50434"/>
                  </a:lnTo>
                  <a:lnTo>
                    <a:pt x="259130" y="23509"/>
                  </a:lnTo>
                  <a:lnTo>
                    <a:pt x="217992" y="6150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6250" y="3062477"/>
              <a:ext cx="344805" cy="344805"/>
            </a:xfrm>
            <a:custGeom>
              <a:avLst/>
              <a:gdLst/>
              <a:ahLst/>
              <a:cxnLst/>
              <a:rect l="l" t="t" r="r" b="b"/>
              <a:pathLst>
                <a:path w="344805" h="344804">
                  <a:moveTo>
                    <a:pt x="172212" y="344424"/>
                  </a:moveTo>
                  <a:lnTo>
                    <a:pt x="126431" y="338273"/>
                  </a:lnTo>
                  <a:lnTo>
                    <a:pt x="85293" y="320914"/>
                  </a:lnTo>
                  <a:lnTo>
                    <a:pt x="50439" y="293989"/>
                  </a:lnTo>
                  <a:lnTo>
                    <a:pt x="23511" y="259136"/>
                  </a:lnTo>
                  <a:lnTo>
                    <a:pt x="6151" y="217997"/>
                  </a:lnTo>
                  <a:lnTo>
                    <a:pt x="0" y="172212"/>
                  </a:lnTo>
                  <a:lnTo>
                    <a:pt x="6151" y="126426"/>
                  </a:lnTo>
                  <a:lnTo>
                    <a:pt x="23511" y="85287"/>
                  </a:lnTo>
                  <a:lnTo>
                    <a:pt x="50439" y="50434"/>
                  </a:lnTo>
                  <a:lnTo>
                    <a:pt x="85293" y="23509"/>
                  </a:lnTo>
                  <a:lnTo>
                    <a:pt x="126431" y="6150"/>
                  </a:lnTo>
                  <a:lnTo>
                    <a:pt x="172212" y="0"/>
                  </a:lnTo>
                  <a:lnTo>
                    <a:pt x="217992" y="6150"/>
                  </a:lnTo>
                  <a:lnTo>
                    <a:pt x="259130" y="23509"/>
                  </a:lnTo>
                  <a:lnTo>
                    <a:pt x="293984" y="50434"/>
                  </a:lnTo>
                  <a:lnTo>
                    <a:pt x="320912" y="85287"/>
                  </a:lnTo>
                  <a:lnTo>
                    <a:pt x="338272" y="126426"/>
                  </a:lnTo>
                  <a:lnTo>
                    <a:pt x="344424" y="172212"/>
                  </a:lnTo>
                  <a:lnTo>
                    <a:pt x="338272" y="217997"/>
                  </a:lnTo>
                  <a:lnTo>
                    <a:pt x="320912" y="259136"/>
                  </a:lnTo>
                  <a:lnTo>
                    <a:pt x="293984" y="293989"/>
                  </a:lnTo>
                  <a:lnTo>
                    <a:pt x="259130" y="320914"/>
                  </a:lnTo>
                  <a:lnTo>
                    <a:pt x="217992" y="338273"/>
                  </a:lnTo>
                  <a:lnTo>
                    <a:pt x="172212" y="344424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02258" y="3064001"/>
              <a:ext cx="344805" cy="346075"/>
            </a:xfrm>
            <a:custGeom>
              <a:avLst/>
              <a:gdLst/>
              <a:ahLst/>
              <a:cxnLst/>
              <a:rect l="l" t="t" r="r" b="b"/>
              <a:pathLst>
                <a:path w="344805" h="346075">
                  <a:moveTo>
                    <a:pt x="172211" y="0"/>
                  </a:moveTo>
                  <a:lnTo>
                    <a:pt x="126426" y="6180"/>
                  </a:lnTo>
                  <a:lnTo>
                    <a:pt x="85287" y="23622"/>
                  </a:lnTo>
                  <a:lnTo>
                    <a:pt x="50434" y="50673"/>
                  </a:lnTo>
                  <a:lnTo>
                    <a:pt x="23509" y="85682"/>
                  </a:lnTo>
                  <a:lnTo>
                    <a:pt x="6150" y="127000"/>
                  </a:lnTo>
                  <a:lnTo>
                    <a:pt x="0" y="172974"/>
                  </a:lnTo>
                  <a:lnTo>
                    <a:pt x="6150" y="218948"/>
                  </a:lnTo>
                  <a:lnTo>
                    <a:pt x="23509" y="260265"/>
                  </a:lnTo>
                  <a:lnTo>
                    <a:pt x="50434" y="295275"/>
                  </a:lnTo>
                  <a:lnTo>
                    <a:pt x="85287" y="322325"/>
                  </a:lnTo>
                  <a:lnTo>
                    <a:pt x="126426" y="339767"/>
                  </a:lnTo>
                  <a:lnTo>
                    <a:pt x="172211" y="345948"/>
                  </a:lnTo>
                  <a:lnTo>
                    <a:pt x="217997" y="339767"/>
                  </a:lnTo>
                  <a:lnTo>
                    <a:pt x="259136" y="322325"/>
                  </a:lnTo>
                  <a:lnTo>
                    <a:pt x="293989" y="295275"/>
                  </a:lnTo>
                  <a:lnTo>
                    <a:pt x="320914" y="260265"/>
                  </a:lnTo>
                  <a:lnTo>
                    <a:pt x="338273" y="218948"/>
                  </a:lnTo>
                  <a:lnTo>
                    <a:pt x="344423" y="172974"/>
                  </a:lnTo>
                  <a:lnTo>
                    <a:pt x="338273" y="127000"/>
                  </a:lnTo>
                  <a:lnTo>
                    <a:pt x="320914" y="85682"/>
                  </a:lnTo>
                  <a:lnTo>
                    <a:pt x="293989" y="50673"/>
                  </a:lnTo>
                  <a:lnTo>
                    <a:pt x="259136" y="23622"/>
                  </a:lnTo>
                  <a:lnTo>
                    <a:pt x="217997" y="6180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02258" y="3064001"/>
              <a:ext cx="344805" cy="346075"/>
            </a:xfrm>
            <a:custGeom>
              <a:avLst/>
              <a:gdLst/>
              <a:ahLst/>
              <a:cxnLst/>
              <a:rect l="l" t="t" r="r" b="b"/>
              <a:pathLst>
                <a:path w="344805" h="346075">
                  <a:moveTo>
                    <a:pt x="172211" y="345948"/>
                  </a:moveTo>
                  <a:lnTo>
                    <a:pt x="126426" y="339767"/>
                  </a:lnTo>
                  <a:lnTo>
                    <a:pt x="85287" y="322325"/>
                  </a:lnTo>
                  <a:lnTo>
                    <a:pt x="50434" y="295275"/>
                  </a:lnTo>
                  <a:lnTo>
                    <a:pt x="23509" y="260265"/>
                  </a:lnTo>
                  <a:lnTo>
                    <a:pt x="6150" y="218948"/>
                  </a:lnTo>
                  <a:lnTo>
                    <a:pt x="0" y="172974"/>
                  </a:lnTo>
                  <a:lnTo>
                    <a:pt x="6150" y="127000"/>
                  </a:lnTo>
                  <a:lnTo>
                    <a:pt x="23509" y="85682"/>
                  </a:lnTo>
                  <a:lnTo>
                    <a:pt x="50434" y="50673"/>
                  </a:lnTo>
                  <a:lnTo>
                    <a:pt x="85287" y="23622"/>
                  </a:lnTo>
                  <a:lnTo>
                    <a:pt x="126426" y="6180"/>
                  </a:lnTo>
                  <a:lnTo>
                    <a:pt x="172211" y="0"/>
                  </a:lnTo>
                  <a:lnTo>
                    <a:pt x="217997" y="6180"/>
                  </a:lnTo>
                  <a:lnTo>
                    <a:pt x="259136" y="23622"/>
                  </a:lnTo>
                  <a:lnTo>
                    <a:pt x="293989" y="50673"/>
                  </a:lnTo>
                  <a:lnTo>
                    <a:pt x="320914" y="85682"/>
                  </a:lnTo>
                  <a:lnTo>
                    <a:pt x="338273" y="127000"/>
                  </a:lnTo>
                  <a:lnTo>
                    <a:pt x="344423" y="172974"/>
                  </a:lnTo>
                  <a:lnTo>
                    <a:pt x="338273" y="218948"/>
                  </a:lnTo>
                  <a:lnTo>
                    <a:pt x="320914" y="260265"/>
                  </a:lnTo>
                  <a:lnTo>
                    <a:pt x="293989" y="295275"/>
                  </a:lnTo>
                  <a:lnTo>
                    <a:pt x="259136" y="322325"/>
                  </a:lnTo>
                  <a:lnTo>
                    <a:pt x="217997" y="339767"/>
                  </a:lnTo>
                  <a:lnTo>
                    <a:pt x="172211" y="345948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93283" y="3022158"/>
              <a:ext cx="567690" cy="567690"/>
            </a:xfrm>
            <a:custGeom>
              <a:avLst/>
              <a:gdLst/>
              <a:ahLst/>
              <a:cxnLst/>
              <a:rect l="l" t="t" r="r" b="b"/>
              <a:pathLst>
                <a:path w="567690" h="567689">
                  <a:moveTo>
                    <a:pt x="300463" y="0"/>
                  </a:moveTo>
                  <a:lnTo>
                    <a:pt x="255463" y="952"/>
                  </a:lnTo>
                  <a:lnTo>
                    <a:pt x="210003" y="9330"/>
                  </a:lnTo>
                  <a:lnTo>
                    <a:pt x="166468" y="24855"/>
                  </a:lnTo>
                  <a:lnTo>
                    <a:pt x="127045" y="46568"/>
                  </a:lnTo>
                  <a:lnTo>
                    <a:pt x="92147" y="73753"/>
                  </a:lnTo>
                  <a:lnTo>
                    <a:pt x="62188" y="105696"/>
                  </a:lnTo>
                  <a:lnTo>
                    <a:pt x="37580" y="141680"/>
                  </a:lnTo>
                  <a:lnTo>
                    <a:pt x="18737" y="180991"/>
                  </a:lnTo>
                  <a:lnTo>
                    <a:pt x="6073" y="222912"/>
                  </a:lnTo>
                  <a:lnTo>
                    <a:pt x="0" y="266728"/>
                  </a:lnTo>
                  <a:lnTo>
                    <a:pt x="931" y="311724"/>
                  </a:lnTo>
                  <a:lnTo>
                    <a:pt x="9280" y="357183"/>
                  </a:lnTo>
                  <a:lnTo>
                    <a:pt x="24807" y="400720"/>
                  </a:lnTo>
                  <a:lnTo>
                    <a:pt x="46525" y="440147"/>
                  </a:lnTo>
                  <a:lnTo>
                    <a:pt x="73719" y="475051"/>
                  </a:lnTo>
                  <a:lnTo>
                    <a:pt x="105672" y="505018"/>
                  </a:lnTo>
                  <a:lnTo>
                    <a:pt x="141668" y="529634"/>
                  </a:lnTo>
                  <a:lnTo>
                    <a:pt x="180990" y="548485"/>
                  </a:lnTo>
                  <a:lnTo>
                    <a:pt x="222921" y="561158"/>
                  </a:lnTo>
                  <a:lnTo>
                    <a:pt x="266746" y="567239"/>
                  </a:lnTo>
                  <a:lnTo>
                    <a:pt x="311747" y="566315"/>
                  </a:lnTo>
                  <a:lnTo>
                    <a:pt x="357209" y="557970"/>
                  </a:lnTo>
                  <a:lnTo>
                    <a:pt x="400732" y="542442"/>
                  </a:lnTo>
                  <a:lnTo>
                    <a:pt x="440148" y="520720"/>
                  </a:lnTo>
                  <a:lnTo>
                    <a:pt x="475043" y="493520"/>
                  </a:lnTo>
                  <a:lnTo>
                    <a:pt x="505003" y="461560"/>
                  </a:lnTo>
                  <a:lnTo>
                    <a:pt x="529615" y="425557"/>
                  </a:lnTo>
                  <a:lnTo>
                    <a:pt x="548463" y="386228"/>
                  </a:lnTo>
                  <a:lnTo>
                    <a:pt x="561135" y="344290"/>
                  </a:lnTo>
                  <a:lnTo>
                    <a:pt x="567215" y="300459"/>
                  </a:lnTo>
                  <a:lnTo>
                    <a:pt x="566290" y="255454"/>
                  </a:lnTo>
                  <a:lnTo>
                    <a:pt x="557945" y="209990"/>
                  </a:lnTo>
                  <a:lnTo>
                    <a:pt x="542418" y="166454"/>
                  </a:lnTo>
                  <a:lnTo>
                    <a:pt x="520697" y="127028"/>
                  </a:lnTo>
                  <a:lnTo>
                    <a:pt x="493501" y="92127"/>
                  </a:lnTo>
                  <a:lnTo>
                    <a:pt x="461545" y="62164"/>
                  </a:lnTo>
                  <a:lnTo>
                    <a:pt x="425546" y="37556"/>
                  </a:lnTo>
                  <a:lnTo>
                    <a:pt x="386222" y="18716"/>
                  </a:lnTo>
                  <a:lnTo>
                    <a:pt x="344289" y="6059"/>
                  </a:lnTo>
                  <a:lnTo>
                    <a:pt x="300463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3762" y="3022158"/>
              <a:ext cx="716915" cy="1007744"/>
            </a:xfrm>
            <a:custGeom>
              <a:avLst/>
              <a:gdLst/>
              <a:ahLst/>
              <a:cxnLst/>
              <a:rect l="l" t="t" r="r" b="b"/>
              <a:pathLst>
                <a:path w="716915" h="1007745">
                  <a:moveTo>
                    <a:pt x="158800" y="357183"/>
                  </a:moveTo>
                  <a:lnTo>
                    <a:pt x="150451" y="311724"/>
                  </a:lnTo>
                  <a:lnTo>
                    <a:pt x="149520" y="266728"/>
                  </a:lnTo>
                  <a:lnTo>
                    <a:pt x="155593" y="222912"/>
                  </a:lnTo>
                  <a:lnTo>
                    <a:pt x="168258" y="180991"/>
                  </a:lnTo>
                  <a:lnTo>
                    <a:pt x="187101" y="141680"/>
                  </a:lnTo>
                  <a:lnTo>
                    <a:pt x="211708" y="105696"/>
                  </a:lnTo>
                  <a:lnTo>
                    <a:pt x="241668" y="73753"/>
                  </a:lnTo>
                  <a:lnTo>
                    <a:pt x="276566" y="46568"/>
                  </a:lnTo>
                  <a:lnTo>
                    <a:pt x="315989" y="24855"/>
                  </a:lnTo>
                  <a:lnTo>
                    <a:pt x="359524" y="9330"/>
                  </a:lnTo>
                  <a:lnTo>
                    <a:pt x="404983" y="952"/>
                  </a:lnTo>
                  <a:lnTo>
                    <a:pt x="449984" y="0"/>
                  </a:lnTo>
                  <a:lnTo>
                    <a:pt x="493809" y="6059"/>
                  </a:lnTo>
                  <a:lnTo>
                    <a:pt x="535742" y="18716"/>
                  </a:lnTo>
                  <a:lnTo>
                    <a:pt x="575067" y="37556"/>
                  </a:lnTo>
                  <a:lnTo>
                    <a:pt x="611065" y="62164"/>
                  </a:lnTo>
                  <a:lnTo>
                    <a:pt x="643021" y="92127"/>
                  </a:lnTo>
                  <a:lnTo>
                    <a:pt x="670218" y="127028"/>
                  </a:lnTo>
                  <a:lnTo>
                    <a:pt x="691938" y="166454"/>
                  </a:lnTo>
                  <a:lnTo>
                    <a:pt x="707466" y="209990"/>
                  </a:lnTo>
                  <a:lnTo>
                    <a:pt x="715810" y="255454"/>
                  </a:lnTo>
                  <a:lnTo>
                    <a:pt x="716735" y="300459"/>
                  </a:lnTo>
                  <a:lnTo>
                    <a:pt x="710655" y="344290"/>
                  </a:lnTo>
                  <a:lnTo>
                    <a:pt x="697984" y="386228"/>
                  </a:lnTo>
                  <a:lnTo>
                    <a:pt x="679135" y="425557"/>
                  </a:lnTo>
                  <a:lnTo>
                    <a:pt x="654524" y="461560"/>
                  </a:lnTo>
                  <a:lnTo>
                    <a:pt x="624563" y="493520"/>
                  </a:lnTo>
                  <a:lnTo>
                    <a:pt x="589668" y="520720"/>
                  </a:lnTo>
                  <a:lnTo>
                    <a:pt x="550252" y="542442"/>
                  </a:lnTo>
                  <a:lnTo>
                    <a:pt x="506730" y="557970"/>
                  </a:lnTo>
                  <a:lnTo>
                    <a:pt x="461268" y="566315"/>
                  </a:lnTo>
                  <a:lnTo>
                    <a:pt x="416266" y="567239"/>
                  </a:lnTo>
                  <a:lnTo>
                    <a:pt x="372441" y="561158"/>
                  </a:lnTo>
                  <a:lnTo>
                    <a:pt x="330510" y="548485"/>
                  </a:lnTo>
                  <a:lnTo>
                    <a:pt x="291188" y="529634"/>
                  </a:lnTo>
                  <a:lnTo>
                    <a:pt x="255193" y="505018"/>
                  </a:lnTo>
                  <a:lnTo>
                    <a:pt x="223240" y="475051"/>
                  </a:lnTo>
                  <a:lnTo>
                    <a:pt x="196046" y="440147"/>
                  </a:lnTo>
                  <a:lnTo>
                    <a:pt x="174327" y="400720"/>
                  </a:lnTo>
                  <a:lnTo>
                    <a:pt x="158800" y="357183"/>
                  </a:lnTo>
                  <a:close/>
                </a:path>
                <a:path w="716915" h="1007745">
                  <a:moveTo>
                    <a:pt x="291185" y="529649"/>
                  </a:moveTo>
                  <a:lnTo>
                    <a:pt x="0" y="1007550"/>
                  </a:lnTo>
                </a:path>
              </a:pathLst>
            </a:custGeom>
            <a:ln w="762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3414">
              <a:lnSpc>
                <a:spcPct val="100000"/>
              </a:lnSpc>
              <a:spcBef>
                <a:spcPts val="95"/>
              </a:spcBef>
            </a:pPr>
            <a:r>
              <a:rPr dirty="0"/>
              <a:t>Intervalo</a:t>
            </a:r>
            <a:r>
              <a:rPr spc="-90" dirty="0"/>
              <a:t> </a:t>
            </a:r>
            <a:r>
              <a:rPr dirty="0"/>
              <a:t>de</a:t>
            </a:r>
            <a:r>
              <a:rPr spc="-100" dirty="0"/>
              <a:t> </a:t>
            </a:r>
            <a:r>
              <a:rPr i="1" spc="-10" dirty="0">
                <a:latin typeface="Calibri Light"/>
                <a:cs typeface="Calibri Light"/>
              </a:rPr>
              <a:t>Commits</a:t>
            </a:r>
          </a:p>
        </p:txBody>
      </p:sp>
      <p:sp>
        <p:nvSpPr>
          <p:cNvPr id="3" name="object 3"/>
          <p:cNvSpPr/>
          <p:nvPr/>
        </p:nvSpPr>
        <p:spPr>
          <a:xfrm>
            <a:off x="1436116" y="495384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1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8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1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5" h="210185">
                <a:moveTo>
                  <a:pt x="395351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1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63167" y="4855464"/>
            <a:ext cx="413384" cy="413384"/>
            <a:chOff x="963167" y="4855464"/>
            <a:chExt cx="413384" cy="413384"/>
          </a:xfrm>
        </p:grpSpPr>
        <p:sp>
          <p:nvSpPr>
            <p:cNvPr id="5" name="object 5"/>
            <p:cNvSpPr/>
            <p:nvPr/>
          </p:nvSpPr>
          <p:spPr>
            <a:xfrm>
              <a:off x="982217" y="487451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4" h="375285">
                  <a:moveTo>
                    <a:pt x="187451" y="0"/>
                  </a:moveTo>
                  <a:lnTo>
                    <a:pt x="137618" y="6697"/>
                  </a:lnTo>
                  <a:lnTo>
                    <a:pt x="92839" y="25597"/>
                  </a:lnTo>
                  <a:lnTo>
                    <a:pt x="54902" y="54911"/>
                  </a:lnTo>
                  <a:lnTo>
                    <a:pt x="25591" y="92851"/>
                  </a:lnTo>
                  <a:lnTo>
                    <a:pt x="6695" y="137627"/>
                  </a:lnTo>
                  <a:lnTo>
                    <a:pt x="0" y="187452"/>
                  </a:lnTo>
                  <a:lnTo>
                    <a:pt x="6695" y="237276"/>
                  </a:lnTo>
                  <a:lnTo>
                    <a:pt x="25591" y="282052"/>
                  </a:lnTo>
                  <a:lnTo>
                    <a:pt x="54902" y="319992"/>
                  </a:lnTo>
                  <a:lnTo>
                    <a:pt x="92839" y="349306"/>
                  </a:lnTo>
                  <a:lnTo>
                    <a:pt x="137618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2217" y="487451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4" h="375285">
                  <a:moveTo>
                    <a:pt x="0" y="187452"/>
                  </a:moveTo>
                  <a:lnTo>
                    <a:pt x="6695" y="137627"/>
                  </a:lnTo>
                  <a:lnTo>
                    <a:pt x="25591" y="92851"/>
                  </a:lnTo>
                  <a:lnTo>
                    <a:pt x="54902" y="54911"/>
                  </a:lnTo>
                  <a:lnTo>
                    <a:pt x="92839" y="25597"/>
                  </a:lnTo>
                  <a:lnTo>
                    <a:pt x="137618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18" y="368206"/>
                  </a:lnTo>
                  <a:lnTo>
                    <a:pt x="92839" y="349306"/>
                  </a:lnTo>
                  <a:lnTo>
                    <a:pt x="54902" y="319992"/>
                  </a:lnTo>
                  <a:lnTo>
                    <a:pt x="25591" y="282052"/>
                  </a:lnTo>
                  <a:lnTo>
                    <a:pt x="6695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937004" y="4395978"/>
            <a:ext cx="872490" cy="872490"/>
            <a:chOff x="1937004" y="4395978"/>
            <a:chExt cx="872490" cy="872490"/>
          </a:xfrm>
        </p:grpSpPr>
        <p:sp>
          <p:nvSpPr>
            <p:cNvPr id="8" name="object 8"/>
            <p:cNvSpPr/>
            <p:nvPr/>
          </p:nvSpPr>
          <p:spPr>
            <a:xfrm>
              <a:off x="1956054" y="487451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56054" y="487451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26894" y="4395978"/>
              <a:ext cx="482600" cy="436245"/>
            </a:xfrm>
            <a:custGeom>
              <a:avLst/>
              <a:gdLst/>
              <a:ahLst/>
              <a:cxnLst/>
              <a:rect l="l" t="t" r="r" b="b"/>
              <a:pathLst>
                <a:path w="482600" h="436245">
                  <a:moveTo>
                    <a:pt x="428612" y="48290"/>
                  </a:moveTo>
                  <a:lnTo>
                    <a:pt x="393344" y="56336"/>
                  </a:lnTo>
                  <a:lnTo>
                    <a:pt x="0" y="409829"/>
                  </a:lnTo>
                  <a:lnTo>
                    <a:pt x="23368" y="435991"/>
                  </a:lnTo>
                  <a:lnTo>
                    <a:pt x="416816" y="82506"/>
                  </a:lnTo>
                  <a:lnTo>
                    <a:pt x="428612" y="48290"/>
                  </a:lnTo>
                  <a:close/>
                </a:path>
                <a:path w="482600" h="436245">
                  <a:moveTo>
                    <a:pt x="478536" y="11049"/>
                  </a:moveTo>
                  <a:lnTo>
                    <a:pt x="443738" y="11049"/>
                  </a:lnTo>
                  <a:lnTo>
                    <a:pt x="467232" y="37211"/>
                  </a:lnTo>
                  <a:lnTo>
                    <a:pt x="416816" y="82506"/>
                  </a:lnTo>
                  <a:lnTo>
                    <a:pt x="380111" y="188976"/>
                  </a:lnTo>
                  <a:lnTo>
                    <a:pt x="379245" y="195879"/>
                  </a:lnTo>
                  <a:lnTo>
                    <a:pt x="381000" y="202390"/>
                  </a:lnTo>
                  <a:lnTo>
                    <a:pt x="385040" y="207781"/>
                  </a:lnTo>
                  <a:lnTo>
                    <a:pt x="391032" y="211328"/>
                  </a:lnTo>
                  <a:lnTo>
                    <a:pt x="397916" y="212246"/>
                  </a:lnTo>
                  <a:lnTo>
                    <a:pt x="404383" y="210486"/>
                  </a:lnTo>
                  <a:lnTo>
                    <a:pt x="409731" y="206416"/>
                  </a:lnTo>
                  <a:lnTo>
                    <a:pt x="413257" y="200406"/>
                  </a:lnTo>
                  <a:lnTo>
                    <a:pt x="478536" y="11049"/>
                  </a:lnTo>
                  <a:close/>
                </a:path>
                <a:path w="482600" h="436245">
                  <a:moveTo>
                    <a:pt x="450353" y="18415"/>
                  </a:moveTo>
                  <a:lnTo>
                    <a:pt x="438912" y="18415"/>
                  </a:lnTo>
                  <a:lnTo>
                    <a:pt x="459358" y="41275"/>
                  </a:lnTo>
                  <a:lnTo>
                    <a:pt x="428612" y="48290"/>
                  </a:lnTo>
                  <a:lnTo>
                    <a:pt x="416816" y="82506"/>
                  </a:lnTo>
                  <a:lnTo>
                    <a:pt x="467232" y="37211"/>
                  </a:lnTo>
                  <a:lnTo>
                    <a:pt x="450353" y="18415"/>
                  </a:lnTo>
                  <a:close/>
                </a:path>
                <a:path w="482600" h="436245">
                  <a:moveTo>
                    <a:pt x="482345" y="0"/>
                  </a:moveTo>
                  <a:lnTo>
                    <a:pt x="275717" y="47244"/>
                  </a:lnTo>
                  <a:lnTo>
                    <a:pt x="269331" y="50109"/>
                  </a:lnTo>
                  <a:lnTo>
                    <a:pt x="264731" y="55022"/>
                  </a:lnTo>
                  <a:lnTo>
                    <a:pt x="262322" y="61317"/>
                  </a:lnTo>
                  <a:lnTo>
                    <a:pt x="262508" y="68326"/>
                  </a:lnTo>
                  <a:lnTo>
                    <a:pt x="265372" y="74638"/>
                  </a:lnTo>
                  <a:lnTo>
                    <a:pt x="270271" y="79200"/>
                  </a:lnTo>
                  <a:lnTo>
                    <a:pt x="276528" y="81595"/>
                  </a:lnTo>
                  <a:lnTo>
                    <a:pt x="283463" y="81407"/>
                  </a:lnTo>
                  <a:lnTo>
                    <a:pt x="393344" y="56336"/>
                  </a:lnTo>
                  <a:lnTo>
                    <a:pt x="443738" y="11049"/>
                  </a:lnTo>
                  <a:lnTo>
                    <a:pt x="478536" y="11049"/>
                  </a:lnTo>
                  <a:lnTo>
                    <a:pt x="482345" y="0"/>
                  </a:lnTo>
                  <a:close/>
                </a:path>
                <a:path w="482600" h="436245">
                  <a:moveTo>
                    <a:pt x="443738" y="11049"/>
                  </a:moveTo>
                  <a:lnTo>
                    <a:pt x="393344" y="56336"/>
                  </a:lnTo>
                  <a:lnTo>
                    <a:pt x="428612" y="48290"/>
                  </a:lnTo>
                  <a:lnTo>
                    <a:pt x="438912" y="18415"/>
                  </a:lnTo>
                  <a:lnTo>
                    <a:pt x="450353" y="18415"/>
                  </a:lnTo>
                  <a:lnTo>
                    <a:pt x="443738" y="11049"/>
                  </a:lnTo>
                  <a:close/>
                </a:path>
                <a:path w="482600" h="436245">
                  <a:moveTo>
                    <a:pt x="438912" y="18415"/>
                  </a:moveTo>
                  <a:lnTo>
                    <a:pt x="428612" y="48290"/>
                  </a:lnTo>
                  <a:lnTo>
                    <a:pt x="459358" y="41275"/>
                  </a:lnTo>
                  <a:lnTo>
                    <a:pt x="438912" y="18415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409951" y="495384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2910839" y="4855464"/>
            <a:ext cx="411480" cy="413384"/>
            <a:chOff x="2910839" y="4855464"/>
            <a:chExt cx="411480" cy="413384"/>
          </a:xfrm>
        </p:grpSpPr>
        <p:sp>
          <p:nvSpPr>
            <p:cNvPr id="13" name="object 13"/>
            <p:cNvSpPr/>
            <p:nvPr/>
          </p:nvSpPr>
          <p:spPr>
            <a:xfrm>
              <a:off x="2929889" y="4874514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4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29889" y="4874514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3382264" y="495384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3883152" y="4855464"/>
            <a:ext cx="413384" cy="413384"/>
            <a:chOff x="3883152" y="4855464"/>
            <a:chExt cx="413384" cy="413384"/>
          </a:xfrm>
        </p:grpSpPr>
        <p:sp>
          <p:nvSpPr>
            <p:cNvPr id="17" name="object 17"/>
            <p:cNvSpPr/>
            <p:nvPr/>
          </p:nvSpPr>
          <p:spPr>
            <a:xfrm>
              <a:off x="3902202" y="487451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2202" y="487451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897123" y="4029455"/>
            <a:ext cx="411480" cy="413384"/>
            <a:chOff x="2897123" y="4029455"/>
            <a:chExt cx="411480" cy="413384"/>
          </a:xfrm>
        </p:grpSpPr>
        <p:sp>
          <p:nvSpPr>
            <p:cNvPr id="20" name="object 20"/>
            <p:cNvSpPr/>
            <p:nvPr/>
          </p:nvSpPr>
          <p:spPr>
            <a:xfrm>
              <a:off x="2916173" y="4048505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89" y="0"/>
                  </a:moveTo>
                  <a:lnTo>
                    <a:pt x="137054" y="6697"/>
                  </a:lnTo>
                  <a:lnTo>
                    <a:pt x="92455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89" y="374904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79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3" y="25597"/>
                  </a:lnTo>
                  <a:lnTo>
                    <a:pt x="236325" y="669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16173" y="4048505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5" y="25597"/>
                  </a:lnTo>
                  <a:lnTo>
                    <a:pt x="137054" y="6697"/>
                  </a:lnTo>
                  <a:lnTo>
                    <a:pt x="186689" y="0"/>
                  </a:lnTo>
                  <a:lnTo>
                    <a:pt x="236325" y="6697"/>
                  </a:lnTo>
                  <a:lnTo>
                    <a:pt x="280923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79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89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099">
              <a:solidFill>
                <a:srgbClr val="A2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3382264" y="41293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3883152" y="3517391"/>
            <a:ext cx="948055" cy="925194"/>
            <a:chOff x="3883152" y="3517391"/>
            <a:chExt cx="948055" cy="925194"/>
          </a:xfrm>
        </p:grpSpPr>
        <p:sp>
          <p:nvSpPr>
            <p:cNvPr id="24" name="object 24"/>
            <p:cNvSpPr/>
            <p:nvPr/>
          </p:nvSpPr>
          <p:spPr>
            <a:xfrm>
              <a:off x="3902202" y="4048505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02202" y="4048505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A2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02202" y="3531869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152400" y="300227"/>
                  </a:lnTo>
                  <a:lnTo>
                    <a:pt x="266700" y="446912"/>
                  </a:lnTo>
                  <a:lnTo>
                    <a:pt x="381000" y="300227"/>
                  </a:lnTo>
                  <a:lnTo>
                    <a:pt x="914400" y="30022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02202" y="3531869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2"/>
                  </a:lnTo>
                  <a:lnTo>
                    <a:pt x="914400" y="250189"/>
                  </a:lnTo>
                  <a:lnTo>
                    <a:pt x="914400" y="300227"/>
                  </a:lnTo>
                  <a:lnTo>
                    <a:pt x="381000" y="300227"/>
                  </a:lnTo>
                  <a:lnTo>
                    <a:pt x="266700" y="446912"/>
                  </a:lnTo>
                  <a:lnTo>
                    <a:pt x="152400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2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07542" y="1756565"/>
            <a:ext cx="7210425" cy="205993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b="1" spc="-10" dirty="0">
                <a:latin typeface="Calibri"/>
                <a:cs typeface="Calibri"/>
              </a:rPr>
              <a:t>&lt;commit1&gt;..&lt;commit2&gt;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ts val="2735"/>
              </a:lnSpc>
              <a:spcBef>
                <a:spcPts val="245"/>
              </a:spcBef>
            </a:pPr>
            <a:r>
              <a:rPr sz="2400" dirty="0">
                <a:latin typeface="Calibri"/>
                <a:cs typeface="Calibri"/>
              </a:rPr>
              <a:t>Seleciona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commits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alcançados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commit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&lt;commit2&gt;,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&lt;commit1&gt;.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60"/>
              </a:spcBef>
            </a:pPr>
            <a:endParaRPr sz="2400">
              <a:latin typeface="Calibri"/>
              <a:cs typeface="Calibri"/>
            </a:endParaRPr>
          </a:p>
          <a:p>
            <a:pPr marL="93345" algn="ctr">
              <a:lnSpc>
                <a:spcPct val="100000"/>
              </a:lnSpc>
              <a:spcBef>
                <a:spcPts val="5"/>
              </a:spcBef>
            </a:pPr>
            <a:r>
              <a:rPr sz="1800" b="1" spc="-20" dirty="0">
                <a:latin typeface="Calibri"/>
                <a:cs typeface="Calibri"/>
              </a:rPr>
              <a:t>ramo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887723" y="5335904"/>
            <a:ext cx="943610" cy="469265"/>
            <a:chOff x="3887723" y="5335904"/>
            <a:chExt cx="943610" cy="469265"/>
          </a:xfrm>
        </p:grpSpPr>
        <p:sp>
          <p:nvSpPr>
            <p:cNvPr id="30" name="object 30"/>
            <p:cNvSpPr/>
            <p:nvPr/>
          </p:nvSpPr>
          <p:spPr>
            <a:xfrm>
              <a:off x="3902201" y="5350382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4"/>
                  </a:lnTo>
                  <a:lnTo>
                    <a:pt x="914400" y="440054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02201" y="5350382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4"/>
                  </a:lnTo>
                  <a:lnTo>
                    <a:pt x="914400" y="264921"/>
                  </a:lnTo>
                  <a:lnTo>
                    <a:pt x="914400" y="440054"/>
                  </a:lnTo>
                  <a:lnTo>
                    <a:pt x="381000" y="440054"/>
                  </a:lnTo>
                  <a:lnTo>
                    <a:pt x="152400" y="440054"/>
                  </a:lnTo>
                  <a:lnTo>
                    <a:pt x="0" y="440054"/>
                  </a:lnTo>
                  <a:lnTo>
                    <a:pt x="0" y="264921"/>
                  </a:lnTo>
                  <a:lnTo>
                    <a:pt x="0" y="189864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016755" y="5475223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3414">
              <a:lnSpc>
                <a:spcPct val="100000"/>
              </a:lnSpc>
              <a:spcBef>
                <a:spcPts val="95"/>
              </a:spcBef>
            </a:pPr>
            <a:r>
              <a:rPr dirty="0"/>
              <a:t>Intervalo</a:t>
            </a:r>
            <a:r>
              <a:rPr spc="-90" dirty="0"/>
              <a:t> </a:t>
            </a:r>
            <a:r>
              <a:rPr dirty="0"/>
              <a:t>de</a:t>
            </a:r>
            <a:r>
              <a:rPr spc="-100" dirty="0"/>
              <a:t> </a:t>
            </a:r>
            <a:r>
              <a:rPr i="1" spc="-10" dirty="0">
                <a:latin typeface="Calibri Light"/>
                <a:cs typeface="Calibri Light"/>
              </a:rPr>
              <a:t>Commits</a:t>
            </a:r>
          </a:p>
        </p:txBody>
      </p:sp>
      <p:sp>
        <p:nvSpPr>
          <p:cNvPr id="3" name="object 3"/>
          <p:cNvSpPr/>
          <p:nvPr/>
        </p:nvSpPr>
        <p:spPr>
          <a:xfrm>
            <a:off x="1436116" y="495384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1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8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1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5" h="210185">
                <a:moveTo>
                  <a:pt x="395351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1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63167" y="4855464"/>
            <a:ext cx="413384" cy="413384"/>
            <a:chOff x="963167" y="4855464"/>
            <a:chExt cx="413384" cy="413384"/>
          </a:xfrm>
        </p:grpSpPr>
        <p:sp>
          <p:nvSpPr>
            <p:cNvPr id="5" name="object 5"/>
            <p:cNvSpPr/>
            <p:nvPr/>
          </p:nvSpPr>
          <p:spPr>
            <a:xfrm>
              <a:off x="982217" y="487451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4" h="375285">
                  <a:moveTo>
                    <a:pt x="187451" y="0"/>
                  </a:moveTo>
                  <a:lnTo>
                    <a:pt x="137618" y="6697"/>
                  </a:lnTo>
                  <a:lnTo>
                    <a:pt x="92839" y="25597"/>
                  </a:lnTo>
                  <a:lnTo>
                    <a:pt x="54902" y="54911"/>
                  </a:lnTo>
                  <a:lnTo>
                    <a:pt x="25591" y="92851"/>
                  </a:lnTo>
                  <a:lnTo>
                    <a:pt x="6695" y="137627"/>
                  </a:lnTo>
                  <a:lnTo>
                    <a:pt x="0" y="187452"/>
                  </a:lnTo>
                  <a:lnTo>
                    <a:pt x="6695" y="237276"/>
                  </a:lnTo>
                  <a:lnTo>
                    <a:pt x="25591" y="282052"/>
                  </a:lnTo>
                  <a:lnTo>
                    <a:pt x="54902" y="319992"/>
                  </a:lnTo>
                  <a:lnTo>
                    <a:pt x="92839" y="349306"/>
                  </a:lnTo>
                  <a:lnTo>
                    <a:pt x="137618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2217" y="487451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4" h="375285">
                  <a:moveTo>
                    <a:pt x="0" y="187452"/>
                  </a:moveTo>
                  <a:lnTo>
                    <a:pt x="6695" y="137627"/>
                  </a:lnTo>
                  <a:lnTo>
                    <a:pt x="25591" y="92851"/>
                  </a:lnTo>
                  <a:lnTo>
                    <a:pt x="54902" y="54911"/>
                  </a:lnTo>
                  <a:lnTo>
                    <a:pt x="92839" y="25597"/>
                  </a:lnTo>
                  <a:lnTo>
                    <a:pt x="137618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18" y="368206"/>
                  </a:lnTo>
                  <a:lnTo>
                    <a:pt x="92839" y="349306"/>
                  </a:lnTo>
                  <a:lnTo>
                    <a:pt x="54902" y="319992"/>
                  </a:lnTo>
                  <a:lnTo>
                    <a:pt x="25591" y="282052"/>
                  </a:lnTo>
                  <a:lnTo>
                    <a:pt x="6695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8496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937004" y="4395978"/>
            <a:ext cx="872490" cy="872490"/>
            <a:chOff x="1937004" y="4395978"/>
            <a:chExt cx="872490" cy="872490"/>
          </a:xfrm>
        </p:grpSpPr>
        <p:sp>
          <p:nvSpPr>
            <p:cNvPr id="8" name="object 8"/>
            <p:cNvSpPr/>
            <p:nvPr/>
          </p:nvSpPr>
          <p:spPr>
            <a:xfrm>
              <a:off x="1956054" y="487451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56054" y="487451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8496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26894" y="4395978"/>
              <a:ext cx="482600" cy="436245"/>
            </a:xfrm>
            <a:custGeom>
              <a:avLst/>
              <a:gdLst/>
              <a:ahLst/>
              <a:cxnLst/>
              <a:rect l="l" t="t" r="r" b="b"/>
              <a:pathLst>
                <a:path w="482600" h="436245">
                  <a:moveTo>
                    <a:pt x="428612" y="48290"/>
                  </a:moveTo>
                  <a:lnTo>
                    <a:pt x="393344" y="56336"/>
                  </a:lnTo>
                  <a:lnTo>
                    <a:pt x="0" y="409829"/>
                  </a:lnTo>
                  <a:lnTo>
                    <a:pt x="23368" y="435991"/>
                  </a:lnTo>
                  <a:lnTo>
                    <a:pt x="416816" y="82506"/>
                  </a:lnTo>
                  <a:lnTo>
                    <a:pt x="428612" y="48290"/>
                  </a:lnTo>
                  <a:close/>
                </a:path>
                <a:path w="482600" h="436245">
                  <a:moveTo>
                    <a:pt x="478536" y="11049"/>
                  </a:moveTo>
                  <a:lnTo>
                    <a:pt x="443738" y="11049"/>
                  </a:lnTo>
                  <a:lnTo>
                    <a:pt x="467232" y="37211"/>
                  </a:lnTo>
                  <a:lnTo>
                    <a:pt x="416816" y="82506"/>
                  </a:lnTo>
                  <a:lnTo>
                    <a:pt x="380111" y="188976"/>
                  </a:lnTo>
                  <a:lnTo>
                    <a:pt x="379245" y="195879"/>
                  </a:lnTo>
                  <a:lnTo>
                    <a:pt x="381000" y="202390"/>
                  </a:lnTo>
                  <a:lnTo>
                    <a:pt x="385040" y="207781"/>
                  </a:lnTo>
                  <a:lnTo>
                    <a:pt x="391032" y="211328"/>
                  </a:lnTo>
                  <a:lnTo>
                    <a:pt x="397916" y="212246"/>
                  </a:lnTo>
                  <a:lnTo>
                    <a:pt x="404383" y="210486"/>
                  </a:lnTo>
                  <a:lnTo>
                    <a:pt x="409731" y="206416"/>
                  </a:lnTo>
                  <a:lnTo>
                    <a:pt x="413257" y="200406"/>
                  </a:lnTo>
                  <a:lnTo>
                    <a:pt x="478536" y="11049"/>
                  </a:lnTo>
                  <a:close/>
                </a:path>
                <a:path w="482600" h="436245">
                  <a:moveTo>
                    <a:pt x="450353" y="18415"/>
                  </a:moveTo>
                  <a:lnTo>
                    <a:pt x="438912" y="18415"/>
                  </a:lnTo>
                  <a:lnTo>
                    <a:pt x="459358" y="41275"/>
                  </a:lnTo>
                  <a:lnTo>
                    <a:pt x="428612" y="48290"/>
                  </a:lnTo>
                  <a:lnTo>
                    <a:pt x="416816" y="82506"/>
                  </a:lnTo>
                  <a:lnTo>
                    <a:pt x="467232" y="37211"/>
                  </a:lnTo>
                  <a:lnTo>
                    <a:pt x="450353" y="18415"/>
                  </a:lnTo>
                  <a:close/>
                </a:path>
                <a:path w="482600" h="436245">
                  <a:moveTo>
                    <a:pt x="482345" y="0"/>
                  </a:moveTo>
                  <a:lnTo>
                    <a:pt x="275717" y="47244"/>
                  </a:lnTo>
                  <a:lnTo>
                    <a:pt x="269331" y="50109"/>
                  </a:lnTo>
                  <a:lnTo>
                    <a:pt x="264731" y="55022"/>
                  </a:lnTo>
                  <a:lnTo>
                    <a:pt x="262322" y="61317"/>
                  </a:lnTo>
                  <a:lnTo>
                    <a:pt x="262508" y="68326"/>
                  </a:lnTo>
                  <a:lnTo>
                    <a:pt x="265372" y="74638"/>
                  </a:lnTo>
                  <a:lnTo>
                    <a:pt x="270271" y="79200"/>
                  </a:lnTo>
                  <a:lnTo>
                    <a:pt x="276528" y="81595"/>
                  </a:lnTo>
                  <a:lnTo>
                    <a:pt x="283463" y="81407"/>
                  </a:lnTo>
                  <a:lnTo>
                    <a:pt x="393344" y="56336"/>
                  </a:lnTo>
                  <a:lnTo>
                    <a:pt x="443738" y="11049"/>
                  </a:lnTo>
                  <a:lnTo>
                    <a:pt x="478536" y="11049"/>
                  </a:lnTo>
                  <a:lnTo>
                    <a:pt x="482345" y="0"/>
                  </a:lnTo>
                  <a:close/>
                </a:path>
                <a:path w="482600" h="436245">
                  <a:moveTo>
                    <a:pt x="443738" y="11049"/>
                  </a:moveTo>
                  <a:lnTo>
                    <a:pt x="393344" y="56336"/>
                  </a:lnTo>
                  <a:lnTo>
                    <a:pt x="428612" y="48290"/>
                  </a:lnTo>
                  <a:lnTo>
                    <a:pt x="438912" y="18415"/>
                  </a:lnTo>
                  <a:lnTo>
                    <a:pt x="450353" y="18415"/>
                  </a:lnTo>
                  <a:lnTo>
                    <a:pt x="443738" y="11049"/>
                  </a:lnTo>
                  <a:close/>
                </a:path>
                <a:path w="482600" h="436245">
                  <a:moveTo>
                    <a:pt x="438912" y="18415"/>
                  </a:moveTo>
                  <a:lnTo>
                    <a:pt x="428612" y="48290"/>
                  </a:lnTo>
                  <a:lnTo>
                    <a:pt x="459358" y="41275"/>
                  </a:lnTo>
                  <a:lnTo>
                    <a:pt x="438912" y="18415"/>
                  </a:lnTo>
                  <a:close/>
                </a:path>
              </a:pathLst>
            </a:custGeom>
            <a:solidFill>
              <a:srgbClr val="40404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409951" y="495384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2910839" y="4855464"/>
            <a:ext cx="411480" cy="413384"/>
            <a:chOff x="2910839" y="4855464"/>
            <a:chExt cx="411480" cy="413384"/>
          </a:xfrm>
        </p:grpSpPr>
        <p:sp>
          <p:nvSpPr>
            <p:cNvPr id="13" name="object 13"/>
            <p:cNvSpPr/>
            <p:nvPr/>
          </p:nvSpPr>
          <p:spPr>
            <a:xfrm>
              <a:off x="2929889" y="4874514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4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29889" y="4874514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8496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3382264" y="495384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3883152" y="4855464"/>
            <a:ext cx="413384" cy="413384"/>
            <a:chOff x="3883152" y="4855464"/>
            <a:chExt cx="413384" cy="413384"/>
          </a:xfrm>
        </p:grpSpPr>
        <p:sp>
          <p:nvSpPr>
            <p:cNvPr id="17" name="object 17"/>
            <p:cNvSpPr/>
            <p:nvPr/>
          </p:nvSpPr>
          <p:spPr>
            <a:xfrm>
              <a:off x="3902202" y="487451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2202" y="487451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8496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897123" y="4029455"/>
            <a:ext cx="411480" cy="413384"/>
            <a:chOff x="2897123" y="4029455"/>
            <a:chExt cx="411480" cy="413384"/>
          </a:xfrm>
        </p:grpSpPr>
        <p:sp>
          <p:nvSpPr>
            <p:cNvPr id="20" name="object 20"/>
            <p:cNvSpPr/>
            <p:nvPr/>
          </p:nvSpPr>
          <p:spPr>
            <a:xfrm>
              <a:off x="2916173" y="4048505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89" y="0"/>
                  </a:moveTo>
                  <a:lnTo>
                    <a:pt x="137054" y="6697"/>
                  </a:lnTo>
                  <a:lnTo>
                    <a:pt x="92455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89" y="374904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79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3" y="25597"/>
                  </a:lnTo>
                  <a:lnTo>
                    <a:pt x="236325" y="669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16173" y="4048505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5" y="25597"/>
                  </a:lnTo>
                  <a:lnTo>
                    <a:pt x="137054" y="6697"/>
                  </a:lnTo>
                  <a:lnTo>
                    <a:pt x="186689" y="0"/>
                  </a:lnTo>
                  <a:lnTo>
                    <a:pt x="236325" y="6697"/>
                  </a:lnTo>
                  <a:lnTo>
                    <a:pt x="280923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79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89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099">
              <a:solidFill>
                <a:srgbClr val="A2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3382264" y="41293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3883152" y="3517391"/>
            <a:ext cx="948055" cy="925194"/>
            <a:chOff x="3883152" y="3517391"/>
            <a:chExt cx="948055" cy="925194"/>
          </a:xfrm>
        </p:grpSpPr>
        <p:sp>
          <p:nvSpPr>
            <p:cNvPr id="24" name="object 24"/>
            <p:cNvSpPr/>
            <p:nvPr/>
          </p:nvSpPr>
          <p:spPr>
            <a:xfrm>
              <a:off x="3902202" y="4048505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02202" y="4048505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A2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02202" y="3531869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152400" y="300227"/>
                  </a:lnTo>
                  <a:lnTo>
                    <a:pt x="266700" y="446912"/>
                  </a:lnTo>
                  <a:lnTo>
                    <a:pt x="381000" y="300227"/>
                  </a:lnTo>
                  <a:lnTo>
                    <a:pt x="914400" y="30022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02202" y="3531869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2"/>
                  </a:lnTo>
                  <a:lnTo>
                    <a:pt x="914400" y="250189"/>
                  </a:lnTo>
                  <a:lnTo>
                    <a:pt x="914400" y="300227"/>
                  </a:lnTo>
                  <a:lnTo>
                    <a:pt x="381000" y="300227"/>
                  </a:lnTo>
                  <a:lnTo>
                    <a:pt x="266700" y="446912"/>
                  </a:lnTo>
                  <a:lnTo>
                    <a:pt x="152400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2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8FAA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07542" y="1756565"/>
            <a:ext cx="7210425" cy="205993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b="1" spc="-10" dirty="0">
                <a:latin typeface="Calibri"/>
                <a:cs typeface="Calibri"/>
              </a:rPr>
              <a:t>&lt;commit1&gt;..&lt;commit2&gt;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ts val="2735"/>
              </a:lnSpc>
              <a:spcBef>
                <a:spcPts val="245"/>
              </a:spcBef>
            </a:pPr>
            <a:r>
              <a:rPr sz="2400" dirty="0">
                <a:latin typeface="Calibri"/>
                <a:cs typeface="Calibri"/>
              </a:rPr>
              <a:t>Seleciona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commits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alcançados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commit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&lt;commit2&gt;,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&lt;commit1&gt;.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60"/>
              </a:spcBef>
            </a:pPr>
            <a:endParaRPr sz="2400">
              <a:latin typeface="Calibri"/>
              <a:cs typeface="Calibri"/>
            </a:endParaRPr>
          </a:p>
          <a:p>
            <a:pPr marL="93345" algn="ctr">
              <a:lnSpc>
                <a:spcPct val="100000"/>
              </a:lnSpc>
              <a:spcBef>
                <a:spcPts val="5"/>
              </a:spcBef>
            </a:pPr>
            <a:r>
              <a:rPr sz="1800" b="1" spc="-20" dirty="0">
                <a:solidFill>
                  <a:srgbClr val="7E7E7E"/>
                </a:solidFill>
                <a:latin typeface="Calibri"/>
                <a:cs typeface="Calibri"/>
              </a:rPr>
              <a:t>ramo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887723" y="5335904"/>
            <a:ext cx="943610" cy="469265"/>
            <a:chOff x="3887723" y="5335904"/>
            <a:chExt cx="943610" cy="469265"/>
          </a:xfrm>
        </p:grpSpPr>
        <p:sp>
          <p:nvSpPr>
            <p:cNvPr id="30" name="object 30"/>
            <p:cNvSpPr/>
            <p:nvPr/>
          </p:nvSpPr>
          <p:spPr>
            <a:xfrm>
              <a:off x="3902201" y="5350382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4"/>
                  </a:lnTo>
                  <a:lnTo>
                    <a:pt x="914400" y="440054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02201" y="5350382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4"/>
                  </a:lnTo>
                  <a:lnTo>
                    <a:pt x="914400" y="264921"/>
                  </a:lnTo>
                  <a:lnTo>
                    <a:pt x="914400" y="440054"/>
                  </a:lnTo>
                  <a:lnTo>
                    <a:pt x="381000" y="440054"/>
                  </a:lnTo>
                  <a:lnTo>
                    <a:pt x="152400" y="440054"/>
                  </a:lnTo>
                  <a:lnTo>
                    <a:pt x="0" y="440054"/>
                  </a:lnTo>
                  <a:lnTo>
                    <a:pt x="0" y="264921"/>
                  </a:lnTo>
                  <a:lnTo>
                    <a:pt x="0" y="189864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8FAA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016755" y="5475223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7E7E7E"/>
                </a:solidFill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16879" y="3912108"/>
            <a:ext cx="2204085" cy="53975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636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994"/>
              </a:spcBef>
            </a:pPr>
            <a:r>
              <a:rPr sz="2000" b="1" spc="-10" dirty="0">
                <a:solidFill>
                  <a:srgbClr val="252525"/>
                </a:solidFill>
                <a:latin typeface="Courier New"/>
                <a:cs typeface="Courier New"/>
              </a:rPr>
              <a:t>master..ramo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3414">
              <a:lnSpc>
                <a:spcPct val="100000"/>
              </a:lnSpc>
              <a:spcBef>
                <a:spcPts val="95"/>
              </a:spcBef>
            </a:pPr>
            <a:r>
              <a:rPr dirty="0"/>
              <a:t>Intervalo</a:t>
            </a:r>
            <a:r>
              <a:rPr spc="-90" dirty="0"/>
              <a:t> </a:t>
            </a:r>
            <a:r>
              <a:rPr dirty="0"/>
              <a:t>de</a:t>
            </a:r>
            <a:r>
              <a:rPr spc="-100" dirty="0"/>
              <a:t> </a:t>
            </a:r>
            <a:r>
              <a:rPr i="1" spc="-10" dirty="0">
                <a:latin typeface="Calibri Light"/>
                <a:cs typeface="Calibri Light"/>
              </a:rPr>
              <a:t>Commits</a:t>
            </a:r>
          </a:p>
        </p:txBody>
      </p:sp>
      <p:sp>
        <p:nvSpPr>
          <p:cNvPr id="3" name="object 3"/>
          <p:cNvSpPr/>
          <p:nvPr/>
        </p:nvSpPr>
        <p:spPr>
          <a:xfrm>
            <a:off x="1436116" y="495384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1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8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1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5" h="210185">
                <a:moveTo>
                  <a:pt x="395351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1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63167" y="4855464"/>
            <a:ext cx="413384" cy="413384"/>
            <a:chOff x="963167" y="4855464"/>
            <a:chExt cx="413384" cy="413384"/>
          </a:xfrm>
        </p:grpSpPr>
        <p:sp>
          <p:nvSpPr>
            <p:cNvPr id="5" name="object 5"/>
            <p:cNvSpPr/>
            <p:nvPr/>
          </p:nvSpPr>
          <p:spPr>
            <a:xfrm>
              <a:off x="982217" y="487451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4" h="375285">
                  <a:moveTo>
                    <a:pt x="187451" y="0"/>
                  </a:moveTo>
                  <a:lnTo>
                    <a:pt x="137618" y="6697"/>
                  </a:lnTo>
                  <a:lnTo>
                    <a:pt x="92839" y="25597"/>
                  </a:lnTo>
                  <a:lnTo>
                    <a:pt x="54902" y="54911"/>
                  </a:lnTo>
                  <a:lnTo>
                    <a:pt x="25591" y="92851"/>
                  </a:lnTo>
                  <a:lnTo>
                    <a:pt x="6695" y="137627"/>
                  </a:lnTo>
                  <a:lnTo>
                    <a:pt x="0" y="187452"/>
                  </a:lnTo>
                  <a:lnTo>
                    <a:pt x="6695" y="237276"/>
                  </a:lnTo>
                  <a:lnTo>
                    <a:pt x="25591" y="282052"/>
                  </a:lnTo>
                  <a:lnTo>
                    <a:pt x="54902" y="319992"/>
                  </a:lnTo>
                  <a:lnTo>
                    <a:pt x="92839" y="349306"/>
                  </a:lnTo>
                  <a:lnTo>
                    <a:pt x="137618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2217" y="487451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4" h="375285">
                  <a:moveTo>
                    <a:pt x="0" y="187452"/>
                  </a:moveTo>
                  <a:lnTo>
                    <a:pt x="6695" y="137627"/>
                  </a:lnTo>
                  <a:lnTo>
                    <a:pt x="25591" y="92851"/>
                  </a:lnTo>
                  <a:lnTo>
                    <a:pt x="54902" y="54911"/>
                  </a:lnTo>
                  <a:lnTo>
                    <a:pt x="92839" y="25597"/>
                  </a:lnTo>
                  <a:lnTo>
                    <a:pt x="137618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18" y="368206"/>
                  </a:lnTo>
                  <a:lnTo>
                    <a:pt x="92839" y="349306"/>
                  </a:lnTo>
                  <a:lnTo>
                    <a:pt x="54902" y="319992"/>
                  </a:lnTo>
                  <a:lnTo>
                    <a:pt x="25591" y="282052"/>
                  </a:lnTo>
                  <a:lnTo>
                    <a:pt x="6695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8496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937004" y="4395978"/>
            <a:ext cx="872490" cy="872490"/>
            <a:chOff x="1937004" y="4395978"/>
            <a:chExt cx="872490" cy="872490"/>
          </a:xfrm>
        </p:grpSpPr>
        <p:sp>
          <p:nvSpPr>
            <p:cNvPr id="8" name="object 8"/>
            <p:cNvSpPr/>
            <p:nvPr/>
          </p:nvSpPr>
          <p:spPr>
            <a:xfrm>
              <a:off x="1956054" y="487451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56054" y="487451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8496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26894" y="4395978"/>
              <a:ext cx="482600" cy="436245"/>
            </a:xfrm>
            <a:custGeom>
              <a:avLst/>
              <a:gdLst/>
              <a:ahLst/>
              <a:cxnLst/>
              <a:rect l="l" t="t" r="r" b="b"/>
              <a:pathLst>
                <a:path w="482600" h="436245">
                  <a:moveTo>
                    <a:pt x="428612" y="48290"/>
                  </a:moveTo>
                  <a:lnTo>
                    <a:pt x="393344" y="56336"/>
                  </a:lnTo>
                  <a:lnTo>
                    <a:pt x="0" y="409829"/>
                  </a:lnTo>
                  <a:lnTo>
                    <a:pt x="23368" y="435991"/>
                  </a:lnTo>
                  <a:lnTo>
                    <a:pt x="416816" y="82506"/>
                  </a:lnTo>
                  <a:lnTo>
                    <a:pt x="428612" y="48290"/>
                  </a:lnTo>
                  <a:close/>
                </a:path>
                <a:path w="482600" h="436245">
                  <a:moveTo>
                    <a:pt x="478536" y="11049"/>
                  </a:moveTo>
                  <a:lnTo>
                    <a:pt x="443738" y="11049"/>
                  </a:lnTo>
                  <a:lnTo>
                    <a:pt x="467232" y="37211"/>
                  </a:lnTo>
                  <a:lnTo>
                    <a:pt x="416816" y="82506"/>
                  </a:lnTo>
                  <a:lnTo>
                    <a:pt x="380111" y="188976"/>
                  </a:lnTo>
                  <a:lnTo>
                    <a:pt x="379245" y="195879"/>
                  </a:lnTo>
                  <a:lnTo>
                    <a:pt x="381000" y="202390"/>
                  </a:lnTo>
                  <a:lnTo>
                    <a:pt x="385040" y="207781"/>
                  </a:lnTo>
                  <a:lnTo>
                    <a:pt x="391032" y="211328"/>
                  </a:lnTo>
                  <a:lnTo>
                    <a:pt x="397916" y="212246"/>
                  </a:lnTo>
                  <a:lnTo>
                    <a:pt x="404383" y="210486"/>
                  </a:lnTo>
                  <a:lnTo>
                    <a:pt x="409731" y="206416"/>
                  </a:lnTo>
                  <a:lnTo>
                    <a:pt x="413257" y="200406"/>
                  </a:lnTo>
                  <a:lnTo>
                    <a:pt x="478536" y="11049"/>
                  </a:lnTo>
                  <a:close/>
                </a:path>
                <a:path w="482600" h="436245">
                  <a:moveTo>
                    <a:pt x="450353" y="18415"/>
                  </a:moveTo>
                  <a:lnTo>
                    <a:pt x="438912" y="18415"/>
                  </a:lnTo>
                  <a:lnTo>
                    <a:pt x="459358" y="41275"/>
                  </a:lnTo>
                  <a:lnTo>
                    <a:pt x="428612" y="48290"/>
                  </a:lnTo>
                  <a:lnTo>
                    <a:pt x="416816" y="82506"/>
                  </a:lnTo>
                  <a:lnTo>
                    <a:pt x="467232" y="37211"/>
                  </a:lnTo>
                  <a:lnTo>
                    <a:pt x="450353" y="18415"/>
                  </a:lnTo>
                  <a:close/>
                </a:path>
                <a:path w="482600" h="436245">
                  <a:moveTo>
                    <a:pt x="482345" y="0"/>
                  </a:moveTo>
                  <a:lnTo>
                    <a:pt x="275717" y="47244"/>
                  </a:lnTo>
                  <a:lnTo>
                    <a:pt x="269331" y="50109"/>
                  </a:lnTo>
                  <a:lnTo>
                    <a:pt x="264731" y="55022"/>
                  </a:lnTo>
                  <a:lnTo>
                    <a:pt x="262322" y="61317"/>
                  </a:lnTo>
                  <a:lnTo>
                    <a:pt x="262508" y="68326"/>
                  </a:lnTo>
                  <a:lnTo>
                    <a:pt x="265372" y="74638"/>
                  </a:lnTo>
                  <a:lnTo>
                    <a:pt x="270271" y="79200"/>
                  </a:lnTo>
                  <a:lnTo>
                    <a:pt x="276528" y="81595"/>
                  </a:lnTo>
                  <a:lnTo>
                    <a:pt x="283463" y="81407"/>
                  </a:lnTo>
                  <a:lnTo>
                    <a:pt x="393344" y="56336"/>
                  </a:lnTo>
                  <a:lnTo>
                    <a:pt x="443738" y="11049"/>
                  </a:lnTo>
                  <a:lnTo>
                    <a:pt x="478536" y="11049"/>
                  </a:lnTo>
                  <a:lnTo>
                    <a:pt x="482345" y="0"/>
                  </a:lnTo>
                  <a:close/>
                </a:path>
                <a:path w="482600" h="436245">
                  <a:moveTo>
                    <a:pt x="443738" y="11049"/>
                  </a:moveTo>
                  <a:lnTo>
                    <a:pt x="393344" y="56336"/>
                  </a:lnTo>
                  <a:lnTo>
                    <a:pt x="428612" y="48290"/>
                  </a:lnTo>
                  <a:lnTo>
                    <a:pt x="438912" y="18415"/>
                  </a:lnTo>
                  <a:lnTo>
                    <a:pt x="450353" y="18415"/>
                  </a:lnTo>
                  <a:lnTo>
                    <a:pt x="443738" y="11049"/>
                  </a:lnTo>
                  <a:close/>
                </a:path>
                <a:path w="482600" h="436245">
                  <a:moveTo>
                    <a:pt x="438912" y="18415"/>
                  </a:moveTo>
                  <a:lnTo>
                    <a:pt x="428612" y="48290"/>
                  </a:lnTo>
                  <a:lnTo>
                    <a:pt x="459358" y="41275"/>
                  </a:lnTo>
                  <a:lnTo>
                    <a:pt x="438912" y="18415"/>
                  </a:lnTo>
                  <a:close/>
                </a:path>
              </a:pathLst>
            </a:custGeom>
            <a:solidFill>
              <a:srgbClr val="40404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409951" y="495384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2910839" y="4855464"/>
            <a:ext cx="411480" cy="413384"/>
            <a:chOff x="2910839" y="4855464"/>
            <a:chExt cx="411480" cy="413384"/>
          </a:xfrm>
        </p:grpSpPr>
        <p:sp>
          <p:nvSpPr>
            <p:cNvPr id="13" name="object 13"/>
            <p:cNvSpPr/>
            <p:nvPr/>
          </p:nvSpPr>
          <p:spPr>
            <a:xfrm>
              <a:off x="2929889" y="4874514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4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29889" y="4874514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3382264" y="495384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3883152" y="4855464"/>
            <a:ext cx="413384" cy="413384"/>
            <a:chOff x="3883152" y="4855464"/>
            <a:chExt cx="413384" cy="413384"/>
          </a:xfrm>
        </p:grpSpPr>
        <p:sp>
          <p:nvSpPr>
            <p:cNvPr id="17" name="object 17"/>
            <p:cNvSpPr/>
            <p:nvPr/>
          </p:nvSpPr>
          <p:spPr>
            <a:xfrm>
              <a:off x="3902202" y="487451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2202" y="487451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897123" y="4029455"/>
            <a:ext cx="411480" cy="413384"/>
            <a:chOff x="2897123" y="4029455"/>
            <a:chExt cx="411480" cy="413384"/>
          </a:xfrm>
        </p:grpSpPr>
        <p:sp>
          <p:nvSpPr>
            <p:cNvPr id="20" name="object 20"/>
            <p:cNvSpPr/>
            <p:nvPr/>
          </p:nvSpPr>
          <p:spPr>
            <a:xfrm>
              <a:off x="2916173" y="4048505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89" y="0"/>
                  </a:moveTo>
                  <a:lnTo>
                    <a:pt x="137054" y="6697"/>
                  </a:lnTo>
                  <a:lnTo>
                    <a:pt x="92455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89" y="374904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79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3" y="25597"/>
                  </a:lnTo>
                  <a:lnTo>
                    <a:pt x="236325" y="669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FF0000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16173" y="4048505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5" y="25597"/>
                  </a:lnTo>
                  <a:lnTo>
                    <a:pt x="137054" y="6697"/>
                  </a:lnTo>
                  <a:lnTo>
                    <a:pt x="186689" y="0"/>
                  </a:lnTo>
                  <a:lnTo>
                    <a:pt x="236325" y="6697"/>
                  </a:lnTo>
                  <a:lnTo>
                    <a:pt x="280923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79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89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099">
              <a:solidFill>
                <a:srgbClr val="FF37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3382264" y="41293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3883152" y="3517391"/>
            <a:ext cx="948055" cy="925194"/>
            <a:chOff x="3883152" y="3517391"/>
            <a:chExt cx="948055" cy="925194"/>
          </a:xfrm>
        </p:grpSpPr>
        <p:sp>
          <p:nvSpPr>
            <p:cNvPr id="24" name="object 24"/>
            <p:cNvSpPr/>
            <p:nvPr/>
          </p:nvSpPr>
          <p:spPr>
            <a:xfrm>
              <a:off x="3902202" y="4048505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FF0000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02202" y="4048505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FF37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02202" y="3531869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152400" y="300227"/>
                  </a:lnTo>
                  <a:lnTo>
                    <a:pt x="266700" y="446912"/>
                  </a:lnTo>
                  <a:lnTo>
                    <a:pt x="381000" y="300227"/>
                  </a:lnTo>
                  <a:lnTo>
                    <a:pt x="914400" y="30022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02202" y="3531869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2"/>
                  </a:lnTo>
                  <a:lnTo>
                    <a:pt x="914400" y="250189"/>
                  </a:lnTo>
                  <a:lnTo>
                    <a:pt x="914400" y="300227"/>
                  </a:lnTo>
                  <a:lnTo>
                    <a:pt x="381000" y="300227"/>
                  </a:lnTo>
                  <a:lnTo>
                    <a:pt x="266700" y="446912"/>
                  </a:lnTo>
                  <a:lnTo>
                    <a:pt x="152400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2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8FAA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07542" y="1756565"/>
            <a:ext cx="7210425" cy="205993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b="1" spc="-10" dirty="0">
                <a:latin typeface="Calibri"/>
                <a:cs typeface="Calibri"/>
              </a:rPr>
              <a:t>&lt;commit1&gt;..&lt;commit2&gt;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ts val="2735"/>
              </a:lnSpc>
              <a:spcBef>
                <a:spcPts val="245"/>
              </a:spcBef>
            </a:pPr>
            <a:r>
              <a:rPr sz="2400" dirty="0">
                <a:latin typeface="Calibri"/>
                <a:cs typeface="Calibri"/>
              </a:rPr>
              <a:t>Seleciona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commits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alcançados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commit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&lt;commit2&gt;,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&lt;commit1&gt;.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60"/>
              </a:spcBef>
            </a:pPr>
            <a:endParaRPr sz="2400">
              <a:latin typeface="Calibri"/>
              <a:cs typeface="Calibri"/>
            </a:endParaRPr>
          </a:p>
          <a:p>
            <a:pPr marL="93345" algn="ctr">
              <a:lnSpc>
                <a:spcPct val="100000"/>
              </a:lnSpc>
              <a:spcBef>
                <a:spcPts val="5"/>
              </a:spcBef>
            </a:pPr>
            <a:r>
              <a:rPr sz="1800" b="1" spc="-20" dirty="0">
                <a:solidFill>
                  <a:srgbClr val="7E7E7E"/>
                </a:solidFill>
                <a:latin typeface="Calibri"/>
                <a:cs typeface="Calibri"/>
              </a:rPr>
              <a:t>ramo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887723" y="5335904"/>
            <a:ext cx="943610" cy="469265"/>
            <a:chOff x="3887723" y="5335904"/>
            <a:chExt cx="943610" cy="469265"/>
          </a:xfrm>
        </p:grpSpPr>
        <p:sp>
          <p:nvSpPr>
            <p:cNvPr id="30" name="object 30"/>
            <p:cNvSpPr/>
            <p:nvPr/>
          </p:nvSpPr>
          <p:spPr>
            <a:xfrm>
              <a:off x="3902201" y="5350382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4"/>
                  </a:lnTo>
                  <a:lnTo>
                    <a:pt x="914400" y="440054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02201" y="5350382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4"/>
                  </a:lnTo>
                  <a:lnTo>
                    <a:pt x="914400" y="264921"/>
                  </a:lnTo>
                  <a:lnTo>
                    <a:pt x="914400" y="440054"/>
                  </a:lnTo>
                  <a:lnTo>
                    <a:pt x="381000" y="440054"/>
                  </a:lnTo>
                  <a:lnTo>
                    <a:pt x="152400" y="440054"/>
                  </a:lnTo>
                  <a:lnTo>
                    <a:pt x="0" y="440054"/>
                  </a:lnTo>
                  <a:lnTo>
                    <a:pt x="0" y="264921"/>
                  </a:lnTo>
                  <a:lnTo>
                    <a:pt x="0" y="189864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8FAA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016755" y="5475223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7E7E7E"/>
                </a:solidFill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16879" y="4826508"/>
            <a:ext cx="2204085" cy="4953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825"/>
              </a:spcBef>
            </a:pPr>
            <a:r>
              <a:rPr sz="2000" b="1" spc="-10" dirty="0">
                <a:solidFill>
                  <a:srgbClr val="252525"/>
                </a:solidFill>
                <a:latin typeface="Courier New"/>
                <a:cs typeface="Courier New"/>
              </a:rPr>
              <a:t>ramo..master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3414">
              <a:lnSpc>
                <a:spcPct val="100000"/>
              </a:lnSpc>
              <a:spcBef>
                <a:spcPts val="95"/>
              </a:spcBef>
            </a:pPr>
            <a:r>
              <a:rPr dirty="0"/>
              <a:t>Intervalo</a:t>
            </a:r>
            <a:r>
              <a:rPr spc="-90" dirty="0"/>
              <a:t> </a:t>
            </a:r>
            <a:r>
              <a:rPr dirty="0"/>
              <a:t>de</a:t>
            </a:r>
            <a:r>
              <a:rPr spc="-100" dirty="0"/>
              <a:t> </a:t>
            </a:r>
            <a:r>
              <a:rPr i="1" spc="-10" dirty="0">
                <a:latin typeface="Calibri Light"/>
                <a:cs typeface="Calibri Light"/>
              </a:rPr>
              <a:t>Commits</a:t>
            </a:r>
          </a:p>
        </p:txBody>
      </p:sp>
      <p:sp>
        <p:nvSpPr>
          <p:cNvPr id="3" name="object 3"/>
          <p:cNvSpPr/>
          <p:nvPr/>
        </p:nvSpPr>
        <p:spPr>
          <a:xfrm>
            <a:off x="1436116" y="495384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1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8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1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5" h="210185">
                <a:moveTo>
                  <a:pt x="395351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1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63167" y="4855464"/>
            <a:ext cx="413384" cy="413384"/>
            <a:chOff x="963167" y="4855464"/>
            <a:chExt cx="413384" cy="413384"/>
          </a:xfrm>
        </p:grpSpPr>
        <p:sp>
          <p:nvSpPr>
            <p:cNvPr id="5" name="object 5"/>
            <p:cNvSpPr/>
            <p:nvPr/>
          </p:nvSpPr>
          <p:spPr>
            <a:xfrm>
              <a:off x="982217" y="487451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4" h="375285">
                  <a:moveTo>
                    <a:pt x="187451" y="0"/>
                  </a:moveTo>
                  <a:lnTo>
                    <a:pt x="137618" y="6697"/>
                  </a:lnTo>
                  <a:lnTo>
                    <a:pt x="92839" y="25597"/>
                  </a:lnTo>
                  <a:lnTo>
                    <a:pt x="54902" y="54911"/>
                  </a:lnTo>
                  <a:lnTo>
                    <a:pt x="25591" y="92851"/>
                  </a:lnTo>
                  <a:lnTo>
                    <a:pt x="6695" y="137627"/>
                  </a:lnTo>
                  <a:lnTo>
                    <a:pt x="0" y="187452"/>
                  </a:lnTo>
                  <a:lnTo>
                    <a:pt x="6695" y="237276"/>
                  </a:lnTo>
                  <a:lnTo>
                    <a:pt x="25591" y="282052"/>
                  </a:lnTo>
                  <a:lnTo>
                    <a:pt x="54902" y="319992"/>
                  </a:lnTo>
                  <a:lnTo>
                    <a:pt x="92839" y="349306"/>
                  </a:lnTo>
                  <a:lnTo>
                    <a:pt x="137618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2217" y="487451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4" h="375285">
                  <a:moveTo>
                    <a:pt x="0" y="187452"/>
                  </a:moveTo>
                  <a:lnTo>
                    <a:pt x="6695" y="137627"/>
                  </a:lnTo>
                  <a:lnTo>
                    <a:pt x="25591" y="92851"/>
                  </a:lnTo>
                  <a:lnTo>
                    <a:pt x="54902" y="54911"/>
                  </a:lnTo>
                  <a:lnTo>
                    <a:pt x="92839" y="25597"/>
                  </a:lnTo>
                  <a:lnTo>
                    <a:pt x="137618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18" y="368206"/>
                  </a:lnTo>
                  <a:lnTo>
                    <a:pt x="92839" y="349306"/>
                  </a:lnTo>
                  <a:lnTo>
                    <a:pt x="54902" y="319992"/>
                  </a:lnTo>
                  <a:lnTo>
                    <a:pt x="25591" y="282052"/>
                  </a:lnTo>
                  <a:lnTo>
                    <a:pt x="6695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937004" y="4395978"/>
            <a:ext cx="872490" cy="872490"/>
            <a:chOff x="1937004" y="4395978"/>
            <a:chExt cx="872490" cy="872490"/>
          </a:xfrm>
        </p:grpSpPr>
        <p:sp>
          <p:nvSpPr>
            <p:cNvPr id="8" name="object 8"/>
            <p:cNvSpPr/>
            <p:nvPr/>
          </p:nvSpPr>
          <p:spPr>
            <a:xfrm>
              <a:off x="1956054" y="487451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56054" y="487451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26894" y="4395978"/>
              <a:ext cx="482600" cy="436245"/>
            </a:xfrm>
            <a:custGeom>
              <a:avLst/>
              <a:gdLst/>
              <a:ahLst/>
              <a:cxnLst/>
              <a:rect l="l" t="t" r="r" b="b"/>
              <a:pathLst>
                <a:path w="482600" h="436245">
                  <a:moveTo>
                    <a:pt x="428612" y="48290"/>
                  </a:moveTo>
                  <a:lnTo>
                    <a:pt x="393344" y="56336"/>
                  </a:lnTo>
                  <a:lnTo>
                    <a:pt x="0" y="409829"/>
                  </a:lnTo>
                  <a:lnTo>
                    <a:pt x="23368" y="435991"/>
                  </a:lnTo>
                  <a:lnTo>
                    <a:pt x="416816" y="82506"/>
                  </a:lnTo>
                  <a:lnTo>
                    <a:pt x="428612" y="48290"/>
                  </a:lnTo>
                  <a:close/>
                </a:path>
                <a:path w="482600" h="436245">
                  <a:moveTo>
                    <a:pt x="478536" y="11049"/>
                  </a:moveTo>
                  <a:lnTo>
                    <a:pt x="443738" y="11049"/>
                  </a:lnTo>
                  <a:lnTo>
                    <a:pt x="467232" y="37211"/>
                  </a:lnTo>
                  <a:lnTo>
                    <a:pt x="416816" y="82506"/>
                  </a:lnTo>
                  <a:lnTo>
                    <a:pt x="380111" y="188976"/>
                  </a:lnTo>
                  <a:lnTo>
                    <a:pt x="379245" y="195879"/>
                  </a:lnTo>
                  <a:lnTo>
                    <a:pt x="381000" y="202390"/>
                  </a:lnTo>
                  <a:lnTo>
                    <a:pt x="385040" y="207781"/>
                  </a:lnTo>
                  <a:lnTo>
                    <a:pt x="391032" y="211328"/>
                  </a:lnTo>
                  <a:lnTo>
                    <a:pt x="397916" y="212246"/>
                  </a:lnTo>
                  <a:lnTo>
                    <a:pt x="404383" y="210486"/>
                  </a:lnTo>
                  <a:lnTo>
                    <a:pt x="409731" y="206416"/>
                  </a:lnTo>
                  <a:lnTo>
                    <a:pt x="413257" y="200406"/>
                  </a:lnTo>
                  <a:lnTo>
                    <a:pt x="478536" y="11049"/>
                  </a:lnTo>
                  <a:close/>
                </a:path>
                <a:path w="482600" h="436245">
                  <a:moveTo>
                    <a:pt x="450353" y="18415"/>
                  </a:moveTo>
                  <a:lnTo>
                    <a:pt x="438912" y="18415"/>
                  </a:lnTo>
                  <a:lnTo>
                    <a:pt x="459358" y="41275"/>
                  </a:lnTo>
                  <a:lnTo>
                    <a:pt x="428612" y="48290"/>
                  </a:lnTo>
                  <a:lnTo>
                    <a:pt x="416816" y="82506"/>
                  </a:lnTo>
                  <a:lnTo>
                    <a:pt x="467232" y="37211"/>
                  </a:lnTo>
                  <a:lnTo>
                    <a:pt x="450353" y="18415"/>
                  </a:lnTo>
                  <a:close/>
                </a:path>
                <a:path w="482600" h="436245">
                  <a:moveTo>
                    <a:pt x="482345" y="0"/>
                  </a:moveTo>
                  <a:lnTo>
                    <a:pt x="275717" y="47244"/>
                  </a:lnTo>
                  <a:lnTo>
                    <a:pt x="269331" y="50109"/>
                  </a:lnTo>
                  <a:lnTo>
                    <a:pt x="264731" y="55022"/>
                  </a:lnTo>
                  <a:lnTo>
                    <a:pt x="262322" y="61317"/>
                  </a:lnTo>
                  <a:lnTo>
                    <a:pt x="262508" y="68326"/>
                  </a:lnTo>
                  <a:lnTo>
                    <a:pt x="265372" y="74638"/>
                  </a:lnTo>
                  <a:lnTo>
                    <a:pt x="270271" y="79200"/>
                  </a:lnTo>
                  <a:lnTo>
                    <a:pt x="276528" y="81595"/>
                  </a:lnTo>
                  <a:lnTo>
                    <a:pt x="283463" y="81407"/>
                  </a:lnTo>
                  <a:lnTo>
                    <a:pt x="393344" y="56336"/>
                  </a:lnTo>
                  <a:lnTo>
                    <a:pt x="443738" y="11049"/>
                  </a:lnTo>
                  <a:lnTo>
                    <a:pt x="478536" y="11049"/>
                  </a:lnTo>
                  <a:lnTo>
                    <a:pt x="482345" y="0"/>
                  </a:lnTo>
                  <a:close/>
                </a:path>
                <a:path w="482600" h="436245">
                  <a:moveTo>
                    <a:pt x="443738" y="11049"/>
                  </a:moveTo>
                  <a:lnTo>
                    <a:pt x="393344" y="56336"/>
                  </a:lnTo>
                  <a:lnTo>
                    <a:pt x="428612" y="48290"/>
                  </a:lnTo>
                  <a:lnTo>
                    <a:pt x="438912" y="18415"/>
                  </a:lnTo>
                  <a:lnTo>
                    <a:pt x="450353" y="18415"/>
                  </a:lnTo>
                  <a:lnTo>
                    <a:pt x="443738" y="11049"/>
                  </a:lnTo>
                  <a:close/>
                </a:path>
                <a:path w="482600" h="436245">
                  <a:moveTo>
                    <a:pt x="438912" y="18415"/>
                  </a:moveTo>
                  <a:lnTo>
                    <a:pt x="428612" y="48290"/>
                  </a:lnTo>
                  <a:lnTo>
                    <a:pt x="459358" y="41275"/>
                  </a:lnTo>
                  <a:lnTo>
                    <a:pt x="438912" y="18415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409951" y="495384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2910839" y="4855464"/>
            <a:ext cx="411480" cy="413384"/>
            <a:chOff x="2910839" y="4855464"/>
            <a:chExt cx="411480" cy="413384"/>
          </a:xfrm>
        </p:grpSpPr>
        <p:sp>
          <p:nvSpPr>
            <p:cNvPr id="13" name="object 13"/>
            <p:cNvSpPr/>
            <p:nvPr/>
          </p:nvSpPr>
          <p:spPr>
            <a:xfrm>
              <a:off x="2929889" y="4874514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4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29889" y="4874514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3382264" y="495384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3883152" y="4855464"/>
            <a:ext cx="413384" cy="413384"/>
            <a:chOff x="3883152" y="4855464"/>
            <a:chExt cx="413384" cy="413384"/>
          </a:xfrm>
        </p:grpSpPr>
        <p:sp>
          <p:nvSpPr>
            <p:cNvPr id="17" name="object 17"/>
            <p:cNvSpPr/>
            <p:nvPr/>
          </p:nvSpPr>
          <p:spPr>
            <a:xfrm>
              <a:off x="3902202" y="487451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2202" y="487451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897123" y="4029455"/>
            <a:ext cx="411480" cy="413384"/>
            <a:chOff x="2897123" y="4029455"/>
            <a:chExt cx="411480" cy="413384"/>
          </a:xfrm>
        </p:grpSpPr>
        <p:sp>
          <p:nvSpPr>
            <p:cNvPr id="20" name="object 20"/>
            <p:cNvSpPr/>
            <p:nvPr/>
          </p:nvSpPr>
          <p:spPr>
            <a:xfrm>
              <a:off x="2916173" y="4048505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89" y="0"/>
                  </a:moveTo>
                  <a:lnTo>
                    <a:pt x="137054" y="6697"/>
                  </a:lnTo>
                  <a:lnTo>
                    <a:pt x="92455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89" y="374904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79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3" y="25597"/>
                  </a:lnTo>
                  <a:lnTo>
                    <a:pt x="236325" y="669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16173" y="4048505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5" y="25597"/>
                  </a:lnTo>
                  <a:lnTo>
                    <a:pt x="137054" y="6697"/>
                  </a:lnTo>
                  <a:lnTo>
                    <a:pt x="186689" y="0"/>
                  </a:lnTo>
                  <a:lnTo>
                    <a:pt x="236325" y="6697"/>
                  </a:lnTo>
                  <a:lnTo>
                    <a:pt x="280923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79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89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099">
              <a:solidFill>
                <a:srgbClr val="A2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3382264" y="41293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3883152" y="3517391"/>
            <a:ext cx="948055" cy="925194"/>
            <a:chOff x="3883152" y="3517391"/>
            <a:chExt cx="948055" cy="925194"/>
          </a:xfrm>
        </p:grpSpPr>
        <p:sp>
          <p:nvSpPr>
            <p:cNvPr id="24" name="object 24"/>
            <p:cNvSpPr/>
            <p:nvPr/>
          </p:nvSpPr>
          <p:spPr>
            <a:xfrm>
              <a:off x="3902202" y="4048505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02202" y="4048505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A2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02202" y="3531869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152400" y="300227"/>
                  </a:lnTo>
                  <a:lnTo>
                    <a:pt x="266700" y="446912"/>
                  </a:lnTo>
                  <a:lnTo>
                    <a:pt x="381000" y="300227"/>
                  </a:lnTo>
                  <a:lnTo>
                    <a:pt x="914400" y="30022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02202" y="3531869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2"/>
                  </a:lnTo>
                  <a:lnTo>
                    <a:pt x="914400" y="250189"/>
                  </a:lnTo>
                  <a:lnTo>
                    <a:pt x="914400" y="300227"/>
                  </a:lnTo>
                  <a:lnTo>
                    <a:pt x="381000" y="300227"/>
                  </a:lnTo>
                  <a:lnTo>
                    <a:pt x="266700" y="446912"/>
                  </a:lnTo>
                  <a:lnTo>
                    <a:pt x="152400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2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07542" y="1756565"/>
            <a:ext cx="7602855" cy="205993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b="1" spc="-10" dirty="0">
                <a:latin typeface="Calibri"/>
                <a:cs typeface="Calibri"/>
              </a:rPr>
              <a:t>&lt;commit1&gt;...&lt;commit2&gt;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ts val="2735"/>
              </a:lnSpc>
              <a:spcBef>
                <a:spcPts val="245"/>
              </a:spcBef>
            </a:pPr>
            <a:r>
              <a:rPr sz="2400" dirty="0">
                <a:latin typeface="Calibri"/>
                <a:cs typeface="Calibri"/>
              </a:rPr>
              <a:t>Seleciona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commits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são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alcançados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commits</a:t>
            </a:r>
            <a:endParaRPr sz="2400">
              <a:latin typeface="Calibri"/>
              <a:cs typeface="Calibri"/>
            </a:endParaRPr>
          </a:p>
          <a:p>
            <a:pPr marL="469900" marR="5080">
              <a:lnSpc>
                <a:spcPts val="2590"/>
              </a:lnSpc>
              <a:spcBef>
                <a:spcPts val="185"/>
              </a:spcBef>
            </a:pPr>
            <a:r>
              <a:rPr sz="2400" dirty="0">
                <a:latin typeface="Calibri"/>
                <a:cs typeface="Calibri"/>
              </a:rPr>
              <a:t>&lt;commit1&gt;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&lt;commit2&gt;,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mesmo tempo.</a:t>
            </a:r>
            <a:endParaRPr sz="2400">
              <a:latin typeface="Calibri"/>
              <a:cs typeface="Calibri"/>
            </a:endParaRPr>
          </a:p>
          <a:p>
            <a:pPr marR="290195" algn="ctr">
              <a:lnSpc>
                <a:spcPct val="100000"/>
              </a:lnSpc>
              <a:spcBef>
                <a:spcPts val="1865"/>
              </a:spcBef>
            </a:pPr>
            <a:r>
              <a:rPr sz="1800" b="1" spc="-20" dirty="0">
                <a:latin typeface="Calibri"/>
                <a:cs typeface="Calibri"/>
              </a:rPr>
              <a:t>ramo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887723" y="5335904"/>
            <a:ext cx="943610" cy="469265"/>
            <a:chOff x="3887723" y="5335904"/>
            <a:chExt cx="943610" cy="469265"/>
          </a:xfrm>
        </p:grpSpPr>
        <p:sp>
          <p:nvSpPr>
            <p:cNvPr id="30" name="object 30"/>
            <p:cNvSpPr/>
            <p:nvPr/>
          </p:nvSpPr>
          <p:spPr>
            <a:xfrm>
              <a:off x="3902201" y="5350382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4"/>
                  </a:lnTo>
                  <a:lnTo>
                    <a:pt x="914400" y="440054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02201" y="5350382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4"/>
                  </a:lnTo>
                  <a:lnTo>
                    <a:pt x="914400" y="264921"/>
                  </a:lnTo>
                  <a:lnTo>
                    <a:pt x="914400" y="440054"/>
                  </a:lnTo>
                  <a:lnTo>
                    <a:pt x="381000" y="440054"/>
                  </a:lnTo>
                  <a:lnTo>
                    <a:pt x="152400" y="440054"/>
                  </a:lnTo>
                  <a:lnTo>
                    <a:pt x="0" y="440054"/>
                  </a:lnTo>
                  <a:lnTo>
                    <a:pt x="0" y="264921"/>
                  </a:lnTo>
                  <a:lnTo>
                    <a:pt x="0" y="189864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016755" y="5475223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3414">
              <a:lnSpc>
                <a:spcPct val="100000"/>
              </a:lnSpc>
              <a:spcBef>
                <a:spcPts val="95"/>
              </a:spcBef>
            </a:pPr>
            <a:r>
              <a:rPr dirty="0"/>
              <a:t>Intervalo</a:t>
            </a:r>
            <a:r>
              <a:rPr spc="-90" dirty="0"/>
              <a:t> </a:t>
            </a:r>
            <a:r>
              <a:rPr dirty="0"/>
              <a:t>de</a:t>
            </a:r>
            <a:r>
              <a:rPr spc="-100" dirty="0"/>
              <a:t> </a:t>
            </a:r>
            <a:r>
              <a:rPr i="1" spc="-10" dirty="0">
                <a:latin typeface="Calibri Light"/>
                <a:cs typeface="Calibri Light"/>
              </a:rPr>
              <a:t>Commits</a:t>
            </a:r>
          </a:p>
        </p:txBody>
      </p:sp>
      <p:sp>
        <p:nvSpPr>
          <p:cNvPr id="3" name="object 3"/>
          <p:cNvSpPr/>
          <p:nvPr/>
        </p:nvSpPr>
        <p:spPr>
          <a:xfrm>
            <a:off x="1436116" y="495384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1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8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1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5" h="210185">
                <a:moveTo>
                  <a:pt x="395351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1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63167" y="4855464"/>
            <a:ext cx="413384" cy="413384"/>
            <a:chOff x="963167" y="4855464"/>
            <a:chExt cx="413384" cy="413384"/>
          </a:xfrm>
        </p:grpSpPr>
        <p:sp>
          <p:nvSpPr>
            <p:cNvPr id="5" name="object 5"/>
            <p:cNvSpPr/>
            <p:nvPr/>
          </p:nvSpPr>
          <p:spPr>
            <a:xfrm>
              <a:off x="982217" y="487451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4" h="375285">
                  <a:moveTo>
                    <a:pt x="187451" y="0"/>
                  </a:moveTo>
                  <a:lnTo>
                    <a:pt x="137618" y="6697"/>
                  </a:lnTo>
                  <a:lnTo>
                    <a:pt x="92839" y="25597"/>
                  </a:lnTo>
                  <a:lnTo>
                    <a:pt x="54902" y="54911"/>
                  </a:lnTo>
                  <a:lnTo>
                    <a:pt x="25591" y="92851"/>
                  </a:lnTo>
                  <a:lnTo>
                    <a:pt x="6695" y="137627"/>
                  </a:lnTo>
                  <a:lnTo>
                    <a:pt x="0" y="187452"/>
                  </a:lnTo>
                  <a:lnTo>
                    <a:pt x="6695" y="237276"/>
                  </a:lnTo>
                  <a:lnTo>
                    <a:pt x="25591" y="282052"/>
                  </a:lnTo>
                  <a:lnTo>
                    <a:pt x="54902" y="319992"/>
                  </a:lnTo>
                  <a:lnTo>
                    <a:pt x="92839" y="349306"/>
                  </a:lnTo>
                  <a:lnTo>
                    <a:pt x="137618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2217" y="487451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4" h="375285">
                  <a:moveTo>
                    <a:pt x="0" y="187452"/>
                  </a:moveTo>
                  <a:lnTo>
                    <a:pt x="6695" y="137627"/>
                  </a:lnTo>
                  <a:lnTo>
                    <a:pt x="25591" y="92851"/>
                  </a:lnTo>
                  <a:lnTo>
                    <a:pt x="54902" y="54911"/>
                  </a:lnTo>
                  <a:lnTo>
                    <a:pt x="92839" y="25597"/>
                  </a:lnTo>
                  <a:lnTo>
                    <a:pt x="137618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18" y="368206"/>
                  </a:lnTo>
                  <a:lnTo>
                    <a:pt x="92839" y="349306"/>
                  </a:lnTo>
                  <a:lnTo>
                    <a:pt x="54902" y="319992"/>
                  </a:lnTo>
                  <a:lnTo>
                    <a:pt x="25591" y="282052"/>
                  </a:lnTo>
                  <a:lnTo>
                    <a:pt x="6695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8496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937004" y="4395978"/>
            <a:ext cx="872490" cy="872490"/>
            <a:chOff x="1937004" y="4395978"/>
            <a:chExt cx="872490" cy="872490"/>
          </a:xfrm>
        </p:grpSpPr>
        <p:sp>
          <p:nvSpPr>
            <p:cNvPr id="8" name="object 8"/>
            <p:cNvSpPr/>
            <p:nvPr/>
          </p:nvSpPr>
          <p:spPr>
            <a:xfrm>
              <a:off x="1956054" y="487451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56054" y="487451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8496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26894" y="4395978"/>
              <a:ext cx="482600" cy="436245"/>
            </a:xfrm>
            <a:custGeom>
              <a:avLst/>
              <a:gdLst/>
              <a:ahLst/>
              <a:cxnLst/>
              <a:rect l="l" t="t" r="r" b="b"/>
              <a:pathLst>
                <a:path w="482600" h="436245">
                  <a:moveTo>
                    <a:pt x="428612" y="48290"/>
                  </a:moveTo>
                  <a:lnTo>
                    <a:pt x="393344" y="56336"/>
                  </a:lnTo>
                  <a:lnTo>
                    <a:pt x="0" y="409829"/>
                  </a:lnTo>
                  <a:lnTo>
                    <a:pt x="23368" y="435991"/>
                  </a:lnTo>
                  <a:lnTo>
                    <a:pt x="416816" y="82506"/>
                  </a:lnTo>
                  <a:lnTo>
                    <a:pt x="428612" y="48290"/>
                  </a:lnTo>
                  <a:close/>
                </a:path>
                <a:path w="482600" h="436245">
                  <a:moveTo>
                    <a:pt x="478536" y="11049"/>
                  </a:moveTo>
                  <a:lnTo>
                    <a:pt x="443738" y="11049"/>
                  </a:lnTo>
                  <a:lnTo>
                    <a:pt x="467232" y="37211"/>
                  </a:lnTo>
                  <a:lnTo>
                    <a:pt x="416816" y="82506"/>
                  </a:lnTo>
                  <a:lnTo>
                    <a:pt x="380111" y="188976"/>
                  </a:lnTo>
                  <a:lnTo>
                    <a:pt x="379245" y="195879"/>
                  </a:lnTo>
                  <a:lnTo>
                    <a:pt x="381000" y="202390"/>
                  </a:lnTo>
                  <a:lnTo>
                    <a:pt x="385040" y="207781"/>
                  </a:lnTo>
                  <a:lnTo>
                    <a:pt x="391032" y="211328"/>
                  </a:lnTo>
                  <a:lnTo>
                    <a:pt x="397916" y="212246"/>
                  </a:lnTo>
                  <a:lnTo>
                    <a:pt x="404383" y="210486"/>
                  </a:lnTo>
                  <a:lnTo>
                    <a:pt x="409731" y="206416"/>
                  </a:lnTo>
                  <a:lnTo>
                    <a:pt x="413257" y="200406"/>
                  </a:lnTo>
                  <a:lnTo>
                    <a:pt x="478536" y="11049"/>
                  </a:lnTo>
                  <a:close/>
                </a:path>
                <a:path w="482600" h="436245">
                  <a:moveTo>
                    <a:pt x="450353" y="18415"/>
                  </a:moveTo>
                  <a:lnTo>
                    <a:pt x="438912" y="18415"/>
                  </a:lnTo>
                  <a:lnTo>
                    <a:pt x="459358" y="41275"/>
                  </a:lnTo>
                  <a:lnTo>
                    <a:pt x="428612" y="48290"/>
                  </a:lnTo>
                  <a:lnTo>
                    <a:pt x="416816" y="82506"/>
                  </a:lnTo>
                  <a:lnTo>
                    <a:pt x="467232" y="37211"/>
                  </a:lnTo>
                  <a:lnTo>
                    <a:pt x="450353" y="18415"/>
                  </a:lnTo>
                  <a:close/>
                </a:path>
                <a:path w="482600" h="436245">
                  <a:moveTo>
                    <a:pt x="482345" y="0"/>
                  </a:moveTo>
                  <a:lnTo>
                    <a:pt x="275717" y="47244"/>
                  </a:lnTo>
                  <a:lnTo>
                    <a:pt x="269331" y="50109"/>
                  </a:lnTo>
                  <a:lnTo>
                    <a:pt x="264731" y="55022"/>
                  </a:lnTo>
                  <a:lnTo>
                    <a:pt x="262322" y="61317"/>
                  </a:lnTo>
                  <a:lnTo>
                    <a:pt x="262508" y="68326"/>
                  </a:lnTo>
                  <a:lnTo>
                    <a:pt x="265372" y="74638"/>
                  </a:lnTo>
                  <a:lnTo>
                    <a:pt x="270271" y="79200"/>
                  </a:lnTo>
                  <a:lnTo>
                    <a:pt x="276528" y="81595"/>
                  </a:lnTo>
                  <a:lnTo>
                    <a:pt x="283463" y="81407"/>
                  </a:lnTo>
                  <a:lnTo>
                    <a:pt x="393344" y="56336"/>
                  </a:lnTo>
                  <a:lnTo>
                    <a:pt x="443738" y="11049"/>
                  </a:lnTo>
                  <a:lnTo>
                    <a:pt x="478536" y="11049"/>
                  </a:lnTo>
                  <a:lnTo>
                    <a:pt x="482345" y="0"/>
                  </a:lnTo>
                  <a:close/>
                </a:path>
                <a:path w="482600" h="436245">
                  <a:moveTo>
                    <a:pt x="443738" y="11049"/>
                  </a:moveTo>
                  <a:lnTo>
                    <a:pt x="393344" y="56336"/>
                  </a:lnTo>
                  <a:lnTo>
                    <a:pt x="428612" y="48290"/>
                  </a:lnTo>
                  <a:lnTo>
                    <a:pt x="438912" y="18415"/>
                  </a:lnTo>
                  <a:lnTo>
                    <a:pt x="450353" y="18415"/>
                  </a:lnTo>
                  <a:lnTo>
                    <a:pt x="443738" y="11049"/>
                  </a:lnTo>
                  <a:close/>
                </a:path>
                <a:path w="482600" h="436245">
                  <a:moveTo>
                    <a:pt x="438912" y="18415"/>
                  </a:moveTo>
                  <a:lnTo>
                    <a:pt x="428612" y="48290"/>
                  </a:lnTo>
                  <a:lnTo>
                    <a:pt x="459358" y="41275"/>
                  </a:lnTo>
                  <a:lnTo>
                    <a:pt x="438912" y="18415"/>
                  </a:lnTo>
                  <a:close/>
                </a:path>
              </a:pathLst>
            </a:custGeom>
            <a:solidFill>
              <a:srgbClr val="40404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409951" y="495384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2910839" y="4855464"/>
            <a:ext cx="411480" cy="413384"/>
            <a:chOff x="2910839" y="4855464"/>
            <a:chExt cx="411480" cy="413384"/>
          </a:xfrm>
        </p:grpSpPr>
        <p:sp>
          <p:nvSpPr>
            <p:cNvPr id="13" name="object 13"/>
            <p:cNvSpPr/>
            <p:nvPr/>
          </p:nvSpPr>
          <p:spPr>
            <a:xfrm>
              <a:off x="2929889" y="4874514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4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29889" y="4874514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3382264" y="495384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3883152" y="4855464"/>
            <a:ext cx="413384" cy="413384"/>
            <a:chOff x="3883152" y="4855464"/>
            <a:chExt cx="413384" cy="413384"/>
          </a:xfrm>
        </p:grpSpPr>
        <p:sp>
          <p:nvSpPr>
            <p:cNvPr id="17" name="object 17"/>
            <p:cNvSpPr/>
            <p:nvPr/>
          </p:nvSpPr>
          <p:spPr>
            <a:xfrm>
              <a:off x="3902202" y="487451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2202" y="4874514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897123" y="4029455"/>
            <a:ext cx="411480" cy="413384"/>
            <a:chOff x="2897123" y="4029455"/>
            <a:chExt cx="411480" cy="413384"/>
          </a:xfrm>
        </p:grpSpPr>
        <p:sp>
          <p:nvSpPr>
            <p:cNvPr id="20" name="object 20"/>
            <p:cNvSpPr/>
            <p:nvPr/>
          </p:nvSpPr>
          <p:spPr>
            <a:xfrm>
              <a:off x="2916173" y="4048505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89" y="0"/>
                  </a:moveTo>
                  <a:lnTo>
                    <a:pt x="137054" y="6697"/>
                  </a:lnTo>
                  <a:lnTo>
                    <a:pt x="92455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2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89" y="374904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79" y="187452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3" y="25597"/>
                  </a:lnTo>
                  <a:lnTo>
                    <a:pt x="236325" y="669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16173" y="4048505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2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5" y="25597"/>
                  </a:lnTo>
                  <a:lnTo>
                    <a:pt x="137054" y="6697"/>
                  </a:lnTo>
                  <a:lnTo>
                    <a:pt x="186689" y="0"/>
                  </a:lnTo>
                  <a:lnTo>
                    <a:pt x="236325" y="6697"/>
                  </a:lnTo>
                  <a:lnTo>
                    <a:pt x="280923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79" y="187452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89" y="374904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2"/>
                  </a:lnTo>
                  <a:close/>
                </a:path>
              </a:pathLst>
            </a:custGeom>
            <a:ln w="38099">
              <a:solidFill>
                <a:srgbClr val="A2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3382264" y="41293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3883152" y="3517391"/>
            <a:ext cx="948055" cy="925194"/>
            <a:chOff x="3883152" y="3517391"/>
            <a:chExt cx="948055" cy="925194"/>
          </a:xfrm>
        </p:grpSpPr>
        <p:sp>
          <p:nvSpPr>
            <p:cNvPr id="24" name="object 24"/>
            <p:cNvSpPr/>
            <p:nvPr/>
          </p:nvSpPr>
          <p:spPr>
            <a:xfrm>
              <a:off x="3902202" y="4048505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02202" y="4048505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A2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02202" y="3531869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152400" y="300227"/>
                  </a:lnTo>
                  <a:lnTo>
                    <a:pt x="266700" y="446912"/>
                  </a:lnTo>
                  <a:lnTo>
                    <a:pt x="381000" y="300227"/>
                  </a:lnTo>
                  <a:lnTo>
                    <a:pt x="914400" y="30022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02202" y="3531869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2"/>
                  </a:lnTo>
                  <a:lnTo>
                    <a:pt x="914400" y="250189"/>
                  </a:lnTo>
                  <a:lnTo>
                    <a:pt x="914400" y="300227"/>
                  </a:lnTo>
                  <a:lnTo>
                    <a:pt x="381000" y="300227"/>
                  </a:lnTo>
                  <a:lnTo>
                    <a:pt x="266700" y="446912"/>
                  </a:lnTo>
                  <a:lnTo>
                    <a:pt x="152400" y="300227"/>
                  </a:lnTo>
                  <a:lnTo>
                    <a:pt x="0" y="300227"/>
                  </a:lnTo>
                  <a:lnTo>
                    <a:pt x="0" y="250189"/>
                  </a:lnTo>
                  <a:lnTo>
                    <a:pt x="0" y="175132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8FAA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07542" y="1756565"/>
            <a:ext cx="7602855" cy="205993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b="1" spc="-10" dirty="0">
                <a:latin typeface="Calibri"/>
                <a:cs typeface="Calibri"/>
              </a:rPr>
              <a:t>&lt;commit1&gt;...&lt;commit2&gt;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ts val="2735"/>
              </a:lnSpc>
              <a:spcBef>
                <a:spcPts val="245"/>
              </a:spcBef>
            </a:pPr>
            <a:r>
              <a:rPr sz="2400" dirty="0">
                <a:latin typeface="Calibri"/>
                <a:cs typeface="Calibri"/>
              </a:rPr>
              <a:t>Seleciona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commits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são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alcançados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commits</a:t>
            </a:r>
            <a:endParaRPr sz="2400">
              <a:latin typeface="Calibri"/>
              <a:cs typeface="Calibri"/>
            </a:endParaRPr>
          </a:p>
          <a:p>
            <a:pPr marL="469900" marR="5080">
              <a:lnSpc>
                <a:spcPts val="2590"/>
              </a:lnSpc>
              <a:spcBef>
                <a:spcPts val="185"/>
              </a:spcBef>
            </a:pPr>
            <a:r>
              <a:rPr sz="2400" dirty="0">
                <a:latin typeface="Calibri"/>
                <a:cs typeface="Calibri"/>
              </a:rPr>
              <a:t>&lt;commit1&gt;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&lt;commit2&gt;,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mesmo tempo.</a:t>
            </a:r>
            <a:endParaRPr sz="2400">
              <a:latin typeface="Calibri"/>
              <a:cs typeface="Calibri"/>
            </a:endParaRPr>
          </a:p>
          <a:p>
            <a:pPr marR="290195" algn="ctr">
              <a:lnSpc>
                <a:spcPct val="100000"/>
              </a:lnSpc>
              <a:spcBef>
                <a:spcPts val="1865"/>
              </a:spcBef>
            </a:pPr>
            <a:r>
              <a:rPr sz="1800" b="1" spc="-20" dirty="0">
                <a:solidFill>
                  <a:srgbClr val="7E7E7E"/>
                </a:solidFill>
                <a:latin typeface="Calibri"/>
                <a:cs typeface="Calibri"/>
              </a:rPr>
              <a:t>ramo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887723" y="5335904"/>
            <a:ext cx="943610" cy="469265"/>
            <a:chOff x="3887723" y="5335904"/>
            <a:chExt cx="943610" cy="469265"/>
          </a:xfrm>
        </p:grpSpPr>
        <p:sp>
          <p:nvSpPr>
            <p:cNvPr id="30" name="object 30"/>
            <p:cNvSpPr/>
            <p:nvPr/>
          </p:nvSpPr>
          <p:spPr>
            <a:xfrm>
              <a:off x="3902201" y="5350382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266700" y="0"/>
                  </a:moveTo>
                  <a:lnTo>
                    <a:pt x="152400" y="139826"/>
                  </a:lnTo>
                  <a:lnTo>
                    <a:pt x="0" y="139826"/>
                  </a:lnTo>
                  <a:lnTo>
                    <a:pt x="0" y="440054"/>
                  </a:lnTo>
                  <a:lnTo>
                    <a:pt x="914400" y="440054"/>
                  </a:lnTo>
                  <a:lnTo>
                    <a:pt x="914400" y="139826"/>
                  </a:lnTo>
                  <a:lnTo>
                    <a:pt x="381000" y="13982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02201" y="5350382"/>
              <a:ext cx="914400" cy="440055"/>
            </a:xfrm>
            <a:custGeom>
              <a:avLst/>
              <a:gdLst/>
              <a:ahLst/>
              <a:cxnLst/>
              <a:rect l="l" t="t" r="r" b="b"/>
              <a:pathLst>
                <a:path w="914400" h="440054">
                  <a:moveTo>
                    <a:pt x="0" y="139826"/>
                  </a:moveTo>
                  <a:lnTo>
                    <a:pt x="152400" y="139826"/>
                  </a:lnTo>
                  <a:lnTo>
                    <a:pt x="266700" y="0"/>
                  </a:lnTo>
                  <a:lnTo>
                    <a:pt x="381000" y="139826"/>
                  </a:lnTo>
                  <a:lnTo>
                    <a:pt x="914400" y="139826"/>
                  </a:lnTo>
                  <a:lnTo>
                    <a:pt x="914400" y="189864"/>
                  </a:lnTo>
                  <a:lnTo>
                    <a:pt x="914400" y="264921"/>
                  </a:lnTo>
                  <a:lnTo>
                    <a:pt x="914400" y="440054"/>
                  </a:lnTo>
                  <a:lnTo>
                    <a:pt x="381000" y="440054"/>
                  </a:lnTo>
                  <a:lnTo>
                    <a:pt x="152400" y="440054"/>
                  </a:lnTo>
                  <a:lnTo>
                    <a:pt x="0" y="440054"/>
                  </a:lnTo>
                  <a:lnTo>
                    <a:pt x="0" y="264921"/>
                  </a:lnTo>
                  <a:lnTo>
                    <a:pt x="0" y="189864"/>
                  </a:lnTo>
                  <a:lnTo>
                    <a:pt x="0" y="139826"/>
                  </a:lnTo>
                  <a:close/>
                </a:path>
              </a:pathLst>
            </a:custGeom>
            <a:ln w="28956">
              <a:solidFill>
                <a:srgbClr val="8FAA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016755" y="5475223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7E7E7E"/>
                </a:solidFill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16879" y="3898391"/>
            <a:ext cx="2204085" cy="4953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815"/>
              </a:spcBef>
            </a:pPr>
            <a:r>
              <a:rPr sz="2000" b="1" spc="-10" dirty="0">
                <a:solidFill>
                  <a:srgbClr val="252525"/>
                </a:solidFill>
                <a:latin typeface="Courier New"/>
                <a:cs typeface="Courier New"/>
              </a:rPr>
              <a:t>ramo...master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16879" y="4736591"/>
            <a:ext cx="2204085" cy="497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830"/>
              </a:spcBef>
            </a:pPr>
            <a:r>
              <a:rPr sz="2000" b="1" spc="-10" dirty="0">
                <a:solidFill>
                  <a:srgbClr val="252525"/>
                </a:solidFill>
                <a:latin typeface="Courier New"/>
                <a:cs typeface="Courier New"/>
              </a:rPr>
              <a:t>master...ramo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4306646"/>
            <a:ext cx="55638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Desfazendo</a:t>
            </a:r>
            <a:r>
              <a:rPr sz="6000" spc="-310" dirty="0"/>
              <a:t> </a:t>
            </a:r>
            <a:r>
              <a:rPr sz="6000" spc="-10" dirty="0"/>
              <a:t>Ações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2323" y="2031492"/>
            <a:ext cx="1191767" cy="11978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49140" y="2225039"/>
            <a:ext cx="975474" cy="8915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3817" y="2724284"/>
            <a:ext cx="892175" cy="228600"/>
          </a:xfrm>
          <a:custGeom>
            <a:avLst/>
            <a:gdLst/>
            <a:ahLst/>
            <a:cxnLst/>
            <a:rect l="l" t="t" r="r" b="b"/>
            <a:pathLst>
              <a:path w="892175" h="228600">
                <a:moveTo>
                  <a:pt x="813587" y="114165"/>
                </a:moveTo>
                <a:lnTo>
                  <a:pt x="672083" y="192778"/>
                </a:lnTo>
                <a:lnTo>
                  <a:pt x="666287" y="197665"/>
                </a:lnTo>
                <a:lnTo>
                  <a:pt x="662955" y="204160"/>
                </a:lnTo>
                <a:lnTo>
                  <a:pt x="662314" y="211441"/>
                </a:lnTo>
                <a:lnTo>
                  <a:pt x="664590" y="218686"/>
                </a:lnTo>
                <a:lnTo>
                  <a:pt x="669549" y="224409"/>
                </a:lnTo>
                <a:lnTo>
                  <a:pt x="676068" y="227703"/>
                </a:lnTo>
                <a:lnTo>
                  <a:pt x="683325" y="228330"/>
                </a:lnTo>
                <a:lnTo>
                  <a:pt x="690499" y="226052"/>
                </a:lnTo>
                <a:lnTo>
                  <a:pt x="857626" y="133215"/>
                </a:lnTo>
                <a:lnTo>
                  <a:pt x="852805" y="133215"/>
                </a:lnTo>
                <a:lnTo>
                  <a:pt x="852805" y="130802"/>
                </a:lnTo>
                <a:lnTo>
                  <a:pt x="843533" y="130802"/>
                </a:lnTo>
                <a:lnTo>
                  <a:pt x="813587" y="114165"/>
                </a:lnTo>
                <a:close/>
              </a:path>
              <a:path w="892175" h="228600">
                <a:moveTo>
                  <a:pt x="779297" y="95115"/>
                </a:moveTo>
                <a:lnTo>
                  <a:pt x="0" y="95115"/>
                </a:lnTo>
                <a:lnTo>
                  <a:pt x="0" y="133215"/>
                </a:lnTo>
                <a:lnTo>
                  <a:pt x="779297" y="133215"/>
                </a:lnTo>
                <a:lnTo>
                  <a:pt x="813587" y="114165"/>
                </a:lnTo>
                <a:lnTo>
                  <a:pt x="779297" y="95115"/>
                </a:lnTo>
                <a:close/>
              </a:path>
              <a:path w="892175" h="228600">
                <a:moveTo>
                  <a:pt x="857626" y="95115"/>
                </a:moveTo>
                <a:lnTo>
                  <a:pt x="852805" y="95115"/>
                </a:lnTo>
                <a:lnTo>
                  <a:pt x="852805" y="133215"/>
                </a:lnTo>
                <a:lnTo>
                  <a:pt x="857626" y="133215"/>
                </a:lnTo>
                <a:lnTo>
                  <a:pt x="891920" y="114165"/>
                </a:lnTo>
                <a:lnTo>
                  <a:pt x="857626" y="95115"/>
                </a:lnTo>
                <a:close/>
              </a:path>
              <a:path w="892175" h="228600">
                <a:moveTo>
                  <a:pt x="843533" y="97528"/>
                </a:moveTo>
                <a:lnTo>
                  <a:pt x="813587" y="114165"/>
                </a:lnTo>
                <a:lnTo>
                  <a:pt x="843533" y="130802"/>
                </a:lnTo>
                <a:lnTo>
                  <a:pt x="843533" y="97528"/>
                </a:lnTo>
                <a:close/>
              </a:path>
              <a:path w="892175" h="228600">
                <a:moveTo>
                  <a:pt x="852805" y="97528"/>
                </a:moveTo>
                <a:lnTo>
                  <a:pt x="843533" y="97528"/>
                </a:lnTo>
                <a:lnTo>
                  <a:pt x="843533" y="130802"/>
                </a:lnTo>
                <a:lnTo>
                  <a:pt x="852805" y="130802"/>
                </a:lnTo>
                <a:lnTo>
                  <a:pt x="852805" y="97528"/>
                </a:lnTo>
                <a:close/>
              </a:path>
              <a:path w="892175" h="228600">
                <a:moveTo>
                  <a:pt x="683325" y="0"/>
                </a:moveTo>
                <a:lnTo>
                  <a:pt x="676068" y="627"/>
                </a:lnTo>
                <a:lnTo>
                  <a:pt x="669549" y="3921"/>
                </a:lnTo>
                <a:lnTo>
                  <a:pt x="664590" y="9644"/>
                </a:lnTo>
                <a:lnTo>
                  <a:pt x="662314" y="16889"/>
                </a:lnTo>
                <a:lnTo>
                  <a:pt x="662955" y="24169"/>
                </a:lnTo>
                <a:lnTo>
                  <a:pt x="666287" y="30664"/>
                </a:lnTo>
                <a:lnTo>
                  <a:pt x="672083" y="35552"/>
                </a:lnTo>
                <a:lnTo>
                  <a:pt x="813587" y="114165"/>
                </a:lnTo>
                <a:lnTo>
                  <a:pt x="843533" y="97528"/>
                </a:lnTo>
                <a:lnTo>
                  <a:pt x="852805" y="97528"/>
                </a:lnTo>
                <a:lnTo>
                  <a:pt x="852805" y="95115"/>
                </a:lnTo>
                <a:lnTo>
                  <a:pt x="857626" y="95115"/>
                </a:lnTo>
                <a:lnTo>
                  <a:pt x="690499" y="2278"/>
                </a:lnTo>
                <a:lnTo>
                  <a:pt x="68332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91790">
              <a:lnSpc>
                <a:spcPct val="100000"/>
              </a:lnSpc>
              <a:spcBef>
                <a:spcPts val="95"/>
              </a:spcBef>
            </a:pPr>
            <a:r>
              <a:rPr i="1" spc="-10" dirty="0">
                <a:latin typeface="Calibri Light"/>
                <a:cs typeface="Calibri Light"/>
              </a:rPr>
              <a:t>Snapshots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434083" y="2633472"/>
            <a:ext cx="939165" cy="2260600"/>
            <a:chOff x="1434083" y="2633472"/>
            <a:chExt cx="939165" cy="2260600"/>
          </a:xfrm>
        </p:grpSpPr>
        <p:sp>
          <p:nvSpPr>
            <p:cNvPr id="5" name="object 5"/>
            <p:cNvSpPr/>
            <p:nvPr/>
          </p:nvSpPr>
          <p:spPr>
            <a:xfrm>
              <a:off x="1716785" y="265252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80">
                  <a:moveTo>
                    <a:pt x="186689" y="0"/>
                  </a:moveTo>
                  <a:lnTo>
                    <a:pt x="137054" y="6667"/>
                  </a:lnTo>
                  <a:lnTo>
                    <a:pt x="92455" y="25484"/>
                  </a:lnTo>
                  <a:lnTo>
                    <a:pt x="54673" y="54673"/>
                  </a:lnTo>
                  <a:lnTo>
                    <a:pt x="25484" y="92455"/>
                  </a:lnTo>
                  <a:lnTo>
                    <a:pt x="6667" y="137054"/>
                  </a:lnTo>
                  <a:lnTo>
                    <a:pt x="0" y="186689"/>
                  </a:lnTo>
                  <a:lnTo>
                    <a:pt x="6667" y="236325"/>
                  </a:lnTo>
                  <a:lnTo>
                    <a:pt x="25484" y="280923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89" y="373379"/>
                  </a:lnTo>
                  <a:lnTo>
                    <a:pt x="236325" y="366712"/>
                  </a:lnTo>
                  <a:lnTo>
                    <a:pt x="280923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80" y="186689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4" y="25484"/>
                  </a:lnTo>
                  <a:lnTo>
                    <a:pt x="236325" y="666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6785" y="265252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80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5"/>
                  </a:lnTo>
                  <a:lnTo>
                    <a:pt x="54673" y="54673"/>
                  </a:lnTo>
                  <a:lnTo>
                    <a:pt x="92455" y="25484"/>
                  </a:lnTo>
                  <a:lnTo>
                    <a:pt x="137054" y="6667"/>
                  </a:lnTo>
                  <a:lnTo>
                    <a:pt x="186689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80" y="186689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3" y="347895"/>
                  </a:lnTo>
                  <a:lnTo>
                    <a:pt x="236325" y="366712"/>
                  </a:lnTo>
                  <a:lnTo>
                    <a:pt x="186689" y="373379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3"/>
                  </a:lnTo>
                  <a:lnTo>
                    <a:pt x="666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53133" y="3873246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39" h="861060">
                  <a:moveTo>
                    <a:pt x="713232" y="0"/>
                  </a:moveTo>
                  <a:lnTo>
                    <a:pt x="182879" y="0"/>
                  </a:lnTo>
                  <a:lnTo>
                    <a:pt x="0" y="182879"/>
                  </a:lnTo>
                  <a:lnTo>
                    <a:pt x="0" y="861059"/>
                  </a:lnTo>
                  <a:lnTo>
                    <a:pt x="713232" y="861059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53133" y="3873246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80" h="182879">
                  <a:moveTo>
                    <a:pt x="182879" y="0"/>
                  </a:moveTo>
                  <a:lnTo>
                    <a:pt x="0" y="182879"/>
                  </a:lnTo>
                  <a:lnTo>
                    <a:pt x="146303" y="146303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9E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53133" y="3873246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39" h="861060">
                  <a:moveTo>
                    <a:pt x="182879" y="0"/>
                  </a:moveTo>
                  <a:lnTo>
                    <a:pt x="146303" y="146303"/>
                  </a:lnTo>
                  <a:lnTo>
                    <a:pt x="0" y="182879"/>
                  </a:lnTo>
                  <a:lnTo>
                    <a:pt x="182879" y="0"/>
                  </a:lnTo>
                  <a:lnTo>
                    <a:pt x="713232" y="0"/>
                  </a:lnTo>
                  <a:lnTo>
                    <a:pt x="713232" y="861059"/>
                  </a:lnTo>
                  <a:lnTo>
                    <a:pt x="0" y="861059"/>
                  </a:lnTo>
                  <a:lnTo>
                    <a:pt x="0" y="182879"/>
                  </a:lnTo>
                </a:path>
              </a:pathLst>
            </a:custGeom>
            <a:ln w="38100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47621" y="3943350"/>
              <a:ext cx="711835" cy="861060"/>
            </a:xfrm>
            <a:custGeom>
              <a:avLst/>
              <a:gdLst/>
              <a:ahLst/>
              <a:cxnLst/>
              <a:rect l="l" t="t" r="r" b="b"/>
              <a:pathLst>
                <a:path w="711835" h="861060">
                  <a:moveTo>
                    <a:pt x="711708" y="0"/>
                  </a:moveTo>
                  <a:lnTo>
                    <a:pt x="182498" y="0"/>
                  </a:lnTo>
                  <a:lnTo>
                    <a:pt x="0" y="182499"/>
                  </a:lnTo>
                  <a:lnTo>
                    <a:pt x="0" y="861060"/>
                  </a:lnTo>
                  <a:lnTo>
                    <a:pt x="711708" y="861060"/>
                  </a:lnTo>
                  <a:lnTo>
                    <a:pt x="711708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47621" y="3943350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80" h="182879">
                  <a:moveTo>
                    <a:pt x="182498" y="0"/>
                  </a:moveTo>
                  <a:lnTo>
                    <a:pt x="0" y="182499"/>
                  </a:lnTo>
                  <a:lnTo>
                    <a:pt x="146050" y="146050"/>
                  </a:lnTo>
                  <a:lnTo>
                    <a:pt x="182498" y="0"/>
                  </a:lnTo>
                  <a:close/>
                </a:path>
              </a:pathLst>
            </a:custGeom>
            <a:solidFill>
              <a:srgbClr val="CDB8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47621" y="3943350"/>
              <a:ext cx="711835" cy="861060"/>
            </a:xfrm>
            <a:custGeom>
              <a:avLst/>
              <a:gdLst/>
              <a:ahLst/>
              <a:cxnLst/>
              <a:rect l="l" t="t" r="r" b="b"/>
              <a:pathLst>
                <a:path w="711835" h="861060">
                  <a:moveTo>
                    <a:pt x="182498" y="0"/>
                  </a:moveTo>
                  <a:lnTo>
                    <a:pt x="146050" y="146050"/>
                  </a:lnTo>
                  <a:lnTo>
                    <a:pt x="0" y="182499"/>
                  </a:lnTo>
                  <a:lnTo>
                    <a:pt x="182498" y="0"/>
                  </a:lnTo>
                  <a:lnTo>
                    <a:pt x="711708" y="0"/>
                  </a:lnTo>
                  <a:lnTo>
                    <a:pt x="711708" y="861060"/>
                  </a:lnTo>
                  <a:lnTo>
                    <a:pt x="0" y="861060"/>
                  </a:lnTo>
                  <a:lnTo>
                    <a:pt x="0" y="182499"/>
                  </a:lnTo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40585" y="4014977"/>
              <a:ext cx="713740" cy="859790"/>
            </a:xfrm>
            <a:custGeom>
              <a:avLst/>
              <a:gdLst/>
              <a:ahLst/>
              <a:cxnLst/>
              <a:rect l="l" t="t" r="r" b="b"/>
              <a:pathLst>
                <a:path w="713739" h="859789">
                  <a:moveTo>
                    <a:pt x="713232" y="0"/>
                  </a:moveTo>
                  <a:lnTo>
                    <a:pt x="182880" y="0"/>
                  </a:lnTo>
                  <a:lnTo>
                    <a:pt x="0" y="182880"/>
                  </a:lnTo>
                  <a:lnTo>
                    <a:pt x="0" y="859536"/>
                  </a:lnTo>
                  <a:lnTo>
                    <a:pt x="713232" y="859536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40585" y="401497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80" h="182879">
                  <a:moveTo>
                    <a:pt x="182880" y="0"/>
                  </a:moveTo>
                  <a:lnTo>
                    <a:pt x="0" y="182880"/>
                  </a:lnTo>
                  <a:lnTo>
                    <a:pt x="146303" y="146304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97A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40585" y="4014977"/>
              <a:ext cx="713740" cy="859790"/>
            </a:xfrm>
            <a:custGeom>
              <a:avLst/>
              <a:gdLst/>
              <a:ahLst/>
              <a:cxnLst/>
              <a:rect l="l" t="t" r="r" b="b"/>
              <a:pathLst>
                <a:path w="713739" h="859789">
                  <a:moveTo>
                    <a:pt x="182880" y="0"/>
                  </a:moveTo>
                  <a:lnTo>
                    <a:pt x="146303" y="146304"/>
                  </a:lnTo>
                  <a:lnTo>
                    <a:pt x="0" y="182880"/>
                  </a:lnTo>
                  <a:lnTo>
                    <a:pt x="182880" y="0"/>
                  </a:lnTo>
                  <a:lnTo>
                    <a:pt x="713232" y="0"/>
                  </a:lnTo>
                  <a:lnTo>
                    <a:pt x="713232" y="859536"/>
                  </a:lnTo>
                  <a:lnTo>
                    <a:pt x="0" y="859536"/>
                  </a:lnTo>
                  <a:lnTo>
                    <a:pt x="0" y="182880"/>
                  </a:lnTo>
                </a:path>
              </a:pathLst>
            </a:custGeom>
            <a:ln w="381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29434" y="3025902"/>
              <a:ext cx="149860" cy="847090"/>
            </a:xfrm>
            <a:custGeom>
              <a:avLst/>
              <a:gdLst/>
              <a:ahLst/>
              <a:cxnLst/>
              <a:rect l="l" t="t" r="r" b="b"/>
              <a:pathLst>
                <a:path w="149860" h="847089">
                  <a:moveTo>
                    <a:pt x="84708" y="0"/>
                  </a:moveTo>
                  <a:lnTo>
                    <a:pt x="64896" y="0"/>
                  </a:lnTo>
                  <a:lnTo>
                    <a:pt x="64896" y="59436"/>
                  </a:lnTo>
                  <a:lnTo>
                    <a:pt x="84708" y="59436"/>
                  </a:lnTo>
                  <a:lnTo>
                    <a:pt x="84708" y="0"/>
                  </a:lnTo>
                  <a:close/>
                </a:path>
                <a:path w="149860" h="847089">
                  <a:moveTo>
                    <a:pt x="84708" y="79248"/>
                  </a:moveTo>
                  <a:lnTo>
                    <a:pt x="64896" y="79248"/>
                  </a:lnTo>
                  <a:lnTo>
                    <a:pt x="64896" y="138684"/>
                  </a:lnTo>
                  <a:lnTo>
                    <a:pt x="84708" y="138684"/>
                  </a:lnTo>
                  <a:lnTo>
                    <a:pt x="84708" y="79248"/>
                  </a:lnTo>
                  <a:close/>
                </a:path>
                <a:path w="149860" h="847089">
                  <a:moveTo>
                    <a:pt x="84708" y="158496"/>
                  </a:moveTo>
                  <a:lnTo>
                    <a:pt x="64896" y="158496"/>
                  </a:lnTo>
                  <a:lnTo>
                    <a:pt x="64896" y="217932"/>
                  </a:lnTo>
                  <a:lnTo>
                    <a:pt x="84708" y="217932"/>
                  </a:lnTo>
                  <a:lnTo>
                    <a:pt x="84708" y="158496"/>
                  </a:lnTo>
                  <a:close/>
                </a:path>
                <a:path w="149860" h="847089">
                  <a:moveTo>
                    <a:pt x="84708" y="237744"/>
                  </a:moveTo>
                  <a:lnTo>
                    <a:pt x="64896" y="237744"/>
                  </a:lnTo>
                  <a:lnTo>
                    <a:pt x="64896" y="297180"/>
                  </a:lnTo>
                  <a:lnTo>
                    <a:pt x="84708" y="297180"/>
                  </a:lnTo>
                  <a:lnTo>
                    <a:pt x="84708" y="237744"/>
                  </a:lnTo>
                  <a:close/>
                </a:path>
                <a:path w="149860" h="847089">
                  <a:moveTo>
                    <a:pt x="84708" y="316992"/>
                  </a:moveTo>
                  <a:lnTo>
                    <a:pt x="64896" y="316992"/>
                  </a:lnTo>
                  <a:lnTo>
                    <a:pt x="64896" y="376427"/>
                  </a:lnTo>
                  <a:lnTo>
                    <a:pt x="84708" y="376427"/>
                  </a:lnTo>
                  <a:lnTo>
                    <a:pt x="84708" y="316992"/>
                  </a:lnTo>
                  <a:close/>
                </a:path>
                <a:path w="149860" h="847089">
                  <a:moveTo>
                    <a:pt x="84708" y="396239"/>
                  </a:moveTo>
                  <a:lnTo>
                    <a:pt x="64896" y="396239"/>
                  </a:lnTo>
                  <a:lnTo>
                    <a:pt x="64896" y="455675"/>
                  </a:lnTo>
                  <a:lnTo>
                    <a:pt x="84708" y="455675"/>
                  </a:lnTo>
                  <a:lnTo>
                    <a:pt x="84708" y="396239"/>
                  </a:lnTo>
                  <a:close/>
                </a:path>
                <a:path w="149860" h="847089">
                  <a:moveTo>
                    <a:pt x="84708" y="475488"/>
                  </a:moveTo>
                  <a:lnTo>
                    <a:pt x="64896" y="475488"/>
                  </a:lnTo>
                  <a:lnTo>
                    <a:pt x="64896" y="534924"/>
                  </a:lnTo>
                  <a:lnTo>
                    <a:pt x="84708" y="534924"/>
                  </a:lnTo>
                  <a:lnTo>
                    <a:pt x="84708" y="475488"/>
                  </a:lnTo>
                  <a:close/>
                </a:path>
                <a:path w="149860" h="847089">
                  <a:moveTo>
                    <a:pt x="84708" y="554736"/>
                  </a:moveTo>
                  <a:lnTo>
                    <a:pt x="64896" y="554736"/>
                  </a:lnTo>
                  <a:lnTo>
                    <a:pt x="64896" y="614172"/>
                  </a:lnTo>
                  <a:lnTo>
                    <a:pt x="84708" y="614172"/>
                  </a:lnTo>
                  <a:lnTo>
                    <a:pt x="84708" y="554736"/>
                  </a:lnTo>
                  <a:close/>
                </a:path>
                <a:path w="149860" h="847089">
                  <a:moveTo>
                    <a:pt x="84708" y="633984"/>
                  </a:moveTo>
                  <a:lnTo>
                    <a:pt x="64896" y="633984"/>
                  </a:lnTo>
                  <a:lnTo>
                    <a:pt x="64896" y="693420"/>
                  </a:lnTo>
                  <a:lnTo>
                    <a:pt x="84708" y="693420"/>
                  </a:lnTo>
                  <a:lnTo>
                    <a:pt x="84708" y="633984"/>
                  </a:lnTo>
                  <a:close/>
                </a:path>
                <a:path w="149860" h="847089">
                  <a:moveTo>
                    <a:pt x="11302" y="700786"/>
                  </a:moveTo>
                  <a:lnTo>
                    <a:pt x="1650" y="706120"/>
                  </a:lnTo>
                  <a:lnTo>
                    <a:pt x="0" y="712089"/>
                  </a:lnTo>
                  <a:lnTo>
                    <a:pt x="74802" y="846836"/>
                  </a:lnTo>
                  <a:lnTo>
                    <a:pt x="86153" y="826389"/>
                  </a:lnTo>
                  <a:lnTo>
                    <a:pt x="64896" y="826389"/>
                  </a:lnTo>
                  <a:lnTo>
                    <a:pt x="64896" y="792480"/>
                  </a:lnTo>
                  <a:lnTo>
                    <a:pt x="67281" y="792480"/>
                  </a:lnTo>
                  <a:lnTo>
                    <a:pt x="19938" y="707263"/>
                  </a:lnTo>
                  <a:lnTo>
                    <a:pt x="17271" y="702564"/>
                  </a:lnTo>
                  <a:lnTo>
                    <a:pt x="11302" y="700786"/>
                  </a:lnTo>
                  <a:close/>
                </a:path>
                <a:path w="149860" h="847089">
                  <a:moveTo>
                    <a:pt x="67281" y="792480"/>
                  </a:moveTo>
                  <a:lnTo>
                    <a:pt x="64896" y="792480"/>
                  </a:lnTo>
                  <a:lnTo>
                    <a:pt x="64896" y="826389"/>
                  </a:lnTo>
                  <a:lnTo>
                    <a:pt x="84708" y="826389"/>
                  </a:lnTo>
                  <a:lnTo>
                    <a:pt x="84708" y="821563"/>
                  </a:lnTo>
                  <a:lnTo>
                    <a:pt x="66166" y="821563"/>
                  </a:lnTo>
                  <a:lnTo>
                    <a:pt x="74802" y="806018"/>
                  </a:lnTo>
                  <a:lnTo>
                    <a:pt x="67281" y="792480"/>
                  </a:lnTo>
                  <a:close/>
                </a:path>
                <a:path w="149860" h="847089">
                  <a:moveTo>
                    <a:pt x="104978" y="792480"/>
                  </a:moveTo>
                  <a:lnTo>
                    <a:pt x="84708" y="792480"/>
                  </a:lnTo>
                  <a:lnTo>
                    <a:pt x="84708" y="826389"/>
                  </a:lnTo>
                  <a:lnTo>
                    <a:pt x="86153" y="826389"/>
                  </a:lnTo>
                  <a:lnTo>
                    <a:pt x="104978" y="792480"/>
                  </a:lnTo>
                  <a:close/>
                </a:path>
                <a:path w="149860" h="847089">
                  <a:moveTo>
                    <a:pt x="74802" y="806018"/>
                  </a:moveTo>
                  <a:lnTo>
                    <a:pt x="66166" y="821563"/>
                  </a:lnTo>
                  <a:lnTo>
                    <a:pt x="83438" y="821563"/>
                  </a:lnTo>
                  <a:lnTo>
                    <a:pt x="74802" y="806018"/>
                  </a:lnTo>
                  <a:close/>
                </a:path>
                <a:path w="149860" h="847089">
                  <a:moveTo>
                    <a:pt x="138302" y="700786"/>
                  </a:moveTo>
                  <a:lnTo>
                    <a:pt x="132333" y="702564"/>
                  </a:lnTo>
                  <a:lnTo>
                    <a:pt x="129666" y="707263"/>
                  </a:lnTo>
                  <a:lnTo>
                    <a:pt x="74802" y="806018"/>
                  </a:lnTo>
                  <a:lnTo>
                    <a:pt x="83438" y="821563"/>
                  </a:lnTo>
                  <a:lnTo>
                    <a:pt x="84708" y="821563"/>
                  </a:lnTo>
                  <a:lnTo>
                    <a:pt x="84708" y="792480"/>
                  </a:lnTo>
                  <a:lnTo>
                    <a:pt x="104978" y="792480"/>
                  </a:lnTo>
                  <a:lnTo>
                    <a:pt x="149606" y="712089"/>
                  </a:lnTo>
                  <a:lnTo>
                    <a:pt x="147954" y="706120"/>
                  </a:lnTo>
                  <a:lnTo>
                    <a:pt x="138302" y="700786"/>
                  </a:lnTo>
                  <a:close/>
                </a:path>
                <a:path w="149860" h="847089">
                  <a:moveTo>
                    <a:pt x="82324" y="792480"/>
                  </a:moveTo>
                  <a:lnTo>
                    <a:pt x="67281" y="792480"/>
                  </a:lnTo>
                  <a:lnTo>
                    <a:pt x="74802" y="806018"/>
                  </a:lnTo>
                  <a:lnTo>
                    <a:pt x="82324" y="792480"/>
                  </a:lnTo>
                  <a:close/>
                </a:path>
                <a:path w="149860" h="847089">
                  <a:moveTo>
                    <a:pt x="84708" y="713232"/>
                  </a:moveTo>
                  <a:lnTo>
                    <a:pt x="64896" y="713232"/>
                  </a:lnTo>
                  <a:lnTo>
                    <a:pt x="64896" y="772668"/>
                  </a:lnTo>
                  <a:lnTo>
                    <a:pt x="84708" y="772668"/>
                  </a:lnTo>
                  <a:lnTo>
                    <a:pt x="84708" y="71323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226307" y="2633472"/>
            <a:ext cx="4526280" cy="2260600"/>
            <a:chOff x="3226307" y="2633472"/>
            <a:chExt cx="4526280" cy="2260600"/>
          </a:xfrm>
        </p:grpSpPr>
        <p:sp>
          <p:nvSpPr>
            <p:cNvPr id="18" name="object 18"/>
            <p:cNvSpPr/>
            <p:nvPr/>
          </p:nvSpPr>
          <p:spPr>
            <a:xfrm>
              <a:off x="3509009" y="265252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5"/>
                  </a:lnTo>
                  <a:lnTo>
                    <a:pt x="6697" y="137054"/>
                  </a:lnTo>
                  <a:lnTo>
                    <a:pt x="0" y="186689"/>
                  </a:lnTo>
                  <a:lnTo>
                    <a:pt x="6697" y="236325"/>
                  </a:lnTo>
                  <a:lnTo>
                    <a:pt x="25597" y="280923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79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3" y="186689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09009" y="265252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80">
                  <a:moveTo>
                    <a:pt x="0" y="186689"/>
                  </a:moveTo>
                  <a:lnTo>
                    <a:pt x="6697" y="137054"/>
                  </a:lnTo>
                  <a:lnTo>
                    <a:pt x="25597" y="92455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89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79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3"/>
                  </a:lnTo>
                  <a:lnTo>
                    <a:pt x="669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45357" y="3873246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39" h="861060">
                  <a:moveTo>
                    <a:pt x="713232" y="0"/>
                  </a:moveTo>
                  <a:lnTo>
                    <a:pt x="182880" y="0"/>
                  </a:lnTo>
                  <a:lnTo>
                    <a:pt x="0" y="182879"/>
                  </a:lnTo>
                  <a:lnTo>
                    <a:pt x="0" y="861059"/>
                  </a:lnTo>
                  <a:lnTo>
                    <a:pt x="713232" y="861059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45357" y="3873246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182880" y="0"/>
                  </a:moveTo>
                  <a:lnTo>
                    <a:pt x="0" y="182879"/>
                  </a:lnTo>
                  <a:lnTo>
                    <a:pt x="146304" y="146303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9E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45357" y="3873246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39" h="861060">
                  <a:moveTo>
                    <a:pt x="182880" y="0"/>
                  </a:moveTo>
                  <a:lnTo>
                    <a:pt x="146304" y="146303"/>
                  </a:lnTo>
                  <a:lnTo>
                    <a:pt x="0" y="182879"/>
                  </a:lnTo>
                  <a:lnTo>
                    <a:pt x="182880" y="0"/>
                  </a:lnTo>
                  <a:lnTo>
                    <a:pt x="713232" y="0"/>
                  </a:lnTo>
                  <a:lnTo>
                    <a:pt x="713232" y="861059"/>
                  </a:lnTo>
                  <a:lnTo>
                    <a:pt x="0" y="861059"/>
                  </a:lnTo>
                  <a:lnTo>
                    <a:pt x="0" y="182879"/>
                  </a:lnTo>
                </a:path>
              </a:pathLst>
            </a:custGeom>
            <a:ln w="38100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39845" y="3943350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39" h="861060">
                  <a:moveTo>
                    <a:pt x="713231" y="0"/>
                  </a:moveTo>
                  <a:lnTo>
                    <a:pt x="182879" y="0"/>
                  </a:lnTo>
                  <a:lnTo>
                    <a:pt x="0" y="182880"/>
                  </a:lnTo>
                  <a:lnTo>
                    <a:pt x="0" y="861060"/>
                  </a:lnTo>
                  <a:lnTo>
                    <a:pt x="713231" y="861060"/>
                  </a:lnTo>
                  <a:lnTo>
                    <a:pt x="713231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39845" y="3943350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182879" y="0"/>
                  </a:moveTo>
                  <a:lnTo>
                    <a:pt x="0" y="182880"/>
                  </a:lnTo>
                  <a:lnTo>
                    <a:pt x="146303" y="146304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DB8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39845" y="3943350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39" h="861060">
                  <a:moveTo>
                    <a:pt x="182879" y="0"/>
                  </a:moveTo>
                  <a:lnTo>
                    <a:pt x="146303" y="146304"/>
                  </a:lnTo>
                  <a:lnTo>
                    <a:pt x="0" y="182880"/>
                  </a:lnTo>
                  <a:lnTo>
                    <a:pt x="182879" y="0"/>
                  </a:lnTo>
                  <a:lnTo>
                    <a:pt x="713231" y="0"/>
                  </a:lnTo>
                  <a:lnTo>
                    <a:pt x="713231" y="861060"/>
                  </a:lnTo>
                  <a:lnTo>
                    <a:pt x="0" y="861060"/>
                  </a:lnTo>
                  <a:lnTo>
                    <a:pt x="0" y="182880"/>
                  </a:lnTo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34333" y="4014977"/>
              <a:ext cx="713740" cy="859790"/>
            </a:xfrm>
            <a:custGeom>
              <a:avLst/>
              <a:gdLst/>
              <a:ahLst/>
              <a:cxnLst/>
              <a:rect l="l" t="t" r="r" b="b"/>
              <a:pathLst>
                <a:path w="713739" h="859789">
                  <a:moveTo>
                    <a:pt x="713231" y="0"/>
                  </a:moveTo>
                  <a:lnTo>
                    <a:pt x="182879" y="0"/>
                  </a:lnTo>
                  <a:lnTo>
                    <a:pt x="0" y="182880"/>
                  </a:lnTo>
                  <a:lnTo>
                    <a:pt x="0" y="859536"/>
                  </a:lnTo>
                  <a:lnTo>
                    <a:pt x="713231" y="859536"/>
                  </a:lnTo>
                  <a:lnTo>
                    <a:pt x="713231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34333" y="401497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182879" y="0"/>
                  </a:moveTo>
                  <a:lnTo>
                    <a:pt x="0" y="182880"/>
                  </a:lnTo>
                  <a:lnTo>
                    <a:pt x="146303" y="146304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97A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34333" y="4014977"/>
              <a:ext cx="713740" cy="859790"/>
            </a:xfrm>
            <a:custGeom>
              <a:avLst/>
              <a:gdLst/>
              <a:ahLst/>
              <a:cxnLst/>
              <a:rect l="l" t="t" r="r" b="b"/>
              <a:pathLst>
                <a:path w="713739" h="859789">
                  <a:moveTo>
                    <a:pt x="182879" y="0"/>
                  </a:moveTo>
                  <a:lnTo>
                    <a:pt x="146303" y="146304"/>
                  </a:lnTo>
                  <a:lnTo>
                    <a:pt x="0" y="182880"/>
                  </a:lnTo>
                  <a:lnTo>
                    <a:pt x="182879" y="0"/>
                  </a:lnTo>
                  <a:lnTo>
                    <a:pt x="713231" y="0"/>
                  </a:lnTo>
                  <a:lnTo>
                    <a:pt x="713231" y="859536"/>
                  </a:lnTo>
                  <a:lnTo>
                    <a:pt x="0" y="859536"/>
                  </a:lnTo>
                  <a:lnTo>
                    <a:pt x="0" y="182880"/>
                  </a:lnTo>
                </a:path>
              </a:pathLst>
            </a:custGeom>
            <a:ln w="381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21658" y="3025902"/>
              <a:ext cx="149860" cy="847090"/>
            </a:xfrm>
            <a:custGeom>
              <a:avLst/>
              <a:gdLst/>
              <a:ahLst/>
              <a:cxnLst/>
              <a:rect l="l" t="t" r="r" b="b"/>
              <a:pathLst>
                <a:path w="149860" h="847089">
                  <a:moveTo>
                    <a:pt x="84708" y="0"/>
                  </a:moveTo>
                  <a:lnTo>
                    <a:pt x="64896" y="0"/>
                  </a:lnTo>
                  <a:lnTo>
                    <a:pt x="64896" y="59436"/>
                  </a:lnTo>
                  <a:lnTo>
                    <a:pt x="84708" y="59436"/>
                  </a:lnTo>
                  <a:lnTo>
                    <a:pt x="84708" y="0"/>
                  </a:lnTo>
                  <a:close/>
                </a:path>
                <a:path w="149860" h="847089">
                  <a:moveTo>
                    <a:pt x="84708" y="79248"/>
                  </a:moveTo>
                  <a:lnTo>
                    <a:pt x="64896" y="79248"/>
                  </a:lnTo>
                  <a:lnTo>
                    <a:pt x="64896" y="138684"/>
                  </a:lnTo>
                  <a:lnTo>
                    <a:pt x="84708" y="138684"/>
                  </a:lnTo>
                  <a:lnTo>
                    <a:pt x="84708" y="79248"/>
                  </a:lnTo>
                  <a:close/>
                </a:path>
                <a:path w="149860" h="847089">
                  <a:moveTo>
                    <a:pt x="84708" y="158496"/>
                  </a:moveTo>
                  <a:lnTo>
                    <a:pt x="64896" y="158496"/>
                  </a:lnTo>
                  <a:lnTo>
                    <a:pt x="64896" y="217932"/>
                  </a:lnTo>
                  <a:lnTo>
                    <a:pt x="84708" y="217932"/>
                  </a:lnTo>
                  <a:lnTo>
                    <a:pt x="84708" y="158496"/>
                  </a:lnTo>
                  <a:close/>
                </a:path>
                <a:path w="149860" h="847089">
                  <a:moveTo>
                    <a:pt x="84708" y="237744"/>
                  </a:moveTo>
                  <a:lnTo>
                    <a:pt x="64896" y="237744"/>
                  </a:lnTo>
                  <a:lnTo>
                    <a:pt x="64896" y="297180"/>
                  </a:lnTo>
                  <a:lnTo>
                    <a:pt x="84708" y="297180"/>
                  </a:lnTo>
                  <a:lnTo>
                    <a:pt x="84708" y="237744"/>
                  </a:lnTo>
                  <a:close/>
                </a:path>
                <a:path w="149860" h="847089">
                  <a:moveTo>
                    <a:pt x="84708" y="316992"/>
                  </a:moveTo>
                  <a:lnTo>
                    <a:pt x="64896" y="316992"/>
                  </a:lnTo>
                  <a:lnTo>
                    <a:pt x="64896" y="376427"/>
                  </a:lnTo>
                  <a:lnTo>
                    <a:pt x="84708" y="376427"/>
                  </a:lnTo>
                  <a:lnTo>
                    <a:pt x="84708" y="316992"/>
                  </a:lnTo>
                  <a:close/>
                </a:path>
                <a:path w="149860" h="847089">
                  <a:moveTo>
                    <a:pt x="84708" y="396239"/>
                  </a:moveTo>
                  <a:lnTo>
                    <a:pt x="64896" y="396239"/>
                  </a:lnTo>
                  <a:lnTo>
                    <a:pt x="64896" y="455675"/>
                  </a:lnTo>
                  <a:lnTo>
                    <a:pt x="84708" y="455675"/>
                  </a:lnTo>
                  <a:lnTo>
                    <a:pt x="84708" y="396239"/>
                  </a:lnTo>
                  <a:close/>
                </a:path>
                <a:path w="149860" h="847089">
                  <a:moveTo>
                    <a:pt x="84708" y="475488"/>
                  </a:moveTo>
                  <a:lnTo>
                    <a:pt x="64896" y="475488"/>
                  </a:lnTo>
                  <a:lnTo>
                    <a:pt x="64896" y="534924"/>
                  </a:lnTo>
                  <a:lnTo>
                    <a:pt x="84708" y="534924"/>
                  </a:lnTo>
                  <a:lnTo>
                    <a:pt x="84708" y="475488"/>
                  </a:lnTo>
                  <a:close/>
                </a:path>
                <a:path w="149860" h="847089">
                  <a:moveTo>
                    <a:pt x="84708" y="554736"/>
                  </a:moveTo>
                  <a:lnTo>
                    <a:pt x="64896" y="554736"/>
                  </a:lnTo>
                  <a:lnTo>
                    <a:pt x="64896" y="614172"/>
                  </a:lnTo>
                  <a:lnTo>
                    <a:pt x="84708" y="614172"/>
                  </a:lnTo>
                  <a:lnTo>
                    <a:pt x="84708" y="554736"/>
                  </a:lnTo>
                  <a:close/>
                </a:path>
                <a:path w="149860" h="847089">
                  <a:moveTo>
                    <a:pt x="84708" y="633984"/>
                  </a:moveTo>
                  <a:lnTo>
                    <a:pt x="64896" y="633984"/>
                  </a:lnTo>
                  <a:lnTo>
                    <a:pt x="64896" y="693420"/>
                  </a:lnTo>
                  <a:lnTo>
                    <a:pt x="84708" y="693420"/>
                  </a:lnTo>
                  <a:lnTo>
                    <a:pt x="84708" y="633984"/>
                  </a:lnTo>
                  <a:close/>
                </a:path>
                <a:path w="149860" h="847089">
                  <a:moveTo>
                    <a:pt x="11302" y="700786"/>
                  </a:moveTo>
                  <a:lnTo>
                    <a:pt x="1650" y="706120"/>
                  </a:lnTo>
                  <a:lnTo>
                    <a:pt x="0" y="712089"/>
                  </a:lnTo>
                  <a:lnTo>
                    <a:pt x="74802" y="846836"/>
                  </a:lnTo>
                  <a:lnTo>
                    <a:pt x="86153" y="826389"/>
                  </a:lnTo>
                  <a:lnTo>
                    <a:pt x="64896" y="826389"/>
                  </a:lnTo>
                  <a:lnTo>
                    <a:pt x="64896" y="792480"/>
                  </a:lnTo>
                  <a:lnTo>
                    <a:pt x="67281" y="792480"/>
                  </a:lnTo>
                  <a:lnTo>
                    <a:pt x="19938" y="707263"/>
                  </a:lnTo>
                  <a:lnTo>
                    <a:pt x="17271" y="702564"/>
                  </a:lnTo>
                  <a:lnTo>
                    <a:pt x="11302" y="700786"/>
                  </a:lnTo>
                  <a:close/>
                </a:path>
                <a:path w="149860" h="847089">
                  <a:moveTo>
                    <a:pt x="67281" y="792480"/>
                  </a:moveTo>
                  <a:lnTo>
                    <a:pt x="64896" y="792480"/>
                  </a:lnTo>
                  <a:lnTo>
                    <a:pt x="64896" y="826389"/>
                  </a:lnTo>
                  <a:lnTo>
                    <a:pt x="84708" y="826389"/>
                  </a:lnTo>
                  <a:lnTo>
                    <a:pt x="84708" y="821563"/>
                  </a:lnTo>
                  <a:lnTo>
                    <a:pt x="66166" y="821563"/>
                  </a:lnTo>
                  <a:lnTo>
                    <a:pt x="74802" y="806018"/>
                  </a:lnTo>
                  <a:lnTo>
                    <a:pt x="67281" y="792480"/>
                  </a:lnTo>
                  <a:close/>
                </a:path>
                <a:path w="149860" h="847089">
                  <a:moveTo>
                    <a:pt x="104978" y="792480"/>
                  </a:moveTo>
                  <a:lnTo>
                    <a:pt x="84708" y="792480"/>
                  </a:lnTo>
                  <a:lnTo>
                    <a:pt x="84708" y="826389"/>
                  </a:lnTo>
                  <a:lnTo>
                    <a:pt x="86153" y="826389"/>
                  </a:lnTo>
                  <a:lnTo>
                    <a:pt x="104978" y="792480"/>
                  </a:lnTo>
                  <a:close/>
                </a:path>
                <a:path w="149860" h="847089">
                  <a:moveTo>
                    <a:pt x="74802" y="806018"/>
                  </a:moveTo>
                  <a:lnTo>
                    <a:pt x="66166" y="821563"/>
                  </a:lnTo>
                  <a:lnTo>
                    <a:pt x="83438" y="821563"/>
                  </a:lnTo>
                  <a:lnTo>
                    <a:pt x="74802" y="806018"/>
                  </a:lnTo>
                  <a:close/>
                </a:path>
                <a:path w="149860" h="847089">
                  <a:moveTo>
                    <a:pt x="138302" y="700786"/>
                  </a:moveTo>
                  <a:lnTo>
                    <a:pt x="132333" y="702564"/>
                  </a:lnTo>
                  <a:lnTo>
                    <a:pt x="129666" y="707263"/>
                  </a:lnTo>
                  <a:lnTo>
                    <a:pt x="74802" y="806018"/>
                  </a:lnTo>
                  <a:lnTo>
                    <a:pt x="83438" y="821563"/>
                  </a:lnTo>
                  <a:lnTo>
                    <a:pt x="84708" y="821563"/>
                  </a:lnTo>
                  <a:lnTo>
                    <a:pt x="84708" y="792480"/>
                  </a:lnTo>
                  <a:lnTo>
                    <a:pt x="104978" y="792480"/>
                  </a:lnTo>
                  <a:lnTo>
                    <a:pt x="149605" y="712089"/>
                  </a:lnTo>
                  <a:lnTo>
                    <a:pt x="147954" y="706120"/>
                  </a:lnTo>
                  <a:lnTo>
                    <a:pt x="138302" y="700786"/>
                  </a:lnTo>
                  <a:close/>
                </a:path>
                <a:path w="149860" h="847089">
                  <a:moveTo>
                    <a:pt x="82324" y="792480"/>
                  </a:moveTo>
                  <a:lnTo>
                    <a:pt x="67281" y="792480"/>
                  </a:lnTo>
                  <a:lnTo>
                    <a:pt x="74802" y="806018"/>
                  </a:lnTo>
                  <a:lnTo>
                    <a:pt x="82324" y="792480"/>
                  </a:lnTo>
                  <a:close/>
                </a:path>
                <a:path w="149860" h="847089">
                  <a:moveTo>
                    <a:pt x="84708" y="713232"/>
                  </a:moveTo>
                  <a:lnTo>
                    <a:pt x="64896" y="713232"/>
                  </a:lnTo>
                  <a:lnTo>
                    <a:pt x="64896" y="772668"/>
                  </a:lnTo>
                  <a:lnTo>
                    <a:pt x="84708" y="772668"/>
                  </a:lnTo>
                  <a:lnTo>
                    <a:pt x="84708" y="71323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02757" y="265252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186689" y="0"/>
                  </a:move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5"/>
                  </a:lnTo>
                  <a:lnTo>
                    <a:pt x="6667" y="137054"/>
                  </a:lnTo>
                  <a:lnTo>
                    <a:pt x="0" y="186689"/>
                  </a:lnTo>
                  <a:lnTo>
                    <a:pt x="6667" y="236325"/>
                  </a:lnTo>
                  <a:lnTo>
                    <a:pt x="25484" y="280923"/>
                  </a:lnTo>
                  <a:lnTo>
                    <a:pt x="54673" y="318706"/>
                  </a:lnTo>
                  <a:lnTo>
                    <a:pt x="92455" y="347895"/>
                  </a:lnTo>
                  <a:lnTo>
                    <a:pt x="137054" y="366712"/>
                  </a:lnTo>
                  <a:lnTo>
                    <a:pt x="186689" y="373379"/>
                  </a:lnTo>
                  <a:lnTo>
                    <a:pt x="236325" y="366712"/>
                  </a:lnTo>
                  <a:lnTo>
                    <a:pt x="280923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79" y="186689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4" y="25484"/>
                  </a:lnTo>
                  <a:lnTo>
                    <a:pt x="236325" y="666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02757" y="265252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5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89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79" y="186689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3" y="347895"/>
                  </a:lnTo>
                  <a:lnTo>
                    <a:pt x="236325" y="366712"/>
                  </a:lnTo>
                  <a:lnTo>
                    <a:pt x="186689" y="373379"/>
                  </a:lnTo>
                  <a:lnTo>
                    <a:pt x="137054" y="366712"/>
                  </a:lnTo>
                  <a:lnTo>
                    <a:pt x="92455" y="347895"/>
                  </a:lnTo>
                  <a:lnTo>
                    <a:pt x="54673" y="318706"/>
                  </a:lnTo>
                  <a:lnTo>
                    <a:pt x="25484" y="280923"/>
                  </a:lnTo>
                  <a:lnTo>
                    <a:pt x="666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39105" y="3873246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39" h="861060">
                  <a:moveTo>
                    <a:pt x="713232" y="0"/>
                  </a:moveTo>
                  <a:lnTo>
                    <a:pt x="182880" y="0"/>
                  </a:lnTo>
                  <a:lnTo>
                    <a:pt x="0" y="182879"/>
                  </a:lnTo>
                  <a:lnTo>
                    <a:pt x="0" y="861059"/>
                  </a:lnTo>
                  <a:lnTo>
                    <a:pt x="713232" y="861059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39105" y="3873246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182880" y="0"/>
                  </a:moveTo>
                  <a:lnTo>
                    <a:pt x="0" y="182879"/>
                  </a:lnTo>
                  <a:lnTo>
                    <a:pt x="146304" y="146303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9E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39105" y="3873246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39" h="861060">
                  <a:moveTo>
                    <a:pt x="182880" y="0"/>
                  </a:moveTo>
                  <a:lnTo>
                    <a:pt x="146304" y="146303"/>
                  </a:lnTo>
                  <a:lnTo>
                    <a:pt x="0" y="182879"/>
                  </a:lnTo>
                  <a:lnTo>
                    <a:pt x="182880" y="0"/>
                  </a:lnTo>
                  <a:lnTo>
                    <a:pt x="713232" y="0"/>
                  </a:lnTo>
                  <a:lnTo>
                    <a:pt x="713232" y="861059"/>
                  </a:lnTo>
                  <a:lnTo>
                    <a:pt x="0" y="861059"/>
                  </a:lnTo>
                  <a:lnTo>
                    <a:pt x="0" y="182879"/>
                  </a:lnTo>
                </a:path>
              </a:pathLst>
            </a:custGeom>
            <a:ln w="38100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33593" y="3943350"/>
              <a:ext cx="711835" cy="861060"/>
            </a:xfrm>
            <a:custGeom>
              <a:avLst/>
              <a:gdLst/>
              <a:ahLst/>
              <a:cxnLst/>
              <a:rect l="l" t="t" r="r" b="b"/>
              <a:pathLst>
                <a:path w="711835" h="861060">
                  <a:moveTo>
                    <a:pt x="711707" y="0"/>
                  </a:moveTo>
                  <a:lnTo>
                    <a:pt x="182498" y="0"/>
                  </a:lnTo>
                  <a:lnTo>
                    <a:pt x="0" y="182499"/>
                  </a:lnTo>
                  <a:lnTo>
                    <a:pt x="0" y="861060"/>
                  </a:lnTo>
                  <a:lnTo>
                    <a:pt x="711707" y="861060"/>
                  </a:lnTo>
                  <a:lnTo>
                    <a:pt x="711707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33593" y="3943350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182498" y="0"/>
                  </a:moveTo>
                  <a:lnTo>
                    <a:pt x="0" y="182499"/>
                  </a:lnTo>
                  <a:lnTo>
                    <a:pt x="146050" y="146050"/>
                  </a:lnTo>
                  <a:lnTo>
                    <a:pt x="182498" y="0"/>
                  </a:lnTo>
                  <a:close/>
                </a:path>
              </a:pathLst>
            </a:custGeom>
            <a:solidFill>
              <a:srgbClr val="CDB8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33593" y="3943350"/>
              <a:ext cx="711835" cy="861060"/>
            </a:xfrm>
            <a:custGeom>
              <a:avLst/>
              <a:gdLst/>
              <a:ahLst/>
              <a:cxnLst/>
              <a:rect l="l" t="t" r="r" b="b"/>
              <a:pathLst>
                <a:path w="711835" h="861060">
                  <a:moveTo>
                    <a:pt x="182498" y="0"/>
                  </a:moveTo>
                  <a:lnTo>
                    <a:pt x="146050" y="146050"/>
                  </a:lnTo>
                  <a:lnTo>
                    <a:pt x="0" y="182499"/>
                  </a:lnTo>
                  <a:lnTo>
                    <a:pt x="182498" y="0"/>
                  </a:lnTo>
                  <a:lnTo>
                    <a:pt x="711707" y="0"/>
                  </a:lnTo>
                  <a:lnTo>
                    <a:pt x="711707" y="861060"/>
                  </a:lnTo>
                  <a:lnTo>
                    <a:pt x="0" y="861060"/>
                  </a:lnTo>
                  <a:lnTo>
                    <a:pt x="0" y="182499"/>
                  </a:lnTo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226557" y="4014977"/>
              <a:ext cx="713740" cy="859790"/>
            </a:xfrm>
            <a:custGeom>
              <a:avLst/>
              <a:gdLst/>
              <a:ahLst/>
              <a:cxnLst/>
              <a:rect l="l" t="t" r="r" b="b"/>
              <a:pathLst>
                <a:path w="713739" h="859789">
                  <a:moveTo>
                    <a:pt x="713231" y="0"/>
                  </a:moveTo>
                  <a:lnTo>
                    <a:pt x="182879" y="0"/>
                  </a:lnTo>
                  <a:lnTo>
                    <a:pt x="0" y="182880"/>
                  </a:lnTo>
                  <a:lnTo>
                    <a:pt x="0" y="859536"/>
                  </a:lnTo>
                  <a:lnTo>
                    <a:pt x="713231" y="859536"/>
                  </a:lnTo>
                  <a:lnTo>
                    <a:pt x="713231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226557" y="401497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182879" y="0"/>
                  </a:moveTo>
                  <a:lnTo>
                    <a:pt x="0" y="182880"/>
                  </a:lnTo>
                  <a:lnTo>
                    <a:pt x="146303" y="146304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97A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26557" y="4014977"/>
              <a:ext cx="713740" cy="859790"/>
            </a:xfrm>
            <a:custGeom>
              <a:avLst/>
              <a:gdLst/>
              <a:ahLst/>
              <a:cxnLst/>
              <a:rect l="l" t="t" r="r" b="b"/>
              <a:pathLst>
                <a:path w="713739" h="859789">
                  <a:moveTo>
                    <a:pt x="182879" y="0"/>
                  </a:moveTo>
                  <a:lnTo>
                    <a:pt x="146303" y="146304"/>
                  </a:lnTo>
                  <a:lnTo>
                    <a:pt x="0" y="182880"/>
                  </a:lnTo>
                  <a:lnTo>
                    <a:pt x="182879" y="0"/>
                  </a:lnTo>
                  <a:lnTo>
                    <a:pt x="713231" y="0"/>
                  </a:lnTo>
                  <a:lnTo>
                    <a:pt x="713231" y="859536"/>
                  </a:lnTo>
                  <a:lnTo>
                    <a:pt x="0" y="859536"/>
                  </a:lnTo>
                  <a:lnTo>
                    <a:pt x="0" y="182880"/>
                  </a:lnTo>
                </a:path>
              </a:pathLst>
            </a:custGeom>
            <a:ln w="381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13882" y="3025902"/>
              <a:ext cx="149860" cy="847090"/>
            </a:xfrm>
            <a:custGeom>
              <a:avLst/>
              <a:gdLst/>
              <a:ahLst/>
              <a:cxnLst/>
              <a:rect l="l" t="t" r="r" b="b"/>
              <a:pathLst>
                <a:path w="149860" h="847089">
                  <a:moveTo>
                    <a:pt x="84708" y="0"/>
                  </a:moveTo>
                  <a:lnTo>
                    <a:pt x="64896" y="0"/>
                  </a:lnTo>
                  <a:lnTo>
                    <a:pt x="64896" y="59436"/>
                  </a:lnTo>
                  <a:lnTo>
                    <a:pt x="84708" y="59436"/>
                  </a:lnTo>
                  <a:lnTo>
                    <a:pt x="84708" y="0"/>
                  </a:lnTo>
                  <a:close/>
                </a:path>
                <a:path w="149860" h="847089">
                  <a:moveTo>
                    <a:pt x="84708" y="79248"/>
                  </a:moveTo>
                  <a:lnTo>
                    <a:pt x="64896" y="79248"/>
                  </a:lnTo>
                  <a:lnTo>
                    <a:pt x="64896" y="138684"/>
                  </a:lnTo>
                  <a:lnTo>
                    <a:pt x="84708" y="138684"/>
                  </a:lnTo>
                  <a:lnTo>
                    <a:pt x="84708" y="79248"/>
                  </a:lnTo>
                  <a:close/>
                </a:path>
                <a:path w="149860" h="847089">
                  <a:moveTo>
                    <a:pt x="84708" y="158496"/>
                  </a:moveTo>
                  <a:lnTo>
                    <a:pt x="64896" y="158496"/>
                  </a:lnTo>
                  <a:lnTo>
                    <a:pt x="64896" y="217932"/>
                  </a:lnTo>
                  <a:lnTo>
                    <a:pt x="84708" y="217932"/>
                  </a:lnTo>
                  <a:lnTo>
                    <a:pt x="84708" y="158496"/>
                  </a:lnTo>
                  <a:close/>
                </a:path>
                <a:path w="149860" h="847089">
                  <a:moveTo>
                    <a:pt x="84708" y="237744"/>
                  </a:moveTo>
                  <a:lnTo>
                    <a:pt x="64896" y="237744"/>
                  </a:lnTo>
                  <a:lnTo>
                    <a:pt x="64896" y="297180"/>
                  </a:lnTo>
                  <a:lnTo>
                    <a:pt x="84708" y="297180"/>
                  </a:lnTo>
                  <a:lnTo>
                    <a:pt x="84708" y="237744"/>
                  </a:lnTo>
                  <a:close/>
                </a:path>
                <a:path w="149860" h="847089">
                  <a:moveTo>
                    <a:pt x="84708" y="316992"/>
                  </a:moveTo>
                  <a:lnTo>
                    <a:pt x="64896" y="316992"/>
                  </a:lnTo>
                  <a:lnTo>
                    <a:pt x="64896" y="376427"/>
                  </a:lnTo>
                  <a:lnTo>
                    <a:pt x="84708" y="376427"/>
                  </a:lnTo>
                  <a:lnTo>
                    <a:pt x="84708" y="316992"/>
                  </a:lnTo>
                  <a:close/>
                </a:path>
                <a:path w="149860" h="847089">
                  <a:moveTo>
                    <a:pt x="84708" y="396239"/>
                  </a:moveTo>
                  <a:lnTo>
                    <a:pt x="64896" y="396239"/>
                  </a:lnTo>
                  <a:lnTo>
                    <a:pt x="64896" y="455675"/>
                  </a:lnTo>
                  <a:lnTo>
                    <a:pt x="84708" y="455675"/>
                  </a:lnTo>
                  <a:lnTo>
                    <a:pt x="84708" y="396239"/>
                  </a:lnTo>
                  <a:close/>
                </a:path>
                <a:path w="149860" h="847089">
                  <a:moveTo>
                    <a:pt x="84708" y="475488"/>
                  </a:moveTo>
                  <a:lnTo>
                    <a:pt x="64896" y="475488"/>
                  </a:lnTo>
                  <a:lnTo>
                    <a:pt x="64896" y="534924"/>
                  </a:lnTo>
                  <a:lnTo>
                    <a:pt x="84708" y="534924"/>
                  </a:lnTo>
                  <a:lnTo>
                    <a:pt x="84708" y="475488"/>
                  </a:lnTo>
                  <a:close/>
                </a:path>
                <a:path w="149860" h="847089">
                  <a:moveTo>
                    <a:pt x="84708" y="554736"/>
                  </a:moveTo>
                  <a:lnTo>
                    <a:pt x="64896" y="554736"/>
                  </a:lnTo>
                  <a:lnTo>
                    <a:pt x="64896" y="614172"/>
                  </a:lnTo>
                  <a:lnTo>
                    <a:pt x="84708" y="614172"/>
                  </a:lnTo>
                  <a:lnTo>
                    <a:pt x="84708" y="554736"/>
                  </a:lnTo>
                  <a:close/>
                </a:path>
                <a:path w="149860" h="847089">
                  <a:moveTo>
                    <a:pt x="84708" y="633984"/>
                  </a:moveTo>
                  <a:lnTo>
                    <a:pt x="64896" y="633984"/>
                  </a:lnTo>
                  <a:lnTo>
                    <a:pt x="64896" y="693420"/>
                  </a:lnTo>
                  <a:lnTo>
                    <a:pt x="84708" y="693420"/>
                  </a:lnTo>
                  <a:lnTo>
                    <a:pt x="84708" y="633984"/>
                  </a:lnTo>
                  <a:close/>
                </a:path>
                <a:path w="149860" h="847089">
                  <a:moveTo>
                    <a:pt x="11302" y="700786"/>
                  </a:moveTo>
                  <a:lnTo>
                    <a:pt x="1650" y="706120"/>
                  </a:lnTo>
                  <a:lnTo>
                    <a:pt x="0" y="712089"/>
                  </a:lnTo>
                  <a:lnTo>
                    <a:pt x="74802" y="846836"/>
                  </a:lnTo>
                  <a:lnTo>
                    <a:pt x="86153" y="826389"/>
                  </a:lnTo>
                  <a:lnTo>
                    <a:pt x="64896" y="826389"/>
                  </a:lnTo>
                  <a:lnTo>
                    <a:pt x="64896" y="792480"/>
                  </a:lnTo>
                  <a:lnTo>
                    <a:pt x="67281" y="792480"/>
                  </a:lnTo>
                  <a:lnTo>
                    <a:pt x="19938" y="707263"/>
                  </a:lnTo>
                  <a:lnTo>
                    <a:pt x="17271" y="702564"/>
                  </a:lnTo>
                  <a:lnTo>
                    <a:pt x="11302" y="700786"/>
                  </a:lnTo>
                  <a:close/>
                </a:path>
                <a:path w="149860" h="847089">
                  <a:moveTo>
                    <a:pt x="67281" y="792480"/>
                  </a:moveTo>
                  <a:lnTo>
                    <a:pt x="64896" y="792480"/>
                  </a:lnTo>
                  <a:lnTo>
                    <a:pt x="64896" y="826389"/>
                  </a:lnTo>
                  <a:lnTo>
                    <a:pt x="84708" y="826389"/>
                  </a:lnTo>
                  <a:lnTo>
                    <a:pt x="84708" y="821563"/>
                  </a:lnTo>
                  <a:lnTo>
                    <a:pt x="66166" y="821563"/>
                  </a:lnTo>
                  <a:lnTo>
                    <a:pt x="74802" y="806018"/>
                  </a:lnTo>
                  <a:lnTo>
                    <a:pt x="67281" y="792480"/>
                  </a:lnTo>
                  <a:close/>
                </a:path>
                <a:path w="149860" h="847089">
                  <a:moveTo>
                    <a:pt x="104978" y="792480"/>
                  </a:moveTo>
                  <a:lnTo>
                    <a:pt x="84708" y="792480"/>
                  </a:lnTo>
                  <a:lnTo>
                    <a:pt x="84708" y="826389"/>
                  </a:lnTo>
                  <a:lnTo>
                    <a:pt x="86153" y="826389"/>
                  </a:lnTo>
                  <a:lnTo>
                    <a:pt x="104978" y="792480"/>
                  </a:lnTo>
                  <a:close/>
                </a:path>
                <a:path w="149860" h="847089">
                  <a:moveTo>
                    <a:pt x="74802" y="806018"/>
                  </a:moveTo>
                  <a:lnTo>
                    <a:pt x="66166" y="821563"/>
                  </a:lnTo>
                  <a:lnTo>
                    <a:pt x="83438" y="821563"/>
                  </a:lnTo>
                  <a:lnTo>
                    <a:pt x="74802" y="806018"/>
                  </a:lnTo>
                  <a:close/>
                </a:path>
                <a:path w="149860" h="847089">
                  <a:moveTo>
                    <a:pt x="138302" y="700786"/>
                  </a:moveTo>
                  <a:lnTo>
                    <a:pt x="132333" y="702564"/>
                  </a:lnTo>
                  <a:lnTo>
                    <a:pt x="129666" y="707263"/>
                  </a:lnTo>
                  <a:lnTo>
                    <a:pt x="74802" y="806018"/>
                  </a:lnTo>
                  <a:lnTo>
                    <a:pt x="83438" y="821563"/>
                  </a:lnTo>
                  <a:lnTo>
                    <a:pt x="84708" y="821563"/>
                  </a:lnTo>
                  <a:lnTo>
                    <a:pt x="84708" y="792480"/>
                  </a:lnTo>
                  <a:lnTo>
                    <a:pt x="104978" y="792480"/>
                  </a:lnTo>
                  <a:lnTo>
                    <a:pt x="149605" y="712089"/>
                  </a:lnTo>
                  <a:lnTo>
                    <a:pt x="147954" y="706120"/>
                  </a:lnTo>
                  <a:lnTo>
                    <a:pt x="138302" y="700786"/>
                  </a:lnTo>
                  <a:close/>
                </a:path>
                <a:path w="149860" h="847089">
                  <a:moveTo>
                    <a:pt x="82324" y="792480"/>
                  </a:moveTo>
                  <a:lnTo>
                    <a:pt x="67281" y="792480"/>
                  </a:lnTo>
                  <a:lnTo>
                    <a:pt x="74802" y="806018"/>
                  </a:lnTo>
                  <a:lnTo>
                    <a:pt x="82324" y="792480"/>
                  </a:lnTo>
                  <a:close/>
                </a:path>
                <a:path w="149860" h="847089">
                  <a:moveTo>
                    <a:pt x="84708" y="713232"/>
                  </a:moveTo>
                  <a:lnTo>
                    <a:pt x="64896" y="713232"/>
                  </a:lnTo>
                  <a:lnTo>
                    <a:pt x="64896" y="772668"/>
                  </a:lnTo>
                  <a:lnTo>
                    <a:pt x="84708" y="772668"/>
                  </a:lnTo>
                  <a:lnTo>
                    <a:pt x="84708" y="71323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094981" y="265252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4" h="373380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5"/>
                  </a:lnTo>
                  <a:lnTo>
                    <a:pt x="6697" y="137054"/>
                  </a:lnTo>
                  <a:lnTo>
                    <a:pt x="0" y="186689"/>
                  </a:lnTo>
                  <a:lnTo>
                    <a:pt x="6697" y="236325"/>
                  </a:lnTo>
                  <a:lnTo>
                    <a:pt x="25597" y="280923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79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3" y="186689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094981" y="2652522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4" h="373380">
                  <a:moveTo>
                    <a:pt x="0" y="186689"/>
                  </a:moveTo>
                  <a:lnTo>
                    <a:pt x="6697" y="137054"/>
                  </a:lnTo>
                  <a:lnTo>
                    <a:pt x="25597" y="92455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89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79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3"/>
                  </a:lnTo>
                  <a:lnTo>
                    <a:pt x="6697" y="236325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831329" y="3873246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40" h="861060">
                  <a:moveTo>
                    <a:pt x="713231" y="0"/>
                  </a:moveTo>
                  <a:lnTo>
                    <a:pt x="182879" y="0"/>
                  </a:lnTo>
                  <a:lnTo>
                    <a:pt x="0" y="182879"/>
                  </a:lnTo>
                  <a:lnTo>
                    <a:pt x="0" y="861059"/>
                  </a:lnTo>
                  <a:lnTo>
                    <a:pt x="713231" y="861059"/>
                  </a:lnTo>
                  <a:lnTo>
                    <a:pt x="7132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831329" y="3873246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182879" y="0"/>
                  </a:moveTo>
                  <a:lnTo>
                    <a:pt x="0" y="182879"/>
                  </a:lnTo>
                  <a:lnTo>
                    <a:pt x="146303" y="146303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9E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31329" y="3873246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40" h="861060">
                  <a:moveTo>
                    <a:pt x="182879" y="0"/>
                  </a:moveTo>
                  <a:lnTo>
                    <a:pt x="146303" y="146303"/>
                  </a:lnTo>
                  <a:lnTo>
                    <a:pt x="0" y="182879"/>
                  </a:lnTo>
                  <a:lnTo>
                    <a:pt x="182879" y="0"/>
                  </a:lnTo>
                  <a:lnTo>
                    <a:pt x="713231" y="0"/>
                  </a:lnTo>
                  <a:lnTo>
                    <a:pt x="713231" y="861059"/>
                  </a:lnTo>
                  <a:lnTo>
                    <a:pt x="0" y="861059"/>
                  </a:lnTo>
                  <a:lnTo>
                    <a:pt x="0" y="182879"/>
                  </a:lnTo>
                </a:path>
              </a:pathLst>
            </a:custGeom>
            <a:ln w="38100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5817" y="3943350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40" h="861060">
                  <a:moveTo>
                    <a:pt x="713231" y="0"/>
                  </a:moveTo>
                  <a:lnTo>
                    <a:pt x="182879" y="0"/>
                  </a:lnTo>
                  <a:lnTo>
                    <a:pt x="0" y="182880"/>
                  </a:lnTo>
                  <a:lnTo>
                    <a:pt x="0" y="861060"/>
                  </a:lnTo>
                  <a:lnTo>
                    <a:pt x="713231" y="861060"/>
                  </a:lnTo>
                  <a:lnTo>
                    <a:pt x="713231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25817" y="3943350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182879" y="0"/>
                  </a:moveTo>
                  <a:lnTo>
                    <a:pt x="0" y="182880"/>
                  </a:lnTo>
                  <a:lnTo>
                    <a:pt x="146303" y="146304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DB8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925817" y="3943350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40" h="861060">
                  <a:moveTo>
                    <a:pt x="182879" y="0"/>
                  </a:moveTo>
                  <a:lnTo>
                    <a:pt x="146303" y="146304"/>
                  </a:lnTo>
                  <a:lnTo>
                    <a:pt x="0" y="182880"/>
                  </a:lnTo>
                  <a:lnTo>
                    <a:pt x="182879" y="0"/>
                  </a:lnTo>
                  <a:lnTo>
                    <a:pt x="713231" y="0"/>
                  </a:lnTo>
                  <a:lnTo>
                    <a:pt x="713231" y="861060"/>
                  </a:lnTo>
                  <a:lnTo>
                    <a:pt x="0" y="861060"/>
                  </a:lnTo>
                  <a:lnTo>
                    <a:pt x="0" y="182880"/>
                  </a:lnTo>
                </a:path>
              </a:pathLst>
            </a:custGeom>
            <a:ln w="381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20305" y="4014977"/>
              <a:ext cx="713740" cy="859790"/>
            </a:xfrm>
            <a:custGeom>
              <a:avLst/>
              <a:gdLst/>
              <a:ahLst/>
              <a:cxnLst/>
              <a:rect l="l" t="t" r="r" b="b"/>
              <a:pathLst>
                <a:path w="713740" h="859789">
                  <a:moveTo>
                    <a:pt x="713232" y="0"/>
                  </a:moveTo>
                  <a:lnTo>
                    <a:pt x="182879" y="0"/>
                  </a:lnTo>
                  <a:lnTo>
                    <a:pt x="0" y="182880"/>
                  </a:lnTo>
                  <a:lnTo>
                    <a:pt x="0" y="859536"/>
                  </a:lnTo>
                  <a:lnTo>
                    <a:pt x="713232" y="859536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020305" y="401497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182879" y="0"/>
                  </a:moveTo>
                  <a:lnTo>
                    <a:pt x="0" y="182880"/>
                  </a:lnTo>
                  <a:lnTo>
                    <a:pt x="146303" y="146304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97A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020305" y="4014977"/>
              <a:ext cx="713740" cy="859790"/>
            </a:xfrm>
            <a:custGeom>
              <a:avLst/>
              <a:gdLst/>
              <a:ahLst/>
              <a:cxnLst/>
              <a:rect l="l" t="t" r="r" b="b"/>
              <a:pathLst>
                <a:path w="713740" h="859789">
                  <a:moveTo>
                    <a:pt x="182879" y="0"/>
                  </a:moveTo>
                  <a:lnTo>
                    <a:pt x="146303" y="146304"/>
                  </a:lnTo>
                  <a:lnTo>
                    <a:pt x="0" y="182880"/>
                  </a:lnTo>
                  <a:lnTo>
                    <a:pt x="182879" y="0"/>
                  </a:lnTo>
                  <a:lnTo>
                    <a:pt x="713232" y="0"/>
                  </a:lnTo>
                  <a:lnTo>
                    <a:pt x="713232" y="859536"/>
                  </a:lnTo>
                  <a:lnTo>
                    <a:pt x="0" y="859536"/>
                  </a:lnTo>
                  <a:lnTo>
                    <a:pt x="0" y="182880"/>
                  </a:lnTo>
                </a:path>
              </a:pathLst>
            </a:custGeom>
            <a:ln w="381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207630" y="3025902"/>
              <a:ext cx="149860" cy="847090"/>
            </a:xfrm>
            <a:custGeom>
              <a:avLst/>
              <a:gdLst/>
              <a:ahLst/>
              <a:cxnLst/>
              <a:rect l="l" t="t" r="r" b="b"/>
              <a:pathLst>
                <a:path w="149859" h="847089">
                  <a:moveTo>
                    <a:pt x="84709" y="0"/>
                  </a:moveTo>
                  <a:lnTo>
                    <a:pt x="64897" y="0"/>
                  </a:lnTo>
                  <a:lnTo>
                    <a:pt x="64897" y="59436"/>
                  </a:lnTo>
                  <a:lnTo>
                    <a:pt x="84709" y="59436"/>
                  </a:lnTo>
                  <a:lnTo>
                    <a:pt x="84709" y="0"/>
                  </a:lnTo>
                  <a:close/>
                </a:path>
                <a:path w="149859" h="847089">
                  <a:moveTo>
                    <a:pt x="84709" y="79248"/>
                  </a:moveTo>
                  <a:lnTo>
                    <a:pt x="64897" y="79248"/>
                  </a:lnTo>
                  <a:lnTo>
                    <a:pt x="64897" y="138684"/>
                  </a:lnTo>
                  <a:lnTo>
                    <a:pt x="84709" y="138684"/>
                  </a:lnTo>
                  <a:lnTo>
                    <a:pt x="84709" y="79248"/>
                  </a:lnTo>
                  <a:close/>
                </a:path>
                <a:path w="149859" h="847089">
                  <a:moveTo>
                    <a:pt x="84709" y="158496"/>
                  </a:moveTo>
                  <a:lnTo>
                    <a:pt x="64897" y="158496"/>
                  </a:lnTo>
                  <a:lnTo>
                    <a:pt x="64897" y="217932"/>
                  </a:lnTo>
                  <a:lnTo>
                    <a:pt x="84709" y="217932"/>
                  </a:lnTo>
                  <a:lnTo>
                    <a:pt x="84709" y="158496"/>
                  </a:lnTo>
                  <a:close/>
                </a:path>
                <a:path w="149859" h="847089">
                  <a:moveTo>
                    <a:pt x="84709" y="237744"/>
                  </a:moveTo>
                  <a:lnTo>
                    <a:pt x="64897" y="237744"/>
                  </a:lnTo>
                  <a:lnTo>
                    <a:pt x="64897" y="297180"/>
                  </a:lnTo>
                  <a:lnTo>
                    <a:pt x="84709" y="297180"/>
                  </a:lnTo>
                  <a:lnTo>
                    <a:pt x="84709" y="237744"/>
                  </a:lnTo>
                  <a:close/>
                </a:path>
                <a:path w="149859" h="847089">
                  <a:moveTo>
                    <a:pt x="84709" y="316992"/>
                  </a:moveTo>
                  <a:lnTo>
                    <a:pt x="64897" y="316992"/>
                  </a:lnTo>
                  <a:lnTo>
                    <a:pt x="64897" y="376427"/>
                  </a:lnTo>
                  <a:lnTo>
                    <a:pt x="84709" y="376427"/>
                  </a:lnTo>
                  <a:lnTo>
                    <a:pt x="84709" y="316992"/>
                  </a:lnTo>
                  <a:close/>
                </a:path>
                <a:path w="149859" h="847089">
                  <a:moveTo>
                    <a:pt x="84709" y="396239"/>
                  </a:moveTo>
                  <a:lnTo>
                    <a:pt x="64897" y="396239"/>
                  </a:lnTo>
                  <a:lnTo>
                    <a:pt x="64897" y="455675"/>
                  </a:lnTo>
                  <a:lnTo>
                    <a:pt x="84709" y="455675"/>
                  </a:lnTo>
                  <a:lnTo>
                    <a:pt x="84709" y="396239"/>
                  </a:lnTo>
                  <a:close/>
                </a:path>
                <a:path w="149859" h="847089">
                  <a:moveTo>
                    <a:pt x="84709" y="475488"/>
                  </a:moveTo>
                  <a:lnTo>
                    <a:pt x="64897" y="475488"/>
                  </a:lnTo>
                  <a:lnTo>
                    <a:pt x="64897" y="534924"/>
                  </a:lnTo>
                  <a:lnTo>
                    <a:pt x="84709" y="534924"/>
                  </a:lnTo>
                  <a:lnTo>
                    <a:pt x="84709" y="475488"/>
                  </a:lnTo>
                  <a:close/>
                </a:path>
                <a:path w="149859" h="847089">
                  <a:moveTo>
                    <a:pt x="84709" y="554736"/>
                  </a:moveTo>
                  <a:lnTo>
                    <a:pt x="64897" y="554736"/>
                  </a:lnTo>
                  <a:lnTo>
                    <a:pt x="64897" y="614172"/>
                  </a:lnTo>
                  <a:lnTo>
                    <a:pt x="84709" y="614172"/>
                  </a:lnTo>
                  <a:lnTo>
                    <a:pt x="84709" y="554736"/>
                  </a:lnTo>
                  <a:close/>
                </a:path>
                <a:path w="149859" h="847089">
                  <a:moveTo>
                    <a:pt x="84709" y="633984"/>
                  </a:moveTo>
                  <a:lnTo>
                    <a:pt x="64897" y="633984"/>
                  </a:lnTo>
                  <a:lnTo>
                    <a:pt x="64897" y="693420"/>
                  </a:lnTo>
                  <a:lnTo>
                    <a:pt x="84709" y="693420"/>
                  </a:lnTo>
                  <a:lnTo>
                    <a:pt x="84709" y="633984"/>
                  </a:lnTo>
                  <a:close/>
                </a:path>
                <a:path w="149859" h="847089">
                  <a:moveTo>
                    <a:pt x="11302" y="700786"/>
                  </a:moveTo>
                  <a:lnTo>
                    <a:pt x="1650" y="706120"/>
                  </a:lnTo>
                  <a:lnTo>
                    <a:pt x="0" y="712089"/>
                  </a:lnTo>
                  <a:lnTo>
                    <a:pt x="74802" y="846836"/>
                  </a:lnTo>
                  <a:lnTo>
                    <a:pt x="86153" y="826389"/>
                  </a:lnTo>
                  <a:lnTo>
                    <a:pt x="64897" y="826389"/>
                  </a:lnTo>
                  <a:lnTo>
                    <a:pt x="64897" y="792480"/>
                  </a:lnTo>
                  <a:lnTo>
                    <a:pt x="67281" y="792480"/>
                  </a:lnTo>
                  <a:lnTo>
                    <a:pt x="19939" y="707263"/>
                  </a:lnTo>
                  <a:lnTo>
                    <a:pt x="17272" y="702564"/>
                  </a:lnTo>
                  <a:lnTo>
                    <a:pt x="11302" y="700786"/>
                  </a:lnTo>
                  <a:close/>
                </a:path>
                <a:path w="149859" h="847089">
                  <a:moveTo>
                    <a:pt x="67281" y="792480"/>
                  </a:moveTo>
                  <a:lnTo>
                    <a:pt x="64897" y="792480"/>
                  </a:lnTo>
                  <a:lnTo>
                    <a:pt x="64897" y="826389"/>
                  </a:lnTo>
                  <a:lnTo>
                    <a:pt x="84709" y="826389"/>
                  </a:lnTo>
                  <a:lnTo>
                    <a:pt x="84709" y="821563"/>
                  </a:lnTo>
                  <a:lnTo>
                    <a:pt x="66167" y="821563"/>
                  </a:lnTo>
                  <a:lnTo>
                    <a:pt x="74803" y="806018"/>
                  </a:lnTo>
                  <a:lnTo>
                    <a:pt x="67281" y="792480"/>
                  </a:lnTo>
                  <a:close/>
                </a:path>
                <a:path w="149859" h="847089">
                  <a:moveTo>
                    <a:pt x="104978" y="792480"/>
                  </a:moveTo>
                  <a:lnTo>
                    <a:pt x="84709" y="792480"/>
                  </a:lnTo>
                  <a:lnTo>
                    <a:pt x="84709" y="826389"/>
                  </a:lnTo>
                  <a:lnTo>
                    <a:pt x="86153" y="826389"/>
                  </a:lnTo>
                  <a:lnTo>
                    <a:pt x="104978" y="792480"/>
                  </a:lnTo>
                  <a:close/>
                </a:path>
                <a:path w="149859" h="847089">
                  <a:moveTo>
                    <a:pt x="74803" y="806018"/>
                  </a:moveTo>
                  <a:lnTo>
                    <a:pt x="66167" y="821563"/>
                  </a:lnTo>
                  <a:lnTo>
                    <a:pt x="83439" y="821563"/>
                  </a:lnTo>
                  <a:lnTo>
                    <a:pt x="74803" y="806018"/>
                  </a:lnTo>
                  <a:close/>
                </a:path>
                <a:path w="149859" h="847089">
                  <a:moveTo>
                    <a:pt x="138302" y="700786"/>
                  </a:moveTo>
                  <a:lnTo>
                    <a:pt x="132334" y="702564"/>
                  </a:lnTo>
                  <a:lnTo>
                    <a:pt x="129667" y="707263"/>
                  </a:lnTo>
                  <a:lnTo>
                    <a:pt x="74803" y="806018"/>
                  </a:lnTo>
                  <a:lnTo>
                    <a:pt x="83439" y="821563"/>
                  </a:lnTo>
                  <a:lnTo>
                    <a:pt x="84709" y="821563"/>
                  </a:lnTo>
                  <a:lnTo>
                    <a:pt x="84709" y="792480"/>
                  </a:lnTo>
                  <a:lnTo>
                    <a:pt x="104978" y="792480"/>
                  </a:lnTo>
                  <a:lnTo>
                    <a:pt x="149605" y="712089"/>
                  </a:lnTo>
                  <a:lnTo>
                    <a:pt x="147954" y="706120"/>
                  </a:lnTo>
                  <a:lnTo>
                    <a:pt x="138302" y="700786"/>
                  </a:lnTo>
                  <a:close/>
                </a:path>
                <a:path w="149859" h="847089">
                  <a:moveTo>
                    <a:pt x="82324" y="792480"/>
                  </a:moveTo>
                  <a:lnTo>
                    <a:pt x="67281" y="792480"/>
                  </a:lnTo>
                  <a:lnTo>
                    <a:pt x="74803" y="806018"/>
                  </a:lnTo>
                  <a:lnTo>
                    <a:pt x="82324" y="792480"/>
                  </a:lnTo>
                  <a:close/>
                </a:path>
                <a:path w="149859" h="847089">
                  <a:moveTo>
                    <a:pt x="84709" y="713232"/>
                  </a:moveTo>
                  <a:lnTo>
                    <a:pt x="64897" y="713232"/>
                  </a:lnTo>
                  <a:lnTo>
                    <a:pt x="64897" y="772668"/>
                  </a:lnTo>
                  <a:lnTo>
                    <a:pt x="84709" y="772668"/>
                  </a:lnTo>
                  <a:lnTo>
                    <a:pt x="84709" y="71323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147566" y="2724289"/>
              <a:ext cx="2727325" cy="228600"/>
            </a:xfrm>
            <a:custGeom>
              <a:avLst/>
              <a:gdLst/>
              <a:ahLst/>
              <a:cxnLst/>
              <a:rect l="l" t="t" r="r" b="b"/>
              <a:pathLst>
                <a:path w="2727325" h="228600">
                  <a:moveTo>
                    <a:pt x="891921" y="114160"/>
                  </a:moveTo>
                  <a:lnTo>
                    <a:pt x="857618" y="95110"/>
                  </a:lnTo>
                  <a:lnTo>
                    <a:pt x="690499" y="2273"/>
                  </a:lnTo>
                  <a:lnTo>
                    <a:pt x="683323" y="0"/>
                  </a:lnTo>
                  <a:lnTo>
                    <a:pt x="676059" y="622"/>
                  </a:lnTo>
                  <a:lnTo>
                    <a:pt x="669544" y="3924"/>
                  </a:lnTo>
                  <a:lnTo>
                    <a:pt x="664591" y="9639"/>
                  </a:lnTo>
                  <a:lnTo>
                    <a:pt x="662305" y="16891"/>
                  </a:lnTo>
                  <a:lnTo>
                    <a:pt x="662952" y="24168"/>
                  </a:lnTo>
                  <a:lnTo>
                    <a:pt x="666280" y="30670"/>
                  </a:lnTo>
                  <a:lnTo>
                    <a:pt x="672084" y="35547"/>
                  </a:lnTo>
                  <a:lnTo>
                    <a:pt x="779297" y="95110"/>
                  </a:lnTo>
                  <a:lnTo>
                    <a:pt x="0" y="95110"/>
                  </a:lnTo>
                  <a:lnTo>
                    <a:pt x="0" y="133210"/>
                  </a:lnTo>
                  <a:lnTo>
                    <a:pt x="779297" y="133210"/>
                  </a:lnTo>
                  <a:lnTo>
                    <a:pt x="672084" y="192773"/>
                  </a:lnTo>
                  <a:lnTo>
                    <a:pt x="666280" y="197662"/>
                  </a:lnTo>
                  <a:lnTo>
                    <a:pt x="662952" y="204165"/>
                  </a:lnTo>
                  <a:lnTo>
                    <a:pt x="662305" y="211442"/>
                  </a:lnTo>
                  <a:lnTo>
                    <a:pt x="664591" y="218681"/>
                  </a:lnTo>
                  <a:lnTo>
                    <a:pt x="669544" y="224409"/>
                  </a:lnTo>
                  <a:lnTo>
                    <a:pt x="676059" y="227698"/>
                  </a:lnTo>
                  <a:lnTo>
                    <a:pt x="683323" y="228333"/>
                  </a:lnTo>
                  <a:lnTo>
                    <a:pt x="690499" y="226047"/>
                  </a:lnTo>
                  <a:lnTo>
                    <a:pt x="857618" y="133210"/>
                  </a:lnTo>
                  <a:lnTo>
                    <a:pt x="891921" y="114160"/>
                  </a:lnTo>
                  <a:close/>
                </a:path>
                <a:path w="2727325" h="228600">
                  <a:moveTo>
                    <a:pt x="2726817" y="114160"/>
                  </a:moveTo>
                  <a:lnTo>
                    <a:pt x="2692514" y="95110"/>
                  </a:lnTo>
                  <a:lnTo>
                    <a:pt x="2525395" y="2273"/>
                  </a:lnTo>
                  <a:lnTo>
                    <a:pt x="2518219" y="0"/>
                  </a:lnTo>
                  <a:lnTo>
                    <a:pt x="2510955" y="622"/>
                  </a:lnTo>
                  <a:lnTo>
                    <a:pt x="2504440" y="3924"/>
                  </a:lnTo>
                  <a:lnTo>
                    <a:pt x="2499487" y="9639"/>
                  </a:lnTo>
                  <a:lnTo>
                    <a:pt x="2497201" y="16891"/>
                  </a:lnTo>
                  <a:lnTo>
                    <a:pt x="2497848" y="24168"/>
                  </a:lnTo>
                  <a:lnTo>
                    <a:pt x="2501176" y="30670"/>
                  </a:lnTo>
                  <a:lnTo>
                    <a:pt x="2506980" y="35547"/>
                  </a:lnTo>
                  <a:lnTo>
                    <a:pt x="2614193" y="95110"/>
                  </a:lnTo>
                  <a:lnTo>
                    <a:pt x="1834896" y="95110"/>
                  </a:lnTo>
                  <a:lnTo>
                    <a:pt x="1834896" y="133210"/>
                  </a:lnTo>
                  <a:lnTo>
                    <a:pt x="2614193" y="133210"/>
                  </a:lnTo>
                  <a:lnTo>
                    <a:pt x="2506980" y="192773"/>
                  </a:lnTo>
                  <a:lnTo>
                    <a:pt x="2501176" y="197662"/>
                  </a:lnTo>
                  <a:lnTo>
                    <a:pt x="2497848" y="204165"/>
                  </a:lnTo>
                  <a:lnTo>
                    <a:pt x="2497201" y="211442"/>
                  </a:lnTo>
                  <a:lnTo>
                    <a:pt x="2499487" y="218681"/>
                  </a:lnTo>
                  <a:lnTo>
                    <a:pt x="2504440" y="224409"/>
                  </a:lnTo>
                  <a:lnTo>
                    <a:pt x="2510955" y="227698"/>
                  </a:lnTo>
                  <a:lnTo>
                    <a:pt x="2518219" y="228333"/>
                  </a:lnTo>
                  <a:lnTo>
                    <a:pt x="2525395" y="226047"/>
                  </a:lnTo>
                  <a:lnTo>
                    <a:pt x="2692514" y="133210"/>
                  </a:lnTo>
                  <a:lnTo>
                    <a:pt x="2726817" y="11416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243583" y="4968240"/>
            <a:ext cx="1318260" cy="368935"/>
          </a:xfrm>
          <a:prstGeom prst="rect">
            <a:avLst/>
          </a:prstGeom>
          <a:solidFill>
            <a:srgbClr val="F1F1F1"/>
          </a:solidFill>
          <a:ln w="9144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250"/>
              </a:spcBef>
            </a:pPr>
            <a:r>
              <a:rPr sz="1800" b="1" spc="-10" dirty="0">
                <a:latin typeface="Calibri"/>
                <a:cs typeface="Calibri"/>
              </a:rPr>
              <a:t>Versão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037332" y="4968240"/>
            <a:ext cx="1316990" cy="368935"/>
          </a:xfrm>
          <a:prstGeom prst="rect">
            <a:avLst/>
          </a:prstGeom>
          <a:solidFill>
            <a:srgbClr val="F1F1F1"/>
          </a:solidFill>
          <a:ln w="9144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53365">
              <a:lnSpc>
                <a:spcPct val="100000"/>
              </a:lnSpc>
              <a:spcBef>
                <a:spcPts val="250"/>
              </a:spcBef>
            </a:pPr>
            <a:r>
              <a:rPr sz="1800" b="1" spc="-10" dirty="0">
                <a:latin typeface="Calibri"/>
                <a:cs typeface="Calibri"/>
              </a:rPr>
              <a:t>Versão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spc="-6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829555" y="4968240"/>
            <a:ext cx="1318260" cy="368935"/>
          </a:xfrm>
          <a:prstGeom prst="rect">
            <a:avLst/>
          </a:prstGeom>
          <a:solidFill>
            <a:srgbClr val="F1F1F1"/>
          </a:solidFill>
          <a:ln w="9144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250"/>
              </a:spcBef>
            </a:pPr>
            <a:r>
              <a:rPr sz="1800" b="1" spc="-10" dirty="0">
                <a:latin typeface="Calibri"/>
                <a:cs typeface="Calibri"/>
              </a:rPr>
              <a:t>Versão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623304" y="4968240"/>
            <a:ext cx="1316990" cy="368935"/>
          </a:xfrm>
          <a:prstGeom prst="rect">
            <a:avLst/>
          </a:prstGeom>
          <a:solidFill>
            <a:srgbClr val="F1F1F1"/>
          </a:solidFill>
          <a:ln w="9144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250"/>
              </a:spcBef>
            </a:pPr>
            <a:r>
              <a:rPr sz="1800" b="1" spc="-10" dirty="0">
                <a:latin typeface="Calibri"/>
                <a:cs typeface="Calibri"/>
              </a:rPr>
              <a:t>Versão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322958" y="5732475"/>
            <a:ext cx="7025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Cada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versão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“foto”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diretório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trabalho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será </a:t>
            </a:r>
            <a:r>
              <a:rPr sz="2400" spc="-10" dirty="0">
                <a:latin typeface="Calibri"/>
                <a:cs typeface="Calibri"/>
              </a:rPr>
              <a:t>representado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círculo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azul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denominado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commit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1991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Recuperando</a:t>
            </a:r>
            <a:r>
              <a:rPr spc="-95" dirty="0"/>
              <a:t> </a:t>
            </a:r>
            <a:r>
              <a:rPr spc="-10" dirty="0"/>
              <a:t>Arquivos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69820" y="2104644"/>
            <a:ext cx="6151245" cy="520065"/>
            <a:chOff x="2369820" y="2104644"/>
            <a:chExt cx="6151245" cy="520065"/>
          </a:xfrm>
        </p:grpSpPr>
        <p:sp>
          <p:nvSpPr>
            <p:cNvPr id="4" name="object 4"/>
            <p:cNvSpPr/>
            <p:nvPr/>
          </p:nvSpPr>
          <p:spPr>
            <a:xfrm>
              <a:off x="2374392" y="2109216"/>
              <a:ext cx="6141720" cy="510540"/>
            </a:xfrm>
            <a:custGeom>
              <a:avLst/>
              <a:gdLst/>
              <a:ahLst/>
              <a:cxnLst/>
              <a:rect l="l" t="t" r="r" b="b"/>
              <a:pathLst>
                <a:path w="6141720" h="510539">
                  <a:moveTo>
                    <a:pt x="6056630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6056630" y="510539"/>
                  </a:lnTo>
                  <a:lnTo>
                    <a:pt x="6089749" y="503852"/>
                  </a:lnTo>
                  <a:lnTo>
                    <a:pt x="6116796" y="485616"/>
                  </a:lnTo>
                  <a:lnTo>
                    <a:pt x="6135032" y="458569"/>
                  </a:lnTo>
                  <a:lnTo>
                    <a:pt x="6141719" y="425450"/>
                  </a:lnTo>
                  <a:lnTo>
                    <a:pt x="6141719" y="85089"/>
                  </a:lnTo>
                  <a:lnTo>
                    <a:pt x="6135032" y="51970"/>
                  </a:lnTo>
                  <a:lnTo>
                    <a:pt x="6116796" y="24923"/>
                  </a:lnTo>
                  <a:lnTo>
                    <a:pt x="6089749" y="6687"/>
                  </a:lnTo>
                  <a:lnTo>
                    <a:pt x="60566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74392" y="2109216"/>
              <a:ext cx="6141720" cy="510540"/>
            </a:xfrm>
            <a:custGeom>
              <a:avLst/>
              <a:gdLst/>
              <a:ahLst/>
              <a:cxnLst/>
              <a:rect l="l" t="t" r="r" b="b"/>
              <a:pathLst>
                <a:path w="61417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6056630" y="0"/>
                  </a:lnTo>
                  <a:lnTo>
                    <a:pt x="6089749" y="6687"/>
                  </a:lnTo>
                  <a:lnTo>
                    <a:pt x="6116796" y="24923"/>
                  </a:lnTo>
                  <a:lnTo>
                    <a:pt x="6135032" y="51970"/>
                  </a:lnTo>
                  <a:lnTo>
                    <a:pt x="6141719" y="85089"/>
                  </a:lnTo>
                  <a:lnTo>
                    <a:pt x="6141719" y="425450"/>
                  </a:lnTo>
                  <a:lnTo>
                    <a:pt x="6135032" y="458569"/>
                  </a:lnTo>
                  <a:lnTo>
                    <a:pt x="6116796" y="485616"/>
                  </a:lnTo>
                  <a:lnTo>
                    <a:pt x="6089749" y="503852"/>
                  </a:lnTo>
                  <a:lnTo>
                    <a:pt x="6056630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369820" y="3479291"/>
            <a:ext cx="6151245" cy="520065"/>
            <a:chOff x="2369820" y="3479291"/>
            <a:chExt cx="6151245" cy="520065"/>
          </a:xfrm>
        </p:grpSpPr>
        <p:sp>
          <p:nvSpPr>
            <p:cNvPr id="7" name="object 7"/>
            <p:cNvSpPr/>
            <p:nvPr/>
          </p:nvSpPr>
          <p:spPr>
            <a:xfrm>
              <a:off x="2374392" y="3483863"/>
              <a:ext cx="6141720" cy="510540"/>
            </a:xfrm>
            <a:custGeom>
              <a:avLst/>
              <a:gdLst/>
              <a:ahLst/>
              <a:cxnLst/>
              <a:rect l="l" t="t" r="r" b="b"/>
              <a:pathLst>
                <a:path w="6141720" h="510539">
                  <a:moveTo>
                    <a:pt x="6056630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40"/>
                  </a:lnTo>
                  <a:lnTo>
                    <a:pt x="6056630" y="510540"/>
                  </a:lnTo>
                  <a:lnTo>
                    <a:pt x="6089749" y="503852"/>
                  </a:lnTo>
                  <a:lnTo>
                    <a:pt x="6116796" y="485616"/>
                  </a:lnTo>
                  <a:lnTo>
                    <a:pt x="6135032" y="458569"/>
                  </a:lnTo>
                  <a:lnTo>
                    <a:pt x="6141719" y="425450"/>
                  </a:lnTo>
                  <a:lnTo>
                    <a:pt x="6141719" y="85089"/>
                  </a:lnTo>
                  <a:lnTo>
                    <a:pt x="6135032" y="51970"/>
                  </a:lnTo>
                  <a:lnTo>
                    <a:pt x="6116796" y="24923"/>
                  </a:lnTo>
                  <a:lnTo>
                    <a:pt x="6089749" y="6687"/>
                  </a:lnTo>
                  <a:lnTo>
                    <a:pt x="60566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74392" y="3483863"/>
              <a:ext cx="6141720" cy="510540"/>
            </a:xfrm>
            <a:custGeom>
              <a:avLst/>
              <a:gdLst/>
              <a:ahLst/>
              <a:cxnLst/>
              <a:rect l="l" t="t" r="r" b="b"/>
              <a:pathLst>
                <a:path w="61417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6056630" y="0"/>
                  </a:lnTo>
                  <a:lnTo>
                    <a:pt x="6089749" y="6687"/>
                  </a:lnTo>
                  <a:lnTo>
                    <a:pt x="6116796" y="24923"/>
                  </a:lnTo>
                  <a:lnTo>
                    <a:pt x="6135032" y="51970"/>
                  </a:lnTo>
                  <a:lnTo>
                    <a:pt x="6141719" y="85089"/>
                  </a:lnTo>
                  <a:lnTo>
                    <a:pt x="6141719" y="425450"/>
                  </a:lnTo>
                  <a:lnTo>
                    <a:pt x="6135032" y="458569"/>
                  </a:lnTo>
                  <a:lnTo>
                    <a:pt x="6116796" y="485616"/>
                  </a:lnTo>
                  <a:lnTo>
                    <a:pt x="6089749" y="503852"/>
                  </a:lnTo>
                  <a:lnTo>
                    <a:pt x="6056630" y="510540"/>
                  </a:lnTo>
                  <a:lnTo>
                    <a:pt x="85089" y="510540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369820" y="4867655"/>
            <a:ext cx="6151245" cy="520065"/>
            <a:chOff x="2369820" y="4867655"/>
            <a:chExt cx="6151245" cy="520065"/>
          </a:xfrm>
        </p:grpSpPr>
        <p:sp>
          <p:nvSpPr>
            <p:cNvPr id="10" name="object 10"/>
            <p:cNvSpPr/>
            <p:nvPr/>
          </p:nvSpPr>
          <p:spPr>
            <a:xfrm>
              <a:off x="2374392" y="4872227"/>
              <a:ext cx="6141720" cy="510540"/>
            </a:xfrm>
            <a:custGeom>
              <a:avLst/>
              <a:gdLst/>
              <a:ahLst/>
              <a:cxnLst/>
              <a:rect l="l" t="t" r="r" b="b"/>
              <a:pathLst>
                <a:path w="6141720" h="510539">
                  <a:moveTo>
                    <a:pt x="6056630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90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40"/>
                  </a:lnTo>
                  <a:lnTo>
                    <a:pt x="6056630" y="510540"/>
                  </a:lnTo>
                  <a:lnTo>
                    <a:pt x="6089749" y="503852"/>
                  </a:lnTo>
                  <a:lnTo>
                    <a:pt x="6116796" y="485616"/>
                  </a:lnTo>
                  <a:lnTo>
                    <a:pt x="6135032" y="458569"/>
                  </a:lnTo>
                  <a:lnTo>
                    <a:pt x="6141719" y="425450"/>
                  </a:lnTo>
                  <a:lnTo>
                    <a:pt x="6141719" y="85090"/>
                  </a:lnTo>
                  <a:lnTo>
                    <a:pt x="6135032" y="51970"/>
                  </a:lnTo>
                  <a:lnTo>
                    <a:pt x="6116796" y="24923"/>
                  </a:lnTo>
                  <a:lnTo>
                    <a:pt x="6089749" y="6687"/>
                  </a:lnTo>
                  <a:lnTo>
                    <a:pt x="60566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74392" y="4872227"/>
              <a:ext cx="6141720" cy="510540"/>
            </a:xfrm>
            <a:custGeom>
              <a:avLst/>
              <a:gdLst/>
              <a:ahLst/>
              <a:cxnLst/>
              <a:rect l="l" t="t" r="r" b="b"/>
              <a:pathLst>
                <a:path w="6141720" h="510539">
                  <a:moveTo>
                    <a:pt x="0" y="85090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6056630" y="0"/>
                  </a:lnTo>
                  <a:lnTo>
                    <a:pt x="6089749" y="6687"/>
                  </a:lnTo>
                  <a:lnTo>
                    <a:pt x="6116796" y="24923"/>
                  </a:lnTo>
                  <a:lnTo>
                    <a:pt x="6135032" y="51970"/>
                  </a:lnTo>
                  <a:lnTo>
                    <a:pt x="6141719" y="85090"/>
                  </a:lnTo>
                  <a:lnTo>
                    <a:pt x="6141719" y="425450"/>
                  </a:lnTo>
                  <a:lnTo>
                    <a:pt x="6135032" y="458569"/>
                  </a:lnTo>
                  <a:lnTo>
                    <a:pt x="6116796" y="485616"/>
                  </a:lnTo>
                  <a:lnTo>
                    <a:pt x="6089749" y="503852"/>
                  </a:lnTo>
                  <a:lnTo>
                    <a:pt x="6056630" y="510540"/>
                  </a:lnTo>
                  <a:lnTo>
                    <a:pt x="85089" y="510540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9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$</a:t>
            </a:r>
            <a:r>
              <a:rPr spc="-20" dirty="0"/>
              <a:t> </a:t>
            </a:r>
            <a:r>
              <a:rPr dirty="0"/>
              <a:t>git</a:t>
            </a:r>
            <a:r>
              <a:rPr spc="-15" dirty="0"/>
              <a:t> </a:t>
            </a:r>
            <a:r>
              <a:rPr dirty="0"/>
              <a:t>checkout</a:t>
            </a:r>
            <a:r>
              <a:rPr spc="-35" dirty="0"/>
              <a:t> </a:t>
            </a:r>
            <a:r>
              <a:rPr spc="-10" dirty="0"/>
              <a:t>[--</a:t>
            </a:r>
            <a:r>
              <a:rPr dirty="0"/>
              <a:t>]</a:t>
            </a:r>
            <a:r>
              <a:rPr spc="-10" dirty="0"/>
              <a:t> &lt;arquivo&gt;</a:t>
            </a:r>
          </a:p>
          <a:p>
            <a:pPr marL="165100">
              <a:lnSpc>
                <a:spcPct val="100000"/>
              </a:lnSpc>
              <a:spcBef>
                <a:spcPts val="2305"/>
              </a:spcBef>
            </a:pP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Recupera</a:t>
            </a:r>
            <a:r>
              <a:rPr b="0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b="0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arquivo</a:t>
            </a:r>
            <a:r>
              <a:rPr b="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&lt;arquivo&gt;</a:t>
            </a:r>
            <a:r>
              <a:rPr b="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do</a:t>
            </a:r>
            <a:r>
              <a:rPr b="0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último</a:t>
            </a:r>
            <a:r>
              <a:rPr b="0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i="1" spc="-10" dirty="0">
                <a:solidFill>
                  <a:srgbClr val="000000"/>
                </a:solidFill>
                <a:latin typeface="Calibri"/>
                <a:cs typeface="Calibri"/>
              </a:rPr>
              <a:t>commit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dirty="0"/>
              <a:t>$</a:t>
            </a:r>
            <a:r>
              <a:rPr spc="-30" dirty="0"/>
              <a:t> </a:t>
            </a:r>
            <a:r>
              <a:rPr dirty="0"/>
              <a:t>git</a:t>
            </a:r>
            <a:r>
              <a:rPr spc="-30" dirty="0"/>
              <a:t> </a:t>
            </a:r>
            <a:r>
              <a:rPr dirty="0"/>
              <a:t>checkout</a:t>
            </a:r>
            <a:r>
              <a:rPr spc="-40" dirty="0"/>
              <a:t> </a:t>
            </a:r>
            <a:r>
              <a:rPr dirty="0"/>
              <a:t>&lt;commit&gt;</a:t>
            </a:r>
            <a:r>
              <a:rPr spc="-45" dirty="0"/>
              <a:t> </a:t>
            </a:r>
            <a:r>
              <a:rPr spc="-10" dirty="0"/>
              <a:t>&lt;arq&gt;</a:t>
            </a:r>
          </a:p>
          <a:p>
            <a:pPr marL="165100">
              <a:lnSpc>
                <a:spcPct val="100000"/>
              </a:lnSpc>
              <a:spcBef>
                <a:spcPts val="2300"/>
              </a:spcBef>
            </a:pP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Recupera</a:t>
            </a:r>
            <a:r>
              <a:rPr b="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b="0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arquivo</a:t>
            </a:r>
            <a:r>
              <a:rPr b="0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&lt;arq&gt;</a:t>
            </a:r>
            <a:r>
              <a:rPr b="0" spc="-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do</a:t>
            </a:r>
            <a:r>
              <a:rPr b="0" spc="-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i="1" dirty="0">
                <a:solidFill>
                  <a:srgbClr val="000000"/>
                </a:solidFill>
                <a:latin typeface="Calibri"/>
                <a:cs typeface="Calibri"/>
              </a:rPr>
              <a:t>commit</a:t>
            </a:r>
            <a:r>
              <a:rPr b="0" i="1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&lt;commit&gt;.</a:t>
            </a:r>
          </a:p>
          <a:p>
            <a:pPr marL="12700">
              <a:lnSpc>
                <a:spcPct val="100000"/>
              </a:lnSpc>
              <a:spcBef>
                <a:spcPts val="2875"/>
              </a:spcBef>
            </a:pPr>
            <a:r>
              <a:rPr dirty="0"/>
              <a:t>$</a:t>
            </a:r>
            <a:r>
              <a:rPr spc="-25" dirty="0"/>
              <a:t> </a:t>
            </a:r>
            <a:r>
              <a:rPr dirty="0"/>
              <a:t>git</a:t>
            </a:r>
            <a:r>
              <a:rPr spc="-25" dirty="0"/>
              <a:t> </a:t>
            </a:r>
            <a:r>
              <a:rPr dirty="0"/>
              <a:t>checkout</a:t>
            </a:r>
            <a:r>
              <a:rPr spc="-30" dirty="0"/>
              <a:t> </a:t>
            </a:r>
            <a:r>
              <a:rPr spc="-10" dirty="0"/>
              <a:t>&lt;commit&gt;</a:t>
            </a:r>
          </a:p>
          <a:p>
            <a:pPr marL="165100">
              <a:lnSpc>
                <a:spcPct val="100000"/>
              </a:lnSpc>
              <a:spcBef>
                <a:spcPts val="2305"/>
              </a:spcBef>
            </a:pP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Recupera</a:t>
            </a:r>
            <a:r>
              <a:rPr b="0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os</a:t>
            </a:r>
            <a:r>
              <a:rPr b="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arquivos</a:t>
            </a:r>
            <a:r>
              <a:rPr b="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do</a:t>
            </a:r>
            <a:r>
              <a:rPr b="0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i="1" dirty="0">
                <a:solidFill>
                  <a:srgbClr val="000000"/>
                </a:solidFill>
                <a:latin typeface="Calibri"/>
                <a:cs typeface="Calibri"/>
              </a:rPr>
              <a:t>commit</a:t>
            </a:r>
            <a:r>
              <a:rPr b="0" i="1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&lt;commit&gt;.</a:t>
            </a: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476" y="2392679"/>
            <a:ext cx="1193292" cy="119786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3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70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Revertendo</a:t>
            </a:r>
            <a:r>
              <a:rPr spc="-125" dirty="0"/>
              <a:t> </a:t>
            </a:r>
            <a:r>
              <a:rPr i="1" spc="-10" dirty="0">
                <a:latin typeface="Calibri Light"/>
                <a:cs typeface="Calibri Light"/>
              </a:rPr>
              <a:t>Commits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09827" y="3346703"/>
            <a:ext cx="7230109" cy="520065"/>
            <a:chOff x="909827" y="3346703"/>
            <a:chExt cx="7230109" cy="520065"/>
          </a:xfrm>
        </p:grpSpPr>
        <p:sp>
          <p:nvSpPr>
            <p:cNvPr id="4" name="object 4"/>
            <p:cNvSpPr/>
            <p:nvPr/>
          </p:nvSpPr>
          <p:spPr>
            <a:xfrm>
              <a:off x="914399" y="3351275"/>
              <a:ext cx="7221220" cy="510540"/>
            </a:xfrm>
            <a:custGeom>
              <a:avLst/>
              <a:gdLst/>
              <a:ahLst/>
              <a:cxnLst/>
              <a:rect l="l" t="t" r="r" b="b"/>
              <a:pathLst>
                <a:path w="7221220" h="510539">
                  <a:moveTo>
                    <a:pt x="7135622" y="0"/>
                  </a:moveTo>
                  <a:lnTo>
                    <a:pt x="85090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90" y="510540"/>
                  </a:lnTo>
                  <a:lnTo>
                    <a:pt x="7135622" y="510540"/>
                  </a:lnTo>
                  <a:lnTo>
                    <a:pt x="7168741" y="503852"/>
                  </a:lnTo>
                  <a:lnTo>
                    <a:pt x="7195788" y="485616"/>
                  </a:lnTo>
                  <a:lnTo>
                    <a:pt x="7214024" y="458569"/>
                  </a:lnTo>
                  <a:lnTo>
                    <a:pt x="7220711" y="425450"/>
                  </a:lnTo>
                  <a:lnTo>
                    <a:pt x="7220711" y="85089"/>
                  </a:lnTo>
                  <a:lnTo>
                    <a:pt x="7214024" y="51970"/>
                  </a:lnTo>
                  <a:lnTo>
                    <a:pt x="7195788" y="24923"/>
                  </a:lnTo>
                  <a:lnTo>
                    <a:pt x="7168741" y="6687"/>
                  </a:lnTo>
                  <a:lnTo>
                    <a:pt x="71356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399" y="3351275"/>
              <a:ext cx="7221220" cy="510540"/>
            </a:xfrm>
            <a:custGeom>
              <a:avLst/>
              <a:gdLst/>
              <a:ahLst/>
              <a:cxnLst/>
              <a:rect l="l" t="t" r="r" b="b"/>
              <a:pathLst>
                <a:path w="72212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90" y="0"/>
                  </a:lnTo>
                  <a:lnTo>
                    <a:pt x="7135622" y="0"/>
                  </a:lnTo>
                  <a:lnTo>
                    <a:pt x="7168741" y="6687"/>
                  </a:lnTo>
                  <a:lnTo>
                    <a:pt x="7195788" y="24923"/>
                  </a:lnTo>
                  <a:lnTo>
                    <a:pt x="7214024" y="51970"/>
                  </a:lnTo>
                  <a:lnTo>
                    <a:pt x="7220711" y="85089"/>
                  </a:lnTo>
                  <a:lnTo>
                    <a:pt x="7220711" y="425450"/>
                  </a:lnTo>
                  <a:lnTo>
                    <a:pt x="7214024" y="458569"/>
                  </a:lnTo>
                  <a:lnTo>
                    <a:pt x="7195788" y="485616"/>
                  </a:lnTo>
                  <a:lnTo>
                    <a:pt x="7168741" y="503852"/>
                  </a:lnTo>
                  <a:lnTo>
                    <a:pt x="7135622" y="510540"/>
                  </a:lnTo>
                  <a:lnTo>
                    <a:pt x="85090" y="510540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47445" y="3373882"/>
            <a:ext cx="7549515" cy="250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revert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&lt;commit&gt;</a:t>
            </a:r>
            <a:endParaRPr sz="2400">
              <a:latin typeface="Courier New"/>
              <a:cs typeface="Courier New"/>
            </a:endParaRPr>
          </a:p>
          <a:p>
            <a:pPr marL="335915" marR="5080">
              <a:lnSpc>
                <a:spcPct val="100000"/>
              </a:lnSpc>
              <a:spcBef>
                <a:spcPts val="1764"/>
              </a:spcBef>
            </a:pPr>
            <a:r>
              <a:rPr sz="2400" dirty="0">
                <a:latin typeface="Calibri"/>
                <a:cs typeface="Calibri"/>
              </a:rPr>
              <a:t>Cria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branch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atual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desfaz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foi </a:t>
            </a:r>
            <a:r>
              <a:rPr sz="2400" dirty="0">
                <a:latin typeface="Calibri"/>
                <a:cs typeface="Calibri"/>
              </a:rPr>
              <a:t>introduzido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</a:t>
            </a:r>
            <a:r>
              <a:rPr sz="2400" i="1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&lt;commit&gt;.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Consertar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bug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introduzido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commit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Não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remove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&lt;commit&gt;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79215" y="2344757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906267" y="2244851"/>
            <a:ext cx="413384" cy="413384"/>
            <a:chOff x="2906267" y="2244851"/>
            <a:chExt cx="413384" cy="413384"/>
          </a:xfrm>
        </p:grpSpPr>
        <p:sp>
          <p:nvSpPr>
            <p:cNvPr id="9" name="object 9"/>
            <p:cNvSpPr/>
            <p:nvPr/>
          </p:nvSpPr>
          <p:spPr>
            <a:xfrm>
              <a:off x="2925317" y="2263901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25317" y="2263901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872991" y="2242947"/>
            <a:ext cx="419100" cy="415290"/>
            <a:chOff x="3872991" y="2242947"/>
            <a:chExt cx="419100" cy="415290"/>
          </a:xfrm>
        </p:grpSpPr>
        <p:sp>
          <p:nvSpPr>
            <p:cNvPr id="12" name="object 12"/>
            <p:cNvSpPr/>
            <p:nvPr/>
          </p:nvSpPr>
          <p:spPr>
            <a:xfrm>
              <a:off x="3899153" y="2263902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90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1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90" y="374903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1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99153" y="2263902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90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90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79087" y="2249043"/>
              <a:ext cx="398780" cy="392430"/>
            </a:xfrm>
            <a:custGeom>
              <a:avLst/>
              <a:gdLst/>
              <a:ahLst/>
              <a:cxnLst/>
              <a:rect l="l" t="t" r="r" b="b"/>
              <a:pathLst>
                <a:path w="398779" h="392430">
                  <a:moveTo>
                    <a:pt x="340487" y="0"/>
                  </a:moveTo>
                  <a:lnTo>
                    <a:pt x="199136" y="138430"/>
                  </a:lnTo>
                  <a:lnTo>
                    <a:pt x="57785" y="0"/>
                  </a:lnTo>
                  <a:lnTo>
                    <a:pt x="0" y="59055"/>
                  </a:lnTo>
                  <a:lnTo>
                    <a:pt x="140081" y="196215"/>
                  </a:lnTo>
                  <a:lnTo>
                    <a:pt x="0" y="333375"/>
                  </a:lnTo>
                  <a:lnTo>
                    <a:pt x="57785" y="392430"/>
                  </a:lnTo>
                  <a:lnTo>
                    <a:pt x="199136" y="254000"/>
                  </a:lnTo>
                  <a:lnTo>
                    <a:pt x="340487" y="392430"/>
                  </a:lnTo>
                  <a:lnTo>
                    <a:pt x="398272" y="333375"/>
                  </a:lnTo>
                  <a:lnTo>
                    <a:pt x="258190" y="196215"/>
                  </a:lnTo>
                  <a:lnTo>
                    <a:pt x="398272" y="59055"/>
                  </a:lnTo>
                  <a:lnTo>
                    <a:pt x="340487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79087" y="2249043"/>
              <a:ext cx="398780" cy="392430"/>
            </a:xfrm>
            <a:custGeom>
              <a:avLst/>
              <a:gdLst/>
              <a:ahLst/>
              <a:cxnLst/>
              <a:rect l="l" t="t" r="r" b="b"/>
              <a:pathLst>
                <a:path w="398779" h="392430">
                  <a:moveTo>
                    <a:pt x="0" y="59055"/>
                  </a:moveTo>
                  <a:lnTo>
                    <a:pt x="57785" y="0"/>
                  </a:lnTo>
                  <a:lnTo>
                    <a:pt x="199136" y="138430"/>
                  </a:lnTo>
                  <a:lnTo>
                    <a:pt x="340487" y="0"/>
                  </a:lnTo>
                  <a:lnTo>
                    <a:pt x="398272" y="59055"/>
                  </a:lnTo>
                  <a:lnTo>
                    <a:pt x="258190" y="196215"/>
                  </a:lnTo>
                  <a:lnTo>
                    <a:pt x="398272" y="333375"/>
                  </a:lnTo>
                  <a:lnTo>
                    <a:pt x="340487" y="392430"/>
                  </a:lnTo>
                  <a:lnTo>
                    <a:pt x="199136" y="254000"/>
                  </a:lnTo>
                  <a:lnTo>
                    <a:pt x="57785" y="392430"/>
                  </a:lnTo>
                  <a:lnTo>
                    <a:pt x="0" y="333375"/>
                  </a:lnTo>
                  <a:lnTo>
                    <a:pt x="140081" y="196215"/>
                  </a:lnTo>
                  <a:lnTo>
                    <a:pt x="0" y="5905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353052" y="2344757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852415" y="2244851"/>
            <a:ext cx="413384" cy="413384"/>
            <a:chOff x="4852415" y="2244851"/>
            <a:chExt cx="413384" cy="413384"/>
          </a:xfrm>
        </p:grpSpPr>
        <p:sp>
          <p:nvSpPr>
            <p:cNvPr id="18" name="object 18"/>
            <p:cNvSpPr/>
            <p:nvPr/>
          </p:nvSpPr>
          <p:spPr>
            <a:xfrm>
              <a:off x="4871465" y="2263901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1465" y="2263901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5325364" y="2344757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5826252" y="2244851"/>
            <a:ext cx="413384" cy="413384"/>
            <a:chOff x="5826252" y="2244851"/>
            <a:chExt cx="413384" cy="413384"/>
          </a:xfrm>
        </p:grpSpPr>
        <p:sp>
          <p:nvSpPr>
            <p:cNvPr id="22" name="object 22"/>
            <p:cNvSpPr/>
            <p:nvPr/>
          </p:nvSpPr>
          <p:spPr>
            <a:xfrm>
              <a:off x="5845302" y="2263901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45302" y="2263901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4180840" y="1836420"/>
            <a:ext cx="1633855" cy="361315"/>
          </a:xfrm>
          <a:custGeom>
            <a:avLst/>
            <a:gdLst/>
            <a:ahLst/>
            <a:cxnLst/>
            <a:rect l="l" t="t" r="r" b="b"/>
            <a:pathLst>
              <a:path w="1633854" h="361314">
                <a:moveTo>
                  <a:pt x="1447903" y="240919"/>
                </a:moveTo>
                <a:lnTo>
                  <a:pt x="1441291" y="242062"/>
                </a:lnTo>
                <a:lnTo>
                  <a:pt x="1435584" y="245586"/>
                </a:lnTo>
                <a:lnTo>
                  <a:pt x="1431544" y="251205"/>
                </a:lnTo>
                <a:lnTo>
                  <a:pt x="1430021" y="258034"/>
                </a:lnTo>
                <a:lnTo>
                  <a:pt x="1431178" y="264683"/>
                </a:lnTo>
                <a:lnTo>
                  <a:pt x="1434740" y="270404"/>
                </a:lnTo>
                <a:lnTo>
                  <a:pt x="1440434" y="274446"/>
                </a:lnTo>
                <a:lnTo>
                  <a:pt x="1633855" y="360933"/>
                </a:lnTo>
                <a:lnTo>
                  <a:pt x="1631406" y="343026"/>
                </a:lnTo>
                <a:lnTo>
                  <a:pt x="1598549" y="343026"/>
                </a:lnTo>
                <a:lnTo>
                  <a:pt x="1591039" y="333610"/>
                </a:lnTo>
                <a:lnTo>
                  <a:pt x="1574292" y="314705"/>
                </a:lnTo>
                <a:lnTo>
                  <a:pt x="1557637" y="297433"/>
                </a:lnTo>
                <a:lnTo>
                  <a:pt x="1539980" y="280598"/>
                </a:lnTo>
                <a:lnTo>
                  <a:pt x="1454658" y="242442"/>
                </a:lnTo>
                <a:lnTo>
                  <a:pt x="1447903" y="240919"/>
                </a:lnTo>
                <a:close/>
              </a:path>
              <a:path w="1633854" h="361314">
                <a:moveTo>
                  <a:pt x="1594658" y="332993"/>
                </a:moveTo>
                <a:lnTo>
                  <a:pt x="1590548" y="332993"/>
                </a:lnTo>
                <a:lnTo>
                  <a:pt x="1591056" y="333628"/>
                </a:lnTo>
                <a:lnTo>
                  <a:pt x="1598549" y="343026"/>
                </a:lnTo>
                <a:lnTo>
                  <a:pt x="1609185" y="334517"/>
                </a:lnTo>
                <a:lnTo>
                  <a:pt x="1594865" y="334517"/>
                </a:lnTo>
                <a:lnTo>
                  <a:pt x="1594658" y="332993"/>
                </a:lnTo>
                <a:close/>
              </a:path>
              <a:path w="1633854" h="361314">
                <a:moveTo>
                  <a:pt x="1585468" y="136016"/>
                </a:moveTo>
                <a:lnTo>
                  <a:pt x="1578858" y="138271"/>
                </a:lnTo>
                <a:lnTo>
                  <a:pt x="1573831" y="142716"/>
                </a:lnTo>
                <a:lnTo>
                  <a:pt x="1570876" y="148732"/>
                </a:lnTo>
                <a:lnTo>
                  <a:pt x="1570482" y="155701"/>
                </a:lnTo>
                <a:lnTo>
                  <a:pt x="1587093" y="277517"/>
                </a:lnTo>
                <a:lnTo>
                  <a:pt x="1600327" y="291210"/>
                </a:lnTo>
                <a:lnTo>
                  <a:pt x="1617599" y="310768"/>
                </a:lnTo>
                <a:lnTo>
                  <a:pt x="1625854" y="321182"/>
                </a:lnTo>
                <a:lnTo>
                  <a:pt x="1598549" y="343026"/>
                </a:lnTo>
                <a:lnTo>
                  <a:pt x="1631406" y="343026"/>
                </a:lnTo>
                <a:lnTo>
                  <a:pt x="1605152" y="151002"/>
                </a:lnTo>
                <a:lnTo>
                  <a:pt x="1602880" y="144393"/>
                </a:lnTo>
                <a:lnTo>
                  <a:pt x="1598406" y="139366"/>
                </a:lnTo>
                <a:lnTo>
                  <a:pt x="1592383" y="136411"/>
                </a:lnTo>
                <a:lnTo>
                  <a:pt x="1585468" y="136016"/>
                </a:lnTo>
                <a:close/>
              </a:path>
              <a:path w="1633854" h="361314">
                <a:moveTo>
                  <a:pt x="1590600" y="303234"/>
                </a:moveTo>
                <a:lnTo>
                  <a:pt x="1594865" y="334517"/>
                </a:lnTo>
                <a:lnTo>
                  <a:pt x="1619377" y="316102"/>
                </a:lnTo>
                <a:lnTo>
                  <a:pt x="1590600" y="303234"/>
                </a:lnTo>
                <a:close/>
              </a:path>
              <a:path w="1633854" h="361314">
                <a:moveTo>
                  <a:pt x="1587093" y="277517"/>
                </a:moveTo>
                <a:lnTo>
                  <a:pt x="1590600" y="303234"/>
                </a:lnTo>
                <a:lnTo>
                  <a:pt x="1619377" y="316102"/>
                </a:lnTo>
                <a:lnTo>
                  <a:pt x="1594865" y="334517"/>
                </a:lnTo>
                <a:lnTo>
                  <a:pt x="1609185" y="334517"/>
                </a:lnTo>
                <a:lnTo>
                  <a:pt x="1625854" y="321182"/>
                </a:lnTo>
                <a:lnTo>
                  <a:pt x="1617599" y="310768"/>
                </a:lnTo>
                <a:lnTo>
                  <a:pt x="1600327" y="291210"/>
                </a:lnTo>
                <a:lnTo>
                  <a:pt x="1587093" y="277517"/>
                </a:lnTo>
                <a:close/>
              </a:path>
              <a:path w="1633854" h="361314">
                <a:moveTo>
                  <a:pt x="1591039" y="333610"/>
                </a:moveTo>
                <a:close/>
              </a:path>
              <a:path w="1633854" h="361314">
                <a:moveTo>
                  <a:pt x="1576493" y="296925"/>
                </a:moveTo>
                <a:lnTo>
                  <a:pt x="1557147" y="296925"/>
                </a:lnTo>
                <a:lnTo>
                  <a:pt x="1574927" y="315340"/>
                </a:lnTo>
                <a:lnTo>
                  <a:pt x="1591039" y="333610"/>
                </a:lnTo>
                <a:lnTo>
                  <a:pt x="1590548" y="332993"/>
                </a:lnTo>
                <a:lnTo>
                  <a:pt x="1594658" y="332993"/>
                </a:lnTo>
                <a:lnTo>
                  <a:pt x="1590600" y="303234"/>
                </a:lnTo>
                <a:lnTo>
                  <a:pt x="1576493" y="296925"/>
                </a:lnTo>
                <a:close/>
              </a:path>
              <a:path w="1633854" h="361314">
                <a:moveTo>
                  <a:pt x="1574292" y="314705"/>
                </a:moveTo>
                <a:lnTo>
                  <a:pt x="1574854" y="315340"/>
                </a:lnTo>
                <a:lnTo>
                  <a:pt x="1574292" y="314705"/>
                </a:lnTo>
                <a:close/>
              </a:path>
              <a:path w="1633854" h="361314">
                <a:moveTo>
                  <a:pt x="1574313" y="314705"/>
                </a:moveTo>
                <a:lnTo>
                  <a:pt x="1574927" y="315340"/>
                </a:lnTo>
                <a:lnTo>
                  <a:pt x="1574313" y="314705"/>
                </a:lnTo>
                <a:close/>
              </a:path>
              <a:path w="1633854" h="361314">
                <a:moveTo>
                  <a:pt x="1587349" y="279400"/>
                </a:moveTo>
                <a:lnTo>
                  <a:pt x="1538732" y="279400"/>
                </a:lnTo>
                <a:lnTo>
                  <a:pt x="1539980" y="280598"/>
                </a:lnTo>
                <a:lnTo>
                  <a:pt x="1590600" y="303234"/>
                </a:lnTo>
                <a:lnTo>
                  <a:pt x="1587349" y="279400"/>
                </a:lnTo>
                <a:close/>
              </a:path>
              <a:path w="1633854" h="361314">
                <a:moveTo>
                  <a:pt x="1539980" y="280598"/>
                </a:moveTo>
                <a:lnTo>
                  <a:pt x="1557527" y="297433"/>
                </a:lnTo>
                <a:lnTo>
                  <a:pt x="1557147" y="296925"/>
                </a:lnTo>
                <a:lnTo>
                  <a:pt x="1576493" y="296925"/>
                </a:lnTo>
                <a:lnTo>
                  <a:pt x="1539980" y="280598"/>
                </a:lnTo>
                <a:close/>
              </a:path>
              <a:path w="1633854" h="361314">
                <a:moveTo>
                  <a:pt x="1557147" y="296925"/>
                </a:moveTo>
                <a:lnTo>
                  <a:pt x="1557527" y="297433"/>
                </a:lnTo>
                <a:lnTo>
                  <a:pt x="1557147" y="296925"/>
                </a:lnTo>
                <a:close/>
              </a:path>
              <a:path w="1633854" h="361314">
                <a:moveTo>
                  <a:pt x="803656" y="0"/>
                </a:moveTo>
                <a:lnTo>
                  <a:pt x="758951" y="253"/>
                </a:lnTo>
                <a:lnTo>
                  <a:pt x="714375" y="1777"/>
                </a:lnTo>
                <a:lnTo>
                  <a:pt x="670051" y="4571"/>
                </a:lnTo>
                <a:lnTo>
                  <a:pt x="625983" y="8762"/>
                </a:lnTo>
                <a:lnTo>
                  <a:pt x="582295" y="14224"/>
                </a:lnTo>
                <a:lnTo>
                  <a:pt x="539114" y="20827"/>
                </a:lnTo>
                <a:lnTo>
                  <a:pt x="496443" y="28701"/>
                </a:lnTo>
                <a:lnTo>
                  <a:pt x="454406" y="37972"/>
                </a:lnTo>
                <a:lnTo>
                  <a:pt x="413004" y="48387"/>
                </a:lnTo>
                <a:lnTo>
                  <a:pt x="372490" y="59943"/>
                </a:lnTo>
                <a:lnTo>
                  <a:pt x="332739" y="72897"/>
                </a:lnTo>
                <a:lnTo>
                  <a:pt x="293877" y="86994"/>
                </a:lnTo>
                <a:lnTo>
                  <a:pt x="256032" y="102234"/>
                </a:lnTo>
                <a:lnTo>
                  <a:pt x="219329" y="118744"/>
                </a:lnTo>
                <a:lnTo>
                  <a:pt x="183870" y="136411"/>
                </a:lnTo>
                <a:lnTo>
                  <a:pt x="149606" y="155193"/>
                </a:lnTo>
                <a:lnTo>
                  <a:pt x="116586" y="175259"/>
                </a:lnTo>
                <a:lnTo>
                  <a:pt x="54990" y="218947"/>
                </a:lnTo>
                <a:lnTo>
                  <a:pt x="0" y="266700"/>
                </a:lnTo>
                <a:lnTo>
                  <a:pt x="23622" y="292607"/>
                </a:lnTo>
                <a:lnTo>
                  <a:pt x="49230" y="269113"/>
                </a:lnTo>
                <a:lnTo>
                  <a:pt x="76343" y="246760"/>
                </a:lnTo>
                <a:lnTo>
                  <a:pt x="76962" y="246252"/>
                </a:lnTo>
                <a:lnTo>
                  <a:pt x="104985" y="225297"/>
                </a:lnTo>
                <a:lnTo>
                  <a:pt x="135195" y="204977"/>
                </a:lnTo>
                <a:lnTo>
                  <a:pt x="166882" y="185800"/>
                </a:lnTo>
                <a:lnTo>
                  <a:pt x="166750" y="185800"/>
                </a:lnTo>
                <a:lnTo>
                  <a:pt x="200406" y="167258"/>
                </a:lnTo>
                <a:lnTo>
                  <a:pt x="200535" y="167258"/>
                </a:lnTo>
                <a:lnTo>
                  <a:pt x="234696" y="150240"/>
                </a:lnTo>
                <a:lnTo>
                  <a:pt x="234906" y="150240"/>
                </a:lnTo>
                <a:lnTo>
                  <a:pt x="269565" y="134619"/>
                </a:lnTo>
                <a:lnTo>
                  <a:pt x="306389" y="119760"/>
                </a:lnTo>
                <a:lnTo>
                  <a:pt x="306197" y="119760"/>
                </a:lnTo>
                <a:lnTo>
                  <a:pt x="344424" y="105917"/>
                </a:lnTo>
                <a:lnTo>
                  <a:pt x="344571" y="105917"/>
                </a:lnTo>
                <a:lnTo>
                  <a:pt x="382513" y="93599"/>
                </a:lnTo>
                <a:lnTo>
                  <a:pt x="421957" y="82295"/>
                </a:lnTo>
                <a:lnTo>
                  <a:pt x="421767" y="82295"/>
                </a:lnTo>
                <a:lnTo>
                  <a:pt x="462156" y="72135"/>
                </a:lnTo>
                <a:lnTo>
                  <a:pt x="462661" y="72008"/>
                </a:lnTo>
                <a:lnTo>
                  <a:pt x="503682" y="62991"/>
                </a:lnTo>
                <a:lnTo>
                  <a:pt x="503863" y="62991"/>
                </a:lnTo>
                <a:lnTo>
                  <a:pt x="545211" y="55371"/>
                </a:lnTo>
                <a:lnTo>
                  <a:pt x="544702" y="55371"/>
                </a:lnTo>
                <a:lnTo>
                  <a:pt x="587375" y="48894"/>
                </a:lnTo>
                <a:lnTo>
                  <a:pt x="586867" y="48894"/>
                </a:lnTo>
                <a:lnTo>
                  <a:pt x="630047" y="43560"/>
                </a:lnTo>
                <a:lnTo>
                  <a:pt x="630855" y="43560"/>
                </a:lnTo>
                <a:lnTo>
                  <a:pt x="672973" y="39496"/>
                </a:lnTo>
                <a:lnTo>
                  <a:pt x="674456" y="39496"/>
                </a:lnTo>
                <a:lnTo>
                  <a:pt x="716280" y="36829"/>
                </a:lnTo>
                <a:lnTo>
                  <a:pt x="715772" y="36829"/>
                </a:lnTo>
                <a:lnTo>
                  <a:pt x="759968" y="35305"/>
                </a:lnTo>
                <a:lnTo>
                  <a:pt x="759460" y="35305"/>
                </a:lnTo>
                <a:lnTo>
                  <a:pt x="803136" y="35054"/>
                </a:lnTo>
                <a:lnTo>
                  <a:pt x="1109651" y="35051"/>
                </a:lnTo>
                <a:lnTo>
                  <a:pt x="1070864" y="26796"/>
                </a:lnTo>
                <a:lnTo>
                  <a:pt x="1026795" y="18922"/>
                </a:lnTo>
                <a:lnTo>
                  <a:pt x="982599" y="12445"/>
                </a:lnTo>
                <a:lnTo>
                  <a:pt x="938022" y="7365"/>
                </a:lnTo>
                <a:lnTo>
                  <a:pt x="893318" y="3555"/>
                </a:lnTo>
                <a:lnTo>
                  <a:pt x="848487" y="1142"/>
                </a:lnTo>
                <a:lnTo>
                  <a:pt x="803656" y="0"/>
                </a:lnTo>
                <a:close/>
              </a:path>
              <a:path w="1633854" h="361314">
                <a:moveTo>
                  <a:pt x="1519301" y="262381"/>
                </a:moveTo>
                <a:lnTo>
                  <a:pt x="1539239" y="279907"/>
                </a:lnTo>
                <a:lnTo>
                  <a:pt x="1538732" y="279400"/>
                </a:lnTo>
                <a:lnTo>
                  <a:pt x="1587349" y="279400"/>
                </a:lnTo>
                <a:lnTo>
                  <a:pt x="1587093" y="277517"/>
                </a:lnTo>
                <a:lnTo>
                  <a:pt x="1582039" y="272288"/>
                </a:lnTo>
                <a:lnTo>
                  <a:pt x="1572122" y="262763"/>
                </a:lnTo>
                <a:lnTo>
                  <a:pt x="1519936" y="262763"/>
                </a:lnTo>
                <a:lnTo>
                  <a:pt x="1519301" y="262381"/>
                </a:lnTo>
                <a:close/>
              </a:path>
              <a:path w="1633854" h="361314">
                <a:moveTo>
                  <a:pt x="49784" y="268604"/>
                </a:moveTo>
                <a:lnTo>
                  <a:pt x="49149" y="269113"/>
                </a:lnTo>
                <a:lnTo>
                  <a:pt x="49784" y="268604"/>
                </a:lnTo>
                <a:close/>
              </a:path>
              <a:path w="1633854" h="361314">
                <a:moveTo>
                  <a:pt x="1553599" y="245744"/>
                </a:moveTo>
                <a:lnTo>
                  <a:pt x="1498854" y="245744"/>
                </a:lnTo>
                <a:lnTo>
                  <a:pt x="1499362" y="246125"/>
                </a:lnTo>
                <a:lnTo>
                  <a:pt x="1519936" y="262763"/>
                </a:lnTo>
                <a:lnTo>
                  <a:pt x="1572122" y="262763"/>
                </a:lnTo>
                <a:lnTo>
                  <a:pt x="1562735" y="253745"/>
                </a:lnTo>
                <a:lnTo>
                  <a:pt x="1553599" y="245744"/>
                </a:lnTo>
                <a:close/>
              </a:path>
              <a:path w="1633854" h="361314">
                <a:moveTo>
                  <a:pt x="77005" y="246252"/>
                </a:moveTo>
                <a:lnTo>
                  <a:pt x="76517" y="246618"/>
                </a:lnTo>
                <a:lnTo>
                  <a:pt x="77005" y="246252"/>
                </a:lnTo>
                <a:close/>
              </a:path>
              <a:path w="1633854" h="361314">
                <a:moveTo>
                  <a:pt x="1498878" y="245764"/>
                </a:moveTo>
                <a:lnTo>
                  <a:pt x="1499325" y="246125"/>
                </a:lnTo>
                <a:lnTo>
                  <a:pt x="1498878" y="245764"/>
                </a:lnTo>
                <a:close/>
              </a:path>
              <a:path w="1633854" h="361314">
                <a:moveTo>
                  <a:pt x="1534621" y="229615"/>
                </a:moveTo>
                <a:lnTo>
                  <a:pt x="1477264" y="229615"/>
                </a:lnTo>
                <a:lnTo>
                  <a:pt x="1498878" y="245764"/>
                </a:lnTo>
                <a:lnTo>
                  <a:pt x="1553599" y="245744"/>
                </a:lnTo>
                <a:lnTo>
                  <a:pt x="1542288" y="235838"/>
                </a:lnTo>
                <a:lnTo>
                  <a:pt x="1534621" y="229615"/>
                </a:lnTo>
                <a:close/>
              </a:path>
              <a:path w="1633854" h="361314">
                <a:moveTo>
                  <a:pt x="1454785" y="213994"/>
                </a:moveTo>
                <a:lnTo>
                  <a:pt x="1477772" y="229996"/>
                </a:lnTo>
                <a:lnTo>
                  <a:pt x="1477264" y="229615"/>
                </a:lnTo>
                <a:lnTo>
                  <a:pt x="1534621" y="229615"/>
                </a:lnTo>
                <a:lnTo>
                  <a:pt x="1520698" y="218312"/>
                </a:lnTo>
                <a:lnTo>
                  <a:pt x="1515299" y="214249"/>
                </a:lnTo>
                <a:lnTo>
                  <a:pt x="1455293" y="214249"/>
                </a:lnTo>
                <a:lnTo>
                  <a:pt x="1454785" y="213994"/>
                </a:lnTo>
                <a:close/>
              </a:path>
              <a:path w="1633854" h="361314">
                <a:moveTo>
                  <a:pt x="105663" y="224789"/>
                </a:moveTo>
                <a:lnTo>
                  <a:pt x="104901" y="225297"/>
                </a:lnTo>
                <a:lnTo>
                  <a:pt x="105663" y="224789"/>
                </a:lnTo>
                <a:close/>
              </a:path>
              <a:path w="1633854" h="361314">
                <a:moveTo>
                  <a:pt x="1473277" y="184150"/>
                </a:moveTo>
                <a:lnTo>
                  <a:pt x="1406652" y="184150"/>
                </a:lnTo>
                <a:lnTo>
                  <a:pt x="1431671" y="199135"/>
                </a:lnTo>
                <a:lnTo>
                  <a:pt x="1455293" y="214249"/>
                </a:lnTo>
                <a:lnTo>
                  <a:pt x="1515299" y="214249"/>
                </a:lnTo>
                <a:lnTo>
                  <a:pt x="1498092" y="201294"/>
                </a:lnTo>
                <a:lnTo>
                  <a:pt x="1474470" y="184912"/>
                </a:lnTo>
                <a:lnTo>
                  <a:pt x="1473277" y="184150"/>
                </a:lnTo>
                <a:close/>
              </a:path>
              <a:path w="1633854" h="361314">
                <a:moveTo>
                  <a:pt x="135762" y="204596"/>
                </a:moveTo>
                <a:lnTo>
                  <a:pt x="135127" y="204977"/>
                </a:lnTo>
                <a:lnTo>
                  <a:pt x="135762" y="204596"/>
                </a:lnTo>
                <a:close/>
              </a:path>
              <a:path w="1633854" h="361314">
                <a:moveTo>
                  <a:pt x="1431163" y="198881"/>
                </a:moveTo>
                <a:lnTo>
                  <a:pt x="1431561" y="199135"/>
                </a:lnTo>
                <a:lnTo>
                  <a:pt x="1431163" y="198881"/>
                </a:lnTo>
                <a:close/>
              </a:path>
              <a:path w="1633854" h="361314">
                <a:moveTo>
                  <a:pt x="167512" y="185419"/>
                </a:moveTo>
                <a:lnTo>
                  <a:pt x="166750" y="185800"/>
                </a:lnTo>
                <a:lnTo>
                  <a:pt x="166882" y="185800"/>
                </a:lnTo>
                <a:lnTo>
                  <a:pt x="167512" y="185419"/>
                </a:lnTo>
                <a:close/>
              </a:path>
              <a:path w="1633854" h="361314">
                <a:moveTo>
                  <a:pt x="1428984" y="156717"/>
                </a:moveTo>
                <a:lnTo>
                  <a:pt x="1354709" y="156717"/>
                </a:lnTo>
                <a:lnTo>
                  <a:pt x="1355217" y="156971"/>
                </a:lnTo>
                <a:lnTo>
                  <a:pt x="1381760" y="170433"/>
                </a:lnTo>
                <a:lnTo>
                  <a:pt x="1407160" y="184530"/>
                </a:lnTo>
                <a:lnTo>
                  <a:pt x="1406652" y="184150"/>
                </a:lnTo>
                <a:lnTo>
                  <a:pt x="1473277" y="184150"/>
                </a:lnTo>
                <a:lnTo>
                  <a:pt x="1449832" y="169163"/>
                </a:lnTo>
                <a:lnTo>
                  <a:pt x="1428984" y="156717"/>
                </a:lnTo>
                <a:close/>
              </a:path>
              <a:path w="1633854" h="361314">
                <a:moveTo>
                  <a:pt x="1381252" y="170179"/>
                </a:moveTo>
                <a:lnTo>
                  <a:pt x="1381710" y="170433"/>
                </a:lnTo>
                <a:lnTo>
                  <a:pt x="1381252" y="170179"/>
                </a:lnTo>
                <a:close/>
              </a:path>
              <a:path w="1633854" h="361314">
                <a:moveTo>
                  <a:pt x="200535" y="167258"/>
                </a:moveTo>
                <a:lnTo>
                  <a:pt x="200406" y="167258"/>
                </a:lnTo>
                <a:lnTo>
                  <a:pt x="199771" y="167639"/>
                </a:lnTo>
                <a:lnTo>
                  <a:pt x="200535" y="167258"/>
                </a:lnTo>
                <a:close/>
              </a:path>
              <a:path w="1633854" h="361314">
                <a:moveTo>
                  <a:pt x="1355113" y="156923"/>
                </a:moveTo>
                <a:close/>
              </a:path>
              <a:path w="1633854" h="361314">
                <a:moveTo>
                  <a:pt x="1405999" y="143890"/>
                </a:moveTo>
                <a:lnTo>
                  <a:pt x="1327531" y="143890"/>
                </a:lnTo>
                <a:lnTo>
                  <a:pt x="1355113" y="156923"/>
                </a:lnTo>
                <a:lnTo>
                  <a:pt x="1354709" y="156717"/>
                </a:lnTo>
                <a:lnTo>
                  <a:pt x="1428984" y="156717"/>
                </a:lnTo>
                <a:lnTo>
                  <a:pt x="1424305" y="153924"/>
                </a:lnTo>
                <a:lnTo>
                  <a:pt x="1405999" y="143890"/>
                </a:lnTo>
                <a:close/>
              </a:path>
              <a:path w="1633854" h="361314">
                <a:moveTo>
                  <a:pt x="234906" y="150240"/>
                </a:moveTo>
                <a:lnTo>
                  <a:pt x="234696" y="150240"/>
                </a:lnTo>
                <a:lnTo>
                  <a:pt x="234061" y="150621"/>
                </a:lnTo>
                <a:lnTo>
                  <a:pt x="234906" y="150240"/>
                </a:lnTo>
                <a:close/>
              </a:path>
              <a:path w="1633854" h="361314">
                <a:moveTo>
                  <a:pt x="1382427" y="131571"/>
                </a:moveTo>
                <a:lnTo>
                  <a:pt x="1299337" y="131571"/>
                </a:lnTo>
                <a:lnTo>
                  <a:pt x="1328039" y="144144"/>
                </a:lnTo>
                <a:lnTo>
                  <a:pt x="1327531" y="143890"/>
                </a:lnTo>
                <a:lnTo>
                  <a:pt x="1405999" y="143890"/>
                </a:lnTo>
                <a:lnTo>
                  <a:pt x="1397889" y="139445"/>
                </a:lnTo>
                <a:lnTo>
                  <a:pt x="1382427" y="131571"/>
                </a:lnTo>
                <a:close/>
              </a:path>
              <a:path w="1633854" h="361314">
                <a:moveTo>
                  <a:pt x="270129" y="134365"/>
                </a:moveTo>
                <a:lnTo>
                  <a:pt x="269494" y="134619"/>
                </a:lnTo>
                <a:lnTo>
                  <a:pt x="270129" y="134365"/>
                </a:lnTo>
                <a:close/>
              </a:path>
              <a:path w="1633854" h="361314">
                <a:moveTo>
                  <a:pt x="1270381" y="120014"/>
                </a:moveTo>
                <a:lnTo>
                  <a:pt x="1299845" y="131825"/>
                </a:lnTo>
                <a:lnTo>
                  <a:pt x="1299337" y="131571"/>
                </a:lnTo>
                <a:lnTo>
                  <a:pt x="1382427" y="131571"/>
                </a:lnTo>
                <a:lnTo>
                  <a:pt x="1370457" y="125475"/>
                </a:lnTo>
                <a:lnTo>
                  <a:pt x="1359285" y="120141"/>
                </a:lnTo>
                <a:lnTo>
                  <a:pt x="1270889" y="120141"/>
                </a:lnTo>
                <a:lnTo>
                  <a:pt x="1270381" y="120014"/>
                </a:lnTo>
                <a:close/>
              </a:path>
              <a:path w="1633854" h="361314">
                <a:moveTo>
                  <a:pt x="1327073" y="105409"/>
                </a:moveTo>
                <a:lnTo>
                  <a:pt x="1230376" y="105409"/>
                </a:lnTo>
                <a:lnTo>
                  <a:pt x="1270889" y="120141"/>
                </a:lnTo>
                <a:lnTo>
                  <a:pt x="1359285" y="120141"/>
                </a:lnTo>
                <a:lnTo>
                  <a:pt x="1342263" y="112013"/>
                </a:lnTo>
                <a:lnTo>
                  <a:pt x="1327073" y="105409"/>
                </a:lnTo>
                <a:close/>
              </a:path>
              <a:path w="1633854" h="361314">
                <a:moveTo>
                  <a:pt x="306705" y="119633"/>
                </a:moveTo>
                <a:lnTo>
                  <a:pt x="306197" y="119760"/>
                </a:lnTo>
                <a:lnTo>
                  <a:pt x="306389" y="119760"/>
                </a:lnTo>
                <a:lnTo>
                  <a:pt x="306705" y="119633"/>
                </a:lnTo>
                <a:close/>
              </a:path>
              <a:path w="1633854" h="361314">
                <a:moveTo>
                  <a:pt x="344571" y="105917"/>
                </a:moveTo>
                <a:lnTo>
                  <a:pt x="344424" y="105917"/>
                </a:lnTo>
                <a:lnTo>
                  <a:pt x="343788" y="106171"/>
                </a:lnTo>
                <a:lnTo>
                  <a:pt x="344571" y="105917"/>
                </a:lnTo>
                <a:close/>
              </a:path>
              <a:path w="1633854" h="361314">
                <a:moveTo>
                  <a:pt x="1189609" y="92328"/>
                </a:moveTo>
                <a:lnTo>
                  <a:pt x="1230884" y="105663"/>
                </a:lnTo>
                <a:lnTo>
                  <a:pt x="1230376" y="105409"/>
                </a:lnTo>
                <a:lnTo>
                  <a:pt x="1327073" y="105409"/>
                </a:lnTo>
                <a:lnTo>
                  <a:pt x="1313052" y="99313"/>
                </a:lnTo>
                <a:lnTo>
                  <a:pt x="1295907" y="92455"/>
                </a:lnTo>
                <a:lnTo>
                  <a:pt x="1190244" y="92455"/>
                </a:lnTo>
                <a:lnTo>
                  <a:pt x="1189609" y="92328"/>
                </a:lnTo>
                <a:close/>
              </a:path>
              <a:path w="1633854" h="361314">
                <a:moveTo>
                  <a:pt x="382905" y="93471"/>
                </a:moveTo>
                <a:lnTo>
                  <a:pt x="382397" y="93599"/>
                </a:lnTo>
                <a:lnTo>
                  <a:pt x="382905" y="93471"/>
                </a:lnTo>
                <a:close/>
              </a:path>
              <a:path w="1633854" h="361314">
                <a:moveTo>
                  <a:pt x="1234988" y="70103"/>
                </a:moveTo>
                <a:lnTo>
                  <a:pt x="1106297" y="70103"/>
                </a:lnTo>
                <a:lnTo>
                  <a:pt x="1106805" y="70230"/>
                </a:lnTo>
                <a:lnTo>
                  <a:pt x="1148714" y="80771"/>
                </a:lnTo>
                <a:lnTo>
                  <a:pt x="1190244" y="92455"/>
                </a:lnTo>
                <a:lnTo>
                  <a:pt x="1295907" y="92455"/>
                </a:lnTo>
                <a:lnTo>
                  <a:pt x="1283208" y="87375"/>
                </a:lnTo>
                <a:lnTo>
                  <a:pt x="1242060" y="72389"/>
                </a:lnTo>
                <a:lnTo>
                  <a:pt x="1234988" y="70103"/>
                </a:lnTo>
                <a:close/>
              </a:path>
              <a:path w="1633854" h="361314">
                <a:moveTo>
                  <a:pt x="422401" y="82168"/>
                </a:moveTo>
                <a:lnTo>
                  <a:pt x="421767" y="82295"/>
                </a:lnTo>
                <a:lnTo>
                  <a:pt x="421957" y="82295"/>
                </a:lnTo>
                <a:lnTo>
                  <a:pt x="422401" y="82168"/>
                </a:lnTo>
                <a:close/>
              </a:path>
              <a:path w="1633854" h="361314">
                <a:moveTo>
                  <a:pt x="1148207" y="80644"/>
                </a:moveTo>
                <a:lnTo>
                  <a:pt x="1148659" y="80771"/>
                </a:lnTo>
                <a:lnTo>
                  <a:pt x="1148207" y="80644"/>
                </a:lnTo>
                <a:close/>
              </a:path>
              <a:path w="1633854" h="361314">
                <a:moveTo>
                  <a:pt x="462729" y="72008"/>
                </a:moveTo>
                <a:lnTo>
                  <a:pt x="462178" y="72130"/>
                </a:lnTo>
                <a:lnTo>
                  <a:pt x="462729" y="72008"/>
                </a:lnTo>
                <a:close/>
              </a:path>
              <a:path w="1633854" h="361314">
                <a:moveTo>
                  <a:pt x="1106785" y="70226"/>
                </a:moveTo>
                <a:close/>
              </a:path>
              <a:path w="1633854" h="361314">
                <a:moveTo>
                  <a:pt x="1207094" y="61087"/>
                </a:moveTo>
                <a:lnTo>
                  <a:pt x="1063752" y="61087"/>
                </a:lnTo>
                <a:lnTo>
                  <a:pt x="1064387" y="61213"/>
                </a:lnTo>
                <a:lnTo>
                  <a:pt x="1106785" y="70226"/>
                </a:lnTo>
                <a:lnTo>
                  <a:pt x="1106297" y="70103"/>
                </a:lnTo>
                <a:lnTo>
                  <a:pt x="1234988" y="70103"/>
                </a:lnTo>
                <a:lnTo>
                  <a:pt x="1207094" y="61087"/>
                </a:lnTo>
                <a:close/>
              </a:path>
              <a:path w="1633854" h="361314">
                <a:moveTo>
                  <a:pt x="503863" y="62991"/>
                </a:moveTo>
                <a:lnTo>
                  <a:pt x="503682" y="62991"/>
                </a:lnTo>
                <a:lnTo>
                  <a:pt x="503174" y="63118"/>
                </a:lnTo>
                <a:lnTo>
                  <a:pt x="503863" y="62991"/>
                </a:lnTo>
                <a:close/>
              </a:path>
              <a:path w="1633854" h="361314">
                <a:moveTo>
                  <a:pt x="1064155" y="61172"/>
                </a:moveTo>
                <a:lnTo>
                  <a:pt x="1064349" y="61213"/>
                </a:lnTo>
                <a:lnTo>
                  <a:pt x="1064155" y="61172"/>
                </a:lnTo>
                <a:close/>
              </a:path>
              <a:path w="1633854" h="361314">
                <a:moveTo>
                  <a:pt x="1181213" y="53466"/>
                </a:moveTo>
                <a:lnTo>
                  <a:pt x="1020952" y="53466"/>
                </a:lnTo>
                <a:lnTo>
                  <a:pt x="1064155" y="61172"/>
                </a:lnTo>
                <a:lnTo>
                  <a:pt x="1063752" y="61087"/>
                </a:lnTo>
                <a:lnTo>
                  <a:pt x="1207094" y="61087"/>
                </a:lnTo>
                <a:lnTo>
                  <a:pt x="1200023" y="58800"/>
                </a:lnTo>
                <a:lnTo>
                  <a:pt x="1181213" y="53466"/>
                </a:lnTo>
                <a:close/>
              </a:path>
              <a:path w="1633854" h="361314">
                <a:moveTo>
                  <a:pt x="1158821" y="47116"/>
                </a:moveTo>
                <a:lnTo>
                  <a:pt x="977773" y="47116"/>
                </a:lnTo>
                <a:lnTo>
                  <a:pt x="1021461" y="53593"/>
                </a:lnTo>
                <a:lnTo>
                  <a:pt x="1020952" y="53466"/>
                </a:lnTo>
                <a:lnTo>
                  <a:pt x="1181213" y="53466"/>
                </a:lnTo>
                <a:lnTo>
                  <a:pt x="1158821" y="47116"/>
                </a:lnTo>
                <a:close/>
              </a:path>
              <a:path w="1633854" h="361314">
                <a:moveTo>
                  <a:pt x="1139026" y="42163"/>
                </a:moveTo>
                <a:lnTo>
                  <a:pt x="934338" y="42163"/>
                </a:lnTo>
                <a:lnTo>
                  <a:pt x="978281" y="47243"/>
                </a:lnTo>
                <a:lnTo>
                  <a:pt x="977773" y="47116"/>
                </a:lnTo>
                <a:lnTo>
                  <a:pt x="1158821" y="47116"/>
                </a:lnTo>
                <a:lnTo>
                  <a:pt x="1157477" y="46735"/>
                </a:lnTo>
                <a:lnTo>
                  <a:pt x="1139026" y="42163"/>
                </a:lnTo>
                <a:close/>
              </a:path>
              <a:path w="1633854" h="361314">
                <a:moveTo>
                  <a:pt x="630855" y="43560"/>
                </a:moveTo>
                <a:lnTo>
                  <a:pt x="630047" y="43560"/>
                </a:lnTo>
                <a:lnTo>
                  <a:pt x="629538" y="43687"/>
                </a:lnTo>
                <a:lnTo>
                  <a:pt x="630855" y="43560"/>
                </a:lnTo>
                <a:close/>
              </a:path>
              <a:path w="1633854" h="361314">
                <a:moveTo>
                  <a:pt x="1124163" y="38480"/>
                </a:moveTo>
                <a:lnTo>
                  <a:pt x="890651" y="38480"/>
                </a:lnTo>
                <a:lnTo>
                  <a:pt x="934847" y="42290"/>
                </a:lnTo>
                <a:lnTo>
                  <a:pt x="934338" y="42163"/>
                </a:lnTo>
                <a:lnTo>
                  <a:pt x="1139026" y="42163"/>
                </a:lnTo>
                <a:lnTo>
                  <a:pt x="1124163" y="38480"/>
                </a:lnTo>
                <a:close/>
              </a:path>
              <a:path w="1633854" h="361314">
                <a:moveTo>
                  <a:pt x="674456" y="39496"/>
                </a:moveTo>
                <a:lnTo>
                  <a:pt x="672973" y="39496"/>
                </a:lnTo>
                <a:lnTo>
                  <a:pt x="672464" y="39624"/>
                </a:lnTo>
                <a:lnTo>
                  <a:pt x="674456" y="39496"/>
                </a:lnTo>
                <a:close/>
              </a:path>
              <a:path w="1633854" h="361314">
                <a:moveTo>
                  <a:pt x="1109651" y="35051"/>
                </a:moveTo>
                <a:lnTo>
                  <a:pt x="803136" y="35054"/>
                </a:lnTo>
                <a:lnTo>
                  <a:pt x="847344" y="36194"/>
                </a:lnTo>
                <a:lnTo>
                  <a:pt x="846836" y="36194"/>
                </a:lnTo>
                <a:lnTo>
                  <a:pt x="891159" y="38607"/>
                </a:lnTo>
                <a:lnTo>
                  <a:pt x="890651" y="38480"/>
                </a:lnTo>
                <a:lnTo>
                  <a:pt x="1124163" y="38480"/>
                </a:lnTo>
                <a:lnTo>
                  <a:pt x="1114425" y="36067"/>
                </a:lnTo>
                <a:lnTo>
                  <a:pt x="1109651" y="35051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70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Revertendo</a:t>
            </a:r>
            <a:r>
              <a:rPr spc="-125" dirty="0"/>
              <a:t> </a:t>
            </a:r>
            <a:r>
              <a:rPr i="1" spc="-10" dirty="0">
                <a:latin typeface="Calibri Light"/>
                <a:cs typeface="Calibri Light"/>
              </a:rPr>
              <a:t>Commits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211568" y="2325623"/>
            <a:ext cx="413384" cy="413384"/>
            <a:chOff x="7211568" y="2325623"/>
            <a:chExt cx="413384" cy="413384"/>
          </a:xfrm>
        </p:grpSpPr>
        <p:sp>
          <p:nvSpPr>
            <p:cNvPr id="4" name="object 4"/>
            <p:cNvSpPr/>
            <p:nvPr/>
          </p:nvSpPr>
          <p:spPr>
            <a:xfrm>
              <a:off x="7280910" y="2388869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70" h="280669">
                  <a:moveTo>
                    <a:pt x="140208" y="0"/>
                  </a:moveTo>
                  <a:lnTo>
                    <a:pt x="95877" y="7144"/>
                  </a:lnTo>
                  <a:lnTo>
                    <a:pt x="57387" y="27041"/>
                  </a:lnTo>
                  <a:lnTo>
                    <a:pt x="27041" y="57387"/>
                  </a:lnTo>
                  <a:lnTo>
                    <a:pt x="7144" y="95877"/>
                  </a:lnTo>
                  <a:lnTo>
                    <a:pt x="0" y="140207"/>
                  </a:lnTo>
                  <a:lnTo>
                    <a:pt x="7144" y="184538"/>
                  </a:lnTo>
                  <a:lnTo>
                    <a:pt x="27041" y="223028"/>
                  </a:lnTo>
                  <a:lnTo>
                    <a:pt x="57387" y="253374"/>
                  </a:lnTo>
                  <a:lnTo>
                    <a:pt x="95877" y="273271"/>
                  </a:lnTo>
                  <a:lnTo>
                    <a:pt x="140208" y="280415"/>
                  </a:lnTo>
                  <a:lnTo>
                    <a:pt x="184538" y="273271"/>
                  </a:lnTo>
                  <a:lnTo>
                    <a:pt x="223028" y="253374"/>
                  </a:lnTo>
                  <a:lnTo>
                    <a:pt x="253374" y="223028"/>
                  </a:lnTo>
                  <a:lnTo>
                    <a:pt x="273271" y="184538"/>
                  </a:lnTo>
                  <a:lnTo>
                    <a:pt x="280416" y="140207"/>
                  </a:lnTo>
                  <a:lnTo>
                    <a:pt x="273271" y="95877"/>
                  </a:lnTo>
                  <a:lnTo>
                    <a:pt x="253374" y="57387"/>
                  </a:lnTo>
                  <a:lnTo>
                    <a:pt x="223028" y="27041"/>
                  </a:lnTo>
                  <a:lnTo>
                    <a:pt x="184538" y="7144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80910" y="2388869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70" h="280669">
                  <a:moveTo>
                    <a:pt x="140208" y="0"/>
                  </a:moveTo>
                  <a:lnTo>
                    <a:pt x="184538" y="7144"/>
                  </a:lnTo>
                  <a:lnTo>
                    <a:pt x="223028" y="27041"/>
                  </a:lnTo>
                  <a:lnTo>
                    <a:pt x="253374" y="57387"/>
                  </a:lnTo>
                  <a:lnTo>
                    <a:pt x="273271" y="95877"/>
                  </a:lnTo>
                  <a:lnTo>
                    <a:pt x="280416" y="140207"/>
                  </a:lnTo>
                  <a:lnTo>
                    <a:pt x="273271" y="184538"/>
                  </a:lnTo>
                  <a:lnTo>
                    <a:pt x="253374" y="223028"/>
                  </a:lnTo>
                  <a:lnTo>
                    <a:pt x="223028" y="253374"/>
                  </a:lnTo>
                  <a:lnTo>
                    <a:pt x="184538" y="273271"/>
                  </a:lnTo>
                  <a:lnTo>
                    <a:pt x="140208" y="280415"/>
                  </a:lnTo>
                  <a:lnTo>
                    <a:pt x="95877" y="273271"/>
                  </a:lnTo>
                  <a:lnTo>
                    <a:pt x="57387" y="253374"/>
                  </a:lnTo>
                  <a:lnTo>
                    <a:pt x="27041" y="223028"/>
                  </a:lnTo>
                  <a:lnTo>
                    <a:pt x="7144" y="184538"/>
                  </a:lnTo>
                  <a:lnTo>
                    <a:pt x="0" y="140207"/>
                  </a:lnTo>
                  <a:lnTo>
                    <a:pt x="7144" y="95877"/>
                  </a:lnTo>
                  <a:lnTo>
                    <a:pt x="27041" y="57387"/>
                  </a:lnTo>
                  <a:lnTo>
                    <a:pt x="57387" y="27041"/>
                  </a:lnTo>
                  <a:lnTo>
                    <a:pt x="95877" y="7144"/>
                  </a:lnTo>
                  <a:lnTo>
                    <a:pt x="140208" y="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0618" y="2344673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4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30618" y="2344673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4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463545" y="2447297"/>
            <a:ext cx="1713230" cy="157480"/>
          </a:xfrm>
          <a:custGeom>
            <a:avLst/>
            <a:gdLst/>
            <a:ahLst/>
            <a:cxnLst/>
            <a:rect l="l" t="t" r="r" b="b"/>
            <a:pathLst>
              <a:path w="1713229" h="157480">
                <a:moveTo>
                  <a:pt x="1643253" y="78732"/>
                </a:moveTo>
                <a:lnTo>
                  <a:pt x="1564005" y="124960"/>
                </a:lnTo>
                <a:lnTo>
                  <a:pt x="1558798" y="129567"/>
                </a:lnTo>
                <a:lnTo>
                  <a:pt x="1555877" y="135628"/>
                </a:lnTo>
                <a:lnTo>
                  <a:pt x="1555432" y="142355"/>
                </a:lnTo>
                <a:lnTo>
                  <a:pt x="1557655" y="148963"/>
                </a:lnTo>
                <a:lnTo>
                  <a:pt x="1562262" y="154114"/>
                </a:lnTo>
                <a:lnTo>
                  <a:pt x="1568322" y="157027"/>
                </a:lnTo>
                <a:lnTo>
                  <a:pt x="1575050" y="157464"/>
                </a:lnTo>
                <a:lnTo>
                  <a:pt x="1581658" y="155186"/>
                </a:lnTo>
                <a:lnTo>
                  <a:pt x="1682677" y="96258"/>
                </a:lnTo>
                <a:lnTo>
                  <a:pt x="1677924" y="96258"/>
                </a:lnTo>
                <a:lnTo>
                  <a:pt x="1677924" y="93845"/>
                </a:lnTo>
                <a:lnTo>
                  <a:pt x="1669161" y="93845"/>
                </a:lnTo>
                <a:lnTo>
                  <a:pt x="1643253" y="78732"/>
                </a:lnTo>
                <a:close/>
              </a:path>
              <a:path w="1713229" h="157480">
                <a:moveTo>
                  <a:pt x="1613208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1613208" y="96258"/>
                </a:lnTo>
                <a:lnTo>
                  <a:pt x="1643253" y="78732"/>
                </a:lnTo>
                <a:lnTo>
                  <a:pt x="1613208" y="61206"/>
                </a:lnTo>
                <a:close/>
              </a:path>
              <a:path w="1713229" h="157480">
                <a:moveTo>
                  <a:pt x="1682677" y="61206"/>
                </a:moveTo>
                <a:lnTo>
                  <a:pt x="1677924" y="61206"/>
                </a:lnTo>
                <a:lnTo>
                  <a:pt x="1677924" y="96258"/>
                </a:lnTo>
                <a:lnTo>
                  <a:pt x="1682677" y="96258"/>
                </a:lnTo>
                <a:lnTo>
                  <a:pt x="1712721" y="78732"/>
                </a:lnTo>
                <a:lnTo>
                  <a:pt x="1682677" y="61206"/>
                </a:lnTo>
                <a:close/>
              </a:path>
              <a:path w="1713229" h="157480">
                <a:moveTo>
                  <a:pt x="1669161" y="63619"/>
                </a:moveTo>
                <a:lnTo>
                  <a:pt x="1643253" y="78732"/>
                </a:lnTo>
                <a:lnTo>
                  <a:pt x="1669161" y="93845"/>
                </a:lnTo>
                <a:lnTo>
                  <a:pt x="1669161" y="63619"/>
                </a:lnTo>
                <a:close/>
              </a:path>
              <a:path w="1713229" h="157480">
                <a:moveTo>
                  <a:pt x="1677924" y="63619"/>
                </a:moveTo>
                <a:lnTo>
                  <a:pt x="1669161" y="63619"/>
                </a:lnTo>
                <a:lnTo>
                  <a:pt x="1669161" y="93845"/>
                </a:lnTo>
                <a:lnTo>
                  <a:pt x="1677924" y="93845"/>
                </a:lnTo>
                <a:lnTo>
                  <a:pt x="1677924" y="63619"/>
                </a:lnTo>
                <a:close/>
              </a:path>
              <a:path w="1713229" h="157480">
                <a:moveTo>
                  <a:pt x="1575050" y="0"/>
                </a:moveTo>
                <a:lnTo>
                  <a:pt x="1568323" y="436"/>
                </a:lnTo>
                <a:lnTo>
                  <a:pt x="1562262" y="3349"/>
                </a:lnTo>
                <a:lnTo>
                  <a:pt x="1557655" y="8501"/>
                </a:lnTo>
                <a:lnTo>
                  <a:pt x="1555432" y="15109"/>
                </a:lnTo>
                <a:lnTo>
                  <a:pt x="1555877" y="21836"/>
                </a:lnTo>
                <a:lnTo>
                  <a:pt x="1558798" y="27896"/>
                </a:lnTo>
                <a:lnTo>
                  <a:pt x="1564005" y="32504"/>
                </a:lnTo>
                <a:lnTo>
                  <a:pt x="1643253" y="78732"/>
                </a:lnTo>
                <a:lnTo>
                  <a:pt x="1669161" y="63619"/>
                </a:lnTo>
                <a:lnTo>
                  <a:pt x="1677924" y="63619"/>
                </a:lnTo>
                <a:lnTo>
                  <a:pt x="1677924" y="61206"/>
                </a:lnTo>
                <a:lnTo>
                  <a:pt x="1682677" y="61206"/>
                </a:lnTo>
                <a:lnTo>
                  <a:pt x="1581658" y="2278"/>
                </a:lnTo>
                <a:lnTo>
                  <a:pt x="157505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307835" y="2982467"/>
            <a:ext cx="2226945" cy="3229610"/>
            <a:chOff x="6307835" y="2982467"/>
            <a:chExt cx="2226945" cy="3229610"/>
          </a:xfrm>
        </p:grpSpPr>
        <p:sp>
          <p:nvSpPr>
            <p:cNvPr id="10" name="object 10"/>
            <p:cNvSpPr/>
            <p:nvPr/>
          </p:nvSpPr>
          <p:spPr>
            <a:xfrm>
              <a:off x="6326885" y="3001517"/>
              <a:ext cx="2188845" cy="3191510"/>
            </a:xfrm>
            <a:custGeom>
              <a:avLst/>
              <a:gdLst/>
              <a:ahLst/>
              <a:cxnLst/>
              <a:rect l="l" t="t" r="r" b="b"/>
              <a:pathLst>
                <a:path w="2188845" h="3191510">
                  <a:moveTo>
                    <a:pt x="2188464" y="0"/>
                  </a:moveTo>
                  <a:lnTo>
                    <a:pt x="350900" y="0"/>
                  </a:lnTo>
                  <a:lnTo>
                    <a:pt x="0" y="350901"/>
                  </a:lnTo>
                  <a:lnTo>
                    <a:pt x="0" y="3191256"/>
                  </a:lnTo>
                  <a:lnTo>
                    <a:pt x="2188464" y="3191256"/>
                  </a:lnTo>
                  <a:lnTo>
                    <a:pt x="2188464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26885" y="3001517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4" h="351154">
                  <a:moveTo>
                    <a:pt x="350900" y="0"/>
                  </a:moveTo>
                  <a:lnTo>
                    <a:pt x="0" y="350901"/>
                  </a:lnTo>
                  <a:lnTo>
                    <a:pt x="280796" y="280797"/>
                  </a:lnTo>
                  <a:lnTo>
                    <a:pt x="350900" y="0"/>
                  </a:lnTo>
                  <a:close/>
                </a:path>
              </a:pathLst>
            </a:custGeom>
            <a:solidFill>
              <a:srgbClr val="97A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26885" y="3001517"/>
              <a:ext cx="2188845" cy="3191510"/>
            </a:xfrm>
            <a:custGeom>
              <a:avLst/>
              <a:gdLst/>
              <a:ahLst/>
              <a:cxnLst/>
              <a:rect l="l" t="t" r="r" b="b"/>
              <a:pathLst>
                <a:path w="2188845" h="3191510">
                  <a:moveTo>
                    <a:pt x="350900" y="0"/>
                  </a:moveTo>
                  <a:lnTo>
                    <a:pt x="280796" y="280797"/>
                  </a:lnTo>
                  <a:lnTo>
                    <a:pt x="0" y="350901"/>
                  </a:lnTo>
                  <a:lnTo>
                    <a:pt x="350900" y="0"/>
                  </a:lnTo>
                  <a:lnTo>
                    <a:pt x="2188464" y="0"/>
                  </a:lnTo>
                  <a:lnTo>
                    <a:pt x="2188464" y="3191256"/>
                  </a:lnTo>
                  <a:lnTo>
                    <a:pt x="0" y="3191256"/>
                  </a:lnTo>
                  <a:lnTo>
                    <a:pt x="0" y="350901"/>
                  </a:lnTo>
                </a:path>
              </a:pathLst>
            </a:custGeom>
            <a:ln w="381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652641" y="3370833"/>
            <a:ext cx="1475740" cy="2526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158750" indent="-2730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def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fun</a:t>
            </a:r>
            <a:r>
              <a:rPr sz="2400" spc="-10" dirty="0">
                <a:latin typeface="Calibri"/>
                <a:cs typeface="Calibri"/>
              </a:rPr>
              <a:t>(x):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print</a:t>
            </a:r>
            <a:r>
              <a:rPr sz="2400" spc="-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285115" marR="5080" indent="-27305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def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fun2</a:t>
            </a:r>
            <a:r>
              <a:rPr sz="2400" spc="-10" dirty="0">
                <a:latin typeface="Calibri"/>
                <a:cs typeface="Calibri"/>
              </a:rPr>
              <a:t>(x):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print</a:t>
            </a:r>
            <a:r>
              <a:rPr sz="2400" spc="-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x+1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def</a:t>
            </a:r>
            <a:r>
              <a:rPr sz="24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fun3</a:t>
            </a:r>
            <a:r>
              <a:rPr sz="2400" spc="-10" dirty="0">
                <a:latin typeface="Calibri"/>
                <a:cs typeface="Calibri"/>
              </a:rPr>
              <a:t>(x):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print</a:t>
            </a:r>
            <a:r>
              <a:rPr sz="2400" spc="-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x+x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703832" y="2334767"/>
            <a:ext cx="413384" cy="413384"/>
            <a:chOff x="1703832" y="2334767"/>
            <a:chExt cx="413384" cy="413384"/>
          </a:xfrm>
        </p:grpSpPr>
        <p:sp>
          <p:nvSpPr>
            <p:cNvPr id="15" name="object 15"/>
            <p:cNvSpPr/>
            <p:nvPr/>
          </p:nvSpPr>
          <p:spPr>
            <a:xfrm>
              <a:off x="1765554" y="2388869"/>
              <a:ext cx="281940" cy="280670"/>
            </a:xfrm>
            <a:custGeom>
              <a:avLst/>
              <a:gdLst/>
              <a:ahLst/>
              <a:cxnLst/>
              <a:rect l="l" t="t" r="r" b="b"/>
              <a:pathLst>
                <a:path w="281939" h="280669">
                  <a:moveTo>
                    <a:pt x="140969" y="0"/>
                  </a:moveTo>
                  <a:lnTo>
                    <a:pt x="96414" y="7144"/>
                  </a:lnTo>
                  <a:lnTo>
                    <a:pt x="57716" y="27041"/>
                  </a:lnTo>
                  <a:lnTo>
                    <a:pt x="27200" y="57387"/>
                  </a:lnTo>
                  <a:lnTo>
                    <a:pt x="7187" y="95877"/>
                  </a:lnTo>
                  <a:lnTo>
                    <a:pt x="0" y="140207"/>
                  </a:lnTo>
                  <a:lnTo>
                    <a:pt x="7187" y="184538"/>
                  </a:lnTo>
                  <a:lnTo>
                    <a:pt x="27200" y="223028"/>
                  </a:lnTo>
                  <a:lnTo>
                    <a:pt x="57716" y="253374"/>
                  </a:lnTo>
                  <a:lnTo>
                    <a:pt x="96414" y="273271"/>
                  </a:lnTo>
                  <a:lnTo>
                    <a:pt x="140969" y="280415"/>
                  </a:lnTo>
                  <a:lnTo>
                    <a:pt x="185525" y="273271"/>
                  </a:lnTo>
                  <a:lnTo>
                    <a:pt x="224223" y="253374"/>
                  </a:lnTo>
                  <a:lnTo>
                    <a:pt x="254739" y="223028"/>
                  </a:lnTo>
                  <a:lnTo>
                    <a:pt x="274752" y="184538"/>
                  </a:lnTo>
                  <a:lnTo>
                    <a:pt x="281939" y="140207"/>
                  </a:lnTo>
                  <a:lnTo>
                    <a:pt x="274752" y="95877"/>
                  </a:lnTo>
                  <a:lnTo>
                    <a:pt x="254739" y="57387"/>
                  </a:lnTo>
                  <a:lnTo>
                    <a:pt x="224223" y="27041"/>
                  </a:lnTo>
                  <a:lnTo>
                    <a:pt x="185525" y="7144"/>
                  </a:lnTo>
                  <a:lnTo>
                    <a:pt x="14096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65554" y="2388869"/>
              <a:ext cx="281940" cy="280670"/>
            </a:xfrm>
            <a:custGeom>
              <a:avLst/>
              <a:gdLst/>
              <a:ahLst/>
              <a:cxnLst/>
              <a:rect l="l" t="t" r="r" b="b"/>
              <a:pathLst>
                <a:path w="281939" h="280669">
                  <a:moveTo>
                    <a:pt x="140969" y="0"/>
                  </a:moveTo>
                  <a:lnTo>
                    <a:pt x="185525" y="7144"/>
                  </a:lnTo>
                  <a:lnTo>
                    <a:pt x="224223" y="27041"/>
                  </a:lnTo>
                  <a:lnTo>
                    <a:pt x="254739" y="57387"/>
                  </a:lnTo>
                  <a:lnTo>
                    <a:pt x="274752" y="95877"/>
                  </a:lnTo>
                  <a:lnTo>
                    <a:pt x="281939" y="140207"/>
                  </a:lnTo>
                  <a:lnTo>
                    <a:pt x="274752" y="184538"/>
                  </a:lnTo>
                  <a:lnTo>
                    <a:pt x="254739" y="223028"/>
                  </a:lnTo>
                  <a:lnTo>
                    <a:pt x="224223" y="253374"/>
                  </a:lnTo>
                  <a:lnTo>
                    <a:pt x="185525" y="273271"/>
                  </a:lnTo>
                  <a:lnTo>
                    <a:pt x="140969" y="280415"/>
                  </a:lnTo>
                  <a:lnTo>
                    <a:pt x="96414" y="273271"/>
                  </a:lnTo>
                  <a:lnTo>
                    <a:pt x="57716" y="253374"/>
                  </a:lnTo>
                  <a:lnTo>
                    <a:pt x="27200" y="223028"/>
                  </a:lnTo>
                  <a:lnTo>
                    <a:pt x="7187" y="184538"/>
                  </a:lnTo>
                  <a:lnTo>
                    <a:pt x="0" y="140207"/>
                  </a:lnTo>
                  <a:lnTo>
                    <a:pt x="7187" y="95877"/>
                  </a:lnTo>
                  <a:lnTo>
                    <a:pt x="27200" y="57387"/>
                  </a:lnTo>
                  <a:lnTo>
                    <a:pt x="57716" y="27041"/>
                  </a:lnTo>
                  <a:lnTo>
                    <a:pt x="96414" y="7144"/>
                  </a:lnTo>
                  <a:lnTo>
                    <a:pt x="140969" y="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22882" y="2353817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22882" y="2353817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792480" y="2982467"/>
            <a:ext cx="2228215" cy="3229610"/>
            <a:chOff x="792480" y="2982467"/>
            <a:chExt cx="2228215" cy="3229610"/>
          </a:xfrm>
        </p:grpSpPr>
        <p:sp>
          <p:nvSpPr>
            <p:cNvPr id="20" name="object 20"/>
            <p:cNvSpPr/>
            <p:nvPr/>
          </p:nvSpPr>
          <p:spPr>
            <a:xfrm>
              <a:off x="811530" y="3001517"/>
              <a:ext cx="2190115" cy="3191510"/>
            </a:xfrm>
            <a:custGeom>
              <a:avLst/>
              <a:gdLst/>
              <a:ahLst/>
              <a:cxnLst/>
              <a:rect l="l" t="t" r="r" b="b"/>
              <a:pathLst>
                <a:path w="2190115" h="3191510">
                  <a:moveTo>
                    <a:pt x="2189988" y="0"/>
                  </a:moveTo>
                  <a:lnTo>
                    <a:pt x="351205" y="0"/>
                  </a:lnTo>
                  <a:lnTo>
                    <a:pt x="0" y="351155"/>
                  </a:lnTo>
                  <a:lnTo>
                    <a:pt x="0" y="3191256"/>
                  </a:lnTo>
                  <a:lnTo>
                    <a:pt x="2189988" y="3191256"/>
                  </a:lnTo>
                  <a:lnTo>
                    <a:pt x="2189988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11530" y="3001517"/>
              <a:ext cx="351790" cy="351155"/>
            </a:xfrm>
            <a:custGeom>
              <a:avLst/>
              <a:gdLst/>
              <a:ahLst/>
              <a:cxnLst/>
              <a:rect l="l" t="t" r="r" b="b"/>
              <a:pathLst>
                <a:path w="351790" h="351154">
                  <a:moveTo>
                    <a:pt x="351205" y="0"/>
                  </a:moveTo>
                  <a:lnTo>
                    <a:pt x="0" y="351155"/>
                  </a:lnTo>
                  <a:lnTo>
                    <a:pt x="280962" y="280924"/>
                  </a:lnTo>
                  <a:lnTo>
                    <a:pt x="351205" y="0"/>
                  </a:lnTo>
                  <a:close/>
                </a:path>
              </a:pathLst>
            </a:custGeom>
            <a:solidFill>
              <a:srgbClr val="97A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1530" y="3001517"/>
              <a:ext cx="2190115" cy="3191510"/>
            </a:xfrm>
            <a:custGeom>
              <a:avLst/>
              <a:gdLst/>
              <a:ahLst/>
              <a:cxnLst/>
              <a:rect l="l" t="t" r="r" b="b"/>
              <a:pathLst>
                <a:path w="2190115" h="3191510">
                  <a:moveTo>
                    <a:pt x="351205" y="0"/>
                  </a:moveTo>
                  <a:lnTo>
                    <a:pt x="280962" y="280924"/>
                  </a:lnTo>
                  <a:lnTo>
                    <a:pt x="0" y="351155"/>
                  </a:lnTo>
                  <a:lnTo>
                    <a:pt x="351205" y="0"/>
                  </a:lnTo>
                  <a:lnTo>
                    <a:pt x="2189988" y="0"/>
                  </a:lnTo>
                  <a:lnTo>
                    <a:pt x="2189988" y="3191256"/>
                  </a:lnTo>
                  <a:lnTo>
                    <a:pt x="0" y="3191256"/>
                  </a:lnTo>
                  <a:lnTo>
                    <a:pt x="0" y="351155"/>
                  </a:lnTo>
                </a:path>
              </a:pathLst>
            </a:custGeom>
            <a:ln w="381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36700" y="3370833"/>
            <a:ext cx="13220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def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fun</a:t>
            </a:r>
            <a:r>
              <a:rPr sz="2400" spc="-10" dirty="0">
                <a:latin typeface="Calibri"/>
                <a:cs typeface="Calibri"/>
              </a:rPr>
              <a:t>(x):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print</a:t>
            </a:r>
            <a:r>
              <a:rPr sz="24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457700" y="2325623"/>
            <a:ext cx="413384" cy="413384"/>
            <a:chOff x="4457700" y="2325623"/>
            <a:chExt cx="413384" cy="413384"/>
          </a:xfrm>
        </p:grpSpPr>
        <p:sp>
          <p:nvSpPr>
            <p:cNvPr id="25" name="object 25"/>
            <p:cNvSpPr/>
            <p:nvPr/>
          </p:nvSpPr>
          <p:spPr>
            <a:xfrm>
              <a:off x="4523993" y="2428493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70" h="280669">
                  <a:moveTo>
                    <a:pt x="140207" y="0"/>
                  </a:moveTo>
                  <a:lnTo>
                    <a:pt x="95877" y="7144"/>
                  </a:lnTo>
                  <a:lnTo>
                    <a:pt x="57387" y="27041"/>
                  </a:lnTo>
                  <a:lnTo>
                    <a:pt x="27041" y="57387"/>
                  </a:lnTo>
                  <a:lnTo>
                    <a:pt x="7144" y="95877"/>
                  </a:lnTo>
                  <a:lnTo>
                    <a:pt x="0" y="140207"/>
                  </a:lnTo>
                  <a:lnTo>
                    <a:pt x="7144" y="184538"/>
                  </a:lnTo>
                  <a:lnTo>
                    <a:pt x="27041" y="223028"/>
                  </a:lnTo>
                  <a:lnTo>
                    <a:pt x="57387" y="253374"/>
                  </a:lnTo>
                  <a:lnTo>
                    <a:pt x="95877" y="273271"/>
                  </a:lnTo>
                  <a:lnTo>
                    <a:pt x="140207" y="280415"/>
                  </a:lnTo>
                  <a:lnTo>
                    <a:pt x="184538" y="273271"/>
                  </a:lnTo>
                  <a:lnTo>
                    <a:pt x="223028" y="253374"/>
                  </a:lnTo>
                  <a:lnTo>
                    <a:pt x="253374" y="223028"/>
                  </a:lnTo>
                  <a:lnTo>
                    <a:pt x="273271" y="184538"/>
                  </a:lnTo>
                  <a:lnTo>
                    <a:pt x="280415" y="140207"/>
                  </a:lnTo>
                  <a:lnTo>
                    <a:pt x="273271" y="95877"/>
                  </a:lnTo>
                  <a:lnTo>
                    <a:pt x="253374" y="57387"/>
                  </a:lnTo>
                  <a:lnTo>
                    <a:pt x="223028" y="27041"/>
                  </a:lnTo>
                  <a:lnTo>
                    <a:pt x="184538" y="7144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3993" y="2428493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70" h="280669">
                  <a:moveTo>
                    <a:pt x="140207" y="0"/>
                  </a:moveTo>
                  <a:lnTo>
                    <a:pt x="184538" y="7144"/>
                  </a:lnTo>
                  <a:lnTo>
                    <a:pt x="223028" y="27041"/>
                  </a:lnTo>
                  <a:lnTo>
                    <a:pt x="253374" y="57387"/>
                  </a:lnTo>
                  <a:lnTo>
                    <a:pt x="273271" y="95877"/>
                  </a:lnTo>
                  <a:lnTo>
                    <a:pt x="280415" y="140207"/>
                  </a:lnTo>
                  <a:lnTo>
                    <a:pt x="273271" y="184538"/>
                  </a:lnTo>
                  <a:lnTo>
                    <a:pt x="253374" y="223028"/>
                  </a:lnTo>
                  <a:lnTo>
                    <a:pt x="223028" y="253374"/>
                  </a:lnTo>
                  <a:lnTo>
                    <a:pt x="184538" y="273271"/>
                  </a:lnTo>
                  <a:lnTo>
                    <a:pt x="140207" y="280415"/>
                  </a:lnTo>
                  <a:lnTo>
                    <a:pt x="95877" y="273271"/>
                  </a:lnTo>
                  <a:lnTo>
                    <a:pt x="57387" y="253374"/>
                  </a:lnTo>
                  <a:lnTo>
                    <a:pt x="27041" y="223028"/>
                  </a:lnTo>
                  <a:lnTo>
                    <a:pt x="7144" y="184538"/>
                  </a:lnTo>
                  <a:lnTo>
                    <a:pt x="0" y="140207"/>
                  </a:lnTo>
                  <a:lnTo>
                    <a:pt x="7144" y="95877"/>
                  </a:lnTo>
                  <a:lnTo>
                    <a:pt x="27041" y="57387"/>
                  </a:lnTo>
                  <a:lnTo>
                    <a:pt x="57387" y="27041"/>
                  </a:lnTo>
                  <a:lnTo>
                    <a:pt x="95877" y="7144"/>
                  </a:lnTo>
                  <a:lnTo>
                    <a:pt x="140207" y="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76750" y="2344673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76750" y="2344673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3550920" y="3022092"/>
            <a:ext cx="2226945" cy="3229610"/>
            <a:chOff x="3550920" y="3022092"/>
            <a:chExt cx="2226945" cy="3229610"/>
          </a:xfrm>
        </p:grpSpPr>
        <p:sp>
          <p:nvSpPr>
            <p:cNvPr id="30" name="object 30"/>
            <p:cNvSpPr/>
            <p:nvPr/>
          </p:nvSpPr>
          <p:spPr>
            <a:xfrm>
              <a:off x="3569970" y="3041142"/>
              <a:ext cx="2188845" cy="3191510"/>
            </a:xfrm>
            <a:custGeom>
              <a:avLst/>
              <a:gdLst/>
              <a:ahLst/>
              <a:cxnLst/>
              <a:rect l="l" t="t" r="r" b="b"/>
              <a:pathLst>
                <a:path w="2188845" h="3191510">
                  <a:moveTo>
                    <a:pt x="2188464" y="0"/>
                  </a:moveTo>
                  <a:lnTo>
                    <a:pt x="351027" y="0"/>
                  </a:lnTo>
                  <a:lnTo>
                    <a:pt x="0" y="350900"/>
                  </a:lnTo>
                  <a:lnTo>
                    <a:pt x="0" y="3191256"/>
                  </a:lnTo>
                  <a:lnTo>
                    <a:pt x="2188464" y="3191256"/>
                  </a:lnTo>
                  <a:lnTo>
                    <a:pt x="2188464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69970" y="3041142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4" h="351154">
                  <a:moveTo>
                    <a:pt x="351027" y="0"/>
                  </a:moveTo>
                  <a:lnTo>
                    <a:pt x="0" y="350900"/>
                  </a:lnTo>
                  <a:lnTo>
                    <a:pt x="280796" y="280797"/>
                  </a:lnTo>
                  <a:lnTo>
                    <a:pt x="351027" y="0"/>
                  </a:lnTo>
                  <a:close/>
                </a:path>
              </a:pathLst>
            </a:custGeom>
            <a:solidFill>
              <a:srgbClr val="97A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69970" y="3041142"/>
              <a:ext cx="2188845" cy="3191510"/>
            </a:xfrm>
            <a:custGeom>
              <a:avLst/>
              <a:gdLst/>
              <a:ahLst/>
              <a:cxnLst/>
              <a:rect l="l" t="t" r="r" b="b"/>
              <a:pathLst>
                <a:path w="2188845" h="3191510">
                  <a:moveTo>
                    <a:pt x="351027" y="0"/>
                  </a:moveTo>
                  <a:lnTo>
                    <a:pt x="280796" y="280797"/>
                  </a:lnTo>
                  <a:lnTo>
                    <a:pt x="0" y="350900"/>
                  </a:lnTo>
                  <a:lnTo>
                    <a:pt x="351027" y="0"/>
                  </a:lnTo>
                  <a:lnTo>
                    <a:pt x="2188464" y="0"/>
                  </a:lnTo>
                  <a:lnTo>
                    <a:pt x="2188464" y="3191256"/>
                  </a:lnTo>
                  <a:lnTo>
                    <a:pt x="0" y="3191256"/>
                  </a:lnTo>
                  <a:lnTo>
                    <a:pt x="0" y="350900"/>
                  </a:lnTo>
                </a:path>
              </a:pathLst>
            </a:custGeom>
            <a:ln w="381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894835" y="3410457"/>
            <a:ext cx="1475740" cy="164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158750" indent="-2730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def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fun</a:t>
            </a:r>
            <a:r>
              <a:rPr sz="2400" spc="-10" dirty="0">
                <a:latin typeface="Calibri"/>
                <a:cs typeface="Calibri"/>
              </a:rPr>
              <a:t>(x):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print</a:t>
            </a:r>
            <a:r>
              <a:rPr sz="24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def</a:t>
            </a:r>
            <a:r>
              <a:rPr sz="24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fun2</a:t>
            </a:r>
            <a:r>
              <a:rPr sz="2400" spc="-10" dirty="0">
                <a:latin typeface="Calibri"/>
                <a:cs typeface="Calibri"/>
              </a:rPr>
              <a:t>(x):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print</a:t>
            </a:r>
            <a:r>
              <a:rPr sz="24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x+1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189982" y="2462537"/>
            <a:ext cx="1713230" cy="157480"/>
          </a:xfrm>
          <a:custGeom>
            <a:avLst/>
            <a:gdLst/>
            <a:ahLst/>
            <a:cxnLst/>
            <a:rect l="l" t="t" r="r" b="b"/>
            <a:pathLst>
              <a:path w="1713229" h="157480">
                <a:moveTo>
                  <a:pt x="1643253" y="78732"/>
                </a:moveTo>
                <a:lnTo>
                  <a:pt x="1564004" y="124960"/>
                </a:lnTo>
                <a:lnTo>
                  <a:pt x="1558797" y="129567"/>
                </a:lnTo>
                <a:lnTo>
                  <a:pt x="1555876" y="135628"/>
                </a:lnTo>
                <a:lnTo>
                  <a:pt x="1555432" y="142355"/>
                </a:lnTo>
                <a:lnTo>
                  <a:pt x="1557654" y="148963"/>
                </a:lnTo>
                <a:lnTo>
                  <a:pt x="1562262" y="154114"/>
                </a:lnTo>
                <a:lnTo>
                  <a:pt x="1568322" y="157027"/>
                </a:lnTo>
                <a:lnTo>
                  <a:pt x="1575050" y="157464"/>
                </a:lnTo>
                <a:lnTo>
                  <a:pt x="1581658" y="155186"/>
                </a:lnTo>
                <a:lnTo>
                  <a:pt x="1682677" y="96258"/>
                </a:lnTo>
                <a:lnTo>
                  <a:pt x="1677923" y="96258"/>
                </a:lnTo>
                <a:lnTo>
                  <a:pt x="1677923" y="93845"/>
                </a:lnTo>
                <a:lnTo>
                  <a:pt x="1669161" y="93845"/>
                </a:lnTo>
                <a:lnTo>
                  <a:pt x="1643253" y="78732"/>
                </a:lnTo>
                <a:close/>
              </a:path>
              <a:path w="1713229" h="157480">
                <a:moveTo>
                  <a:pt x="1613208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1613208" y="96258"/>
                </a:lnTo>
                <a:lnTo>
                  <a:pt x="1643253" y="78732"/>
                </a:lnTo>
                <a:lnTo>
                  <a:pt x="1613208" y="61206"/>
                </a:lnTo>
                <a:close/>
              </a:path>
              <a:path w="1713229" h="157480">
                <a:moveTo>
                  <a:pt x="1682677" y="61206"/>
                </a:moveTo>
                <a:lnTo>
                  <a:pt x="1677923" y="61206"/>
                </a:lnTo>
                <a:lnTo>
                  <a:pt x="1677923" y="96258"/>
                </a:lnTo>
                <a:lnTo>
                  <a:pt x="1682677" y="96258"/>
                </a:lnTo>
                <a:lnTo>
                  <a:pt x="1712721" y="78732"/>
                </a:lnTo>
                <a:lnTo>
                  <a:pt x="1682677" y="61206"/>
                </a:lnTo>
                <a:close/>
              </a:path>
              <a:path w="1713229" h="157480">
                <a:moveTo>
                  <a:pt x="1669161" y="63619"/>
                </a:moveTo>
                <a:lnTo>
                  <a:pt x="1643253" y="78732"/>
                </a:lnTo>
                <a:lnTo>
                  <a:pt x="1669161" y="93845"/>
                </a:lnTo>
                <a:lnTo>
                  <a:pt x="1669161" y="63619"/>
                </a:lnTo>
                <a:close/>
              </a:path>
              <a:path w="1713229" h="157480">
                <a:moveTo>
                  <a:pt x="1677923" y="63619"/>
                </a:moveTo>
                <a:lnTo>
                  <a:pt x="1669161" y="63619"/>
                </a:lnTo>
                <a:lnTo>
                  <a:pt x="1669161" y="93845"/>
                </a:lnTo>
                <a:lnTo>
                  <a:pt x="1677923" y="93845"/>
                </a:lnTo>
                <a:lnTo>
                  <a:pt x="1677923" y="63619"/>
                </a:lnTo>
                <a:close/>
              </a:path>
              <a:path w="1713229" h="157480">
                <a:moveTo>
                  <a:pt x="1575050" y="0"/>
                </a:moveTo>
                <a:lnTo>
                  <a:pt x="1568322" y="436"/>
                </a:lnTo>
                <a:lnTo>
                  <a:pt x="1562262" y="3349"/>
                </a:lnTo>
                <a:lnTo>
                  <a:pt x="1557654" y="8501"/>
                </a:lnTo>
                <a:lnTo>
                  <a:pt x="1555432" y="15109"/>
                </a:lnTo>
                <a:lnTo>
                  <a:pt x="1555876" y="21836"/>
                </a:lnTo>
                <a:lnTo>
                  <a:pt x="1558797" y="27896"/>
                </a:lnTo>
                <a:lnTo>
                  <a:pt x="1564004" y="32504"/>
                </a:lnTo>
                <a:lnTo>
                  <a:pt x="1643253" y="78732"/>
                </a:lnTo>
                <a:lnTo>
                  <a:pt x="1669161" y="63619"/>
                </a:lnTo>
                <a:lnTo>
                  <a:pt x="1677923" y="63619"/>
                </a:lnTo>
                <a:lnTo>
                  <a:pt x="1677923" y="61206"/>
                </a:lnTo>
                <a:lnTo>
                  <a:pt x="1682677" y="61206"/>
                </a:lnTo>
                <a:lnTo>
                  <a:pt x="1581658" y="2278"/>
                </a:lnTo>
                <a:lnTo>
                  <a:pt x="157505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19858" y="1887092"/>
            <a:ext cx="293370" cy="360045"/>
          </a:xfrm>
          <a:custGeom>
            <a:avLst/>
            <a:gdLst/>
            <a:ahLst/>
            <a:cxnLst/>
            <a:rect l="l" t="t" r="r" b="b"/>
            <a:pathLst>
              <a:path w="293369" h="360044">
                <a:moveTo>
                  <a:pt x="293243" y="0"/>
                </a:moveTo>
                <a:lnTo>
                  <a:pt x="229489" y="0"/>
                </a:lnTo>
                <a:lnTo>
                  <a:pt x="0" y="36004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276855" y="1815083"/>
            <a:ext cx="765175" cy="384175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90"/>
              </a:spcBef>
            </a:pP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v.0.1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685029" y="1887092"/>
            <a:ext cx="292735" cy="360045"/>
          </a:xfrm>
          <a:custGeom>
            <a:avLst/>
            <a:gdLst/>
            <a:ahLst/>
            <a:cxnLst/>
            <a:rect l="l" t="t" r="r" b="b"/>
            <a:pathLst>
              <a:path w="292735" h="360044">
                <a:moveTo>
                  <a:pt x="292735" y="0"/>
                </a:moveTo>
                <a:lnTo>
                  <a:pt x="229108" y="0"/>
                </a:lnTo>
                <a:lnTo>
                  <a:pt x="0" y="36004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041391" y="1815083"/>
            <a:ext cx="763905" cy="384175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90"/>
              </a:spcBef>
            </a:pP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v.0.2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449566" y="1887092"/>
            <a:ext cx="292735" cy="360045"/>
          </a:xfrm>
          <a:custGeom>
            <a:avLst/>
            <a:gdLst/>
            <a:ahLst/>
            <a:cxnLst/>
            <a:rect l="l" t="t" r="r" b="b"/>
            <a:pathLst>
              <a:path w="292734" h="360044">
                <a:moveTo>
                  <a:pt x="292734" y="0"/>
                </a:moveTo>
                <a:lnTo>
                  <a:pt x="229107" y="0"/>
                </a:lnTo>
                <a:lnTo>
                  <a:pt x="0" y="36004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805928" y="1815083"/>
            <a:ext cx="763905" cy="384175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90"/>
              </a:spcBef>
            </a:pP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v.0.3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124443" y="4427220"/>
            <a:ext cx="612775" cy="567055"/>
            <a:chOff x="8124443" y="4427220"/>
            <a:chExt cx="612775" cy="567055"/>
          </a:xfrm>
        </p:grpSpPr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7491" y="4430268"/>
              <a:ext cx="606551" cy="56083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8127491" y="4430268"/>
              <a:ext cx="607060" cy="561340"/>
            </a:xfrm>
            <a:custGeom>
              <a:avLst/>
              <a:gdLst/>
              <a:ahLst/>
              <a:cxnLst/>
              <a:rect l="l" t="t" r="r" b="b"/>
              <a:pathLst>
                <a:path w="607059" h="561339">
                  <a:moveTo>
                    <a:pt x="606551" y="420623"/>
                  </a:moveTo>
                  <a:lnTo>
                    <a:pt x="280415" y="420623"/>
                  </a:lnTo>
                  <a:lnTo>
                    <a:pt x="280415" y="560831"/>
                  </a:lnTo>
                  <a:lnTo>
                    <a:pt x="0" y="280415"/>
                  </a:lnTo>
                  <a:lnTo>
                    <a:pt x="280415" y="0"/>
                  </a:lnTo>
                  <a:lnTo>
                    <a:pt x="280415" y="140207"/>
                  </a:lnTo>
                  <a:lnTo>
                    <a:pt x="606551" y="140207"/>
                  </a:lnTo>
                  <a:lnTo>
                    <a:pt x="606551" y="420623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3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70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Revertendo</a:t>
            </a:r>
            <a:r>
              <a:rPr spc="-125" dirty="0"/>
              <a:t> </a:t>
            </a:r>
            <a:r>
              <a:rPr i="1" spc="-10" dirty="0">
                <a:latin typeface="Calibri Light"/>
                <a:cs typeface="Calibri Light"/>
              </a:rPr>
              <a:t>Commits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211568" y="2325623"/>
            <a:ext cx="413384" cy="413384"/>
            <a:chOff x="7211568" y="2325623"/>
            <a:chExt cx="413384" cy="413384"/>
          </a:xfrm>
        </p:grpSpPr>
        <p:sp>
          <p:nvSpPr>
            <p:cNvPr id="4" name="object 4"/>
            <p:cNvSpPr/>
            <p:nvPr/>
          </p:nvSpPr>
          <p:spPr>
            <a:xfrm>
              <a:off x="7280910" y="2388869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70" h="280669">
                  <a:moveTo>
                    <a:pt x="140208" y="0"/>
                  </a:moveTo>
                  <a:lnTo>
                    <a:pt x="95877" y="7144"/>
                  </a:lnTo>
                  <a:lnTo>
                    <a:pt x="57387" y="27041"/>
                  </a:lnTo>
                  <a:lnTo>
                    <a:pt x="27041" y="57387"/>
                  </a:lnTo>
                  <a:lnTo>
                    <a:pt x="7144" y="95877"/>
                  </a:lnTo>
                  <a:lnTo>
                    <a:pt x="0" y="140207"/>
                  </a:lnTo>
                  <a:lnTo>
                    <a:pt x="7144" y="184538"/>
                  </a:lnTo>
                  <a:lnTo>
                    <a:pt x="27041" y="223028"/>
                  </a:lnTo>
                  <a:lnTo>
                    <a:pt x="57387" y="253374"/>
                  </a:lnTo>
                  <a:lnTo>
                    <a:pt x="95877" y="273271"/>
                  </a:lnTo>
                  <a:lnTo>
                    <a:pt x="140208" y="280415"/>
                  </a:lnTo>
                  <a:lnTo>
                    <a:pt x="184538" y="273271"/>
                  </a:lnTo>
                  <a:lnTo>
                    <a:pt x="223028" y="253374"/>
                  </a:lnTo>
                  <a:lnTo>
                    <a:pt x="253374" y="223028"/>
                  </a:lnTo>
                  <a:lnTo>
                    <a:pt x="273271" y="184538"/>
                  </a:lnTo>
                  <a:lnTo>
                    <a:pt x="280416" y="140207"/>
                  </a:lnTo>
                  <a:lnTo>
                    <a:pt x="273271" y="95877"/>
                  </a:lnTo>
                  <a:lnTo>
                    <a:pt x="253374" y="57387"/>
                  </a:lnTo>
                  <a:lnTo>
                    <a:pt x="223028" y="27041"/>
                  </a:lnTo>
                  <a:lnTo>
                    <a:pt x="184538" y="7144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80910" y="2388869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70" h="280669">
                  <a:moveTo>
                    <a:pt x="140208" y="0"/>
                  </a:moveTo>
                  <a:lnTo>
                    <a:pt x="184538" y="7144"/>
                  </a:lnTo>
                  <a:lnTo>
                    <a:pt x="223028" y="27041"/>
                  </a:lnTo>
                  <a:lnTo>
                    <a:pt x="253374" y="57387"/>
                  </a:lnTo>
                  <a:lnTo>
                    <a:pt x="273271" y="95877"/>
                  </a:lnTo>
                  <a:lnTo>
                    <a:pt x="280416" y="140207"/>
                  </a:lnTo>
                  <a:lnTo>
                    <a:pt x="273271" y="184538"/>
                  </a:lnTo>
                  <a:lnTo>
                    <a:pt x="253374" y="223028"/>
                  </a:lnTo>
                  <a:lnTo>
                    <a:pt x="223028" y="253374"/>
                  </a:lnTo>
                  <a:lnTo>
                    <a:pt x="184538" y="273271"/>
                  </a:lnTo>
                  <a:lnTo>
                    <a:pt x="140208" y="280415"/>
                  </a:lnTo>
                  <a:lnTo>
                    <a:pt x="95877" y="273271"/>
                  </a:lnTo>
                  <a:lnTo>
                    <a:pt x="57387" y="253374"/>
                  </a:lnTo>
                  <a:lnTo>
                    <a:pt x="27041" y="223028"/>
                  </a:lnTo>
                  <a:lnTo>
                    <a:pt x="7144" y="184538"/>
                  </a:lnTo>
                  <a:lnTo>
                    <a:pt x="0" y="140207"/>
                  </a:lnTo>
                  <a:lnTo>
                    <a:pt x="7144" y="95877"/>
                  </a:lnTo>
                  <a:lnTo>
                    <a:pt x="27041" y="57387"/>
                  </a:lnTo>
                  <a:lnTo>
                    <a:pt x="57387" y="27041"/>
                  </a:lnTo>
                  <a:lnTo>
                    <a:pt x="95877" y="7144"/>
                  </a:lnTo>
                  <a:lnTo>
                    <a:pt x="140208" y="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0618" y="2344673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4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30618" y="2344673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4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463545" y="2447297"/>
            <a:ext cx="1713230" cy="157480"/>
          </a:xfrm>
          <a:custGeom>
            <a:avLst/>
            <a:gdLst/>
            <a:ahLst/>
            <a:cxnLst/>
            <a:rect l="l" t="t" r="r" b="b"/>
            <a:pathLst>
              <a:path w="1713229" h="157480">
                <a:moveTo>
                  <a:pt x="1643253" y="78732"/>
                </a:moveTo>
                <a:lnTo>
                  <a:pt x="1564005" y="124960"/>
                </a:lnTo>
                <a:lnTo>
                  <a:pt x="1558798" y="129567"/>
                </a:lnTo>
                <a:lnTo>
                  <a:pt x="1555877" y="135628"/>
                </a:lnTo>
                <a:lnTo>
                  <a:pt x="1555432" y="142355"/>
                </a:lnTo>
                <a:lnTo>
                  <a:pt x="1557655" y="148963"/>
                </a:lnTo>
                <a:lnTo>
                  <a:pt x="1562262" y="154114"/>
                </a:lnTo>
                <a:lnTo>
                  <a:pt x="1568322" y="157027"/>
                </a:lnTo>
                <a:lnTo>
                  <a:pt x="1575050" y="157464"/>
                </a:lnTo>
                <a:lnTo>
                  <a:pt x="1581658" y="155186"/>
                </a:lnTo>
                <a:lnTo>
                  <a:pt x="1682677" y="96258"/>
                </a:lnTo>
                <a:lnTo>
                  <a:pt x="1677924" y="96258"/>
                </a:lnTo>
                <a:lnTo>
                  <a:pt x="1677924" y="93845"/>
                </a:lnTo>
                <a:lnTo>
                  <a:pt x="1669161" y="93845"/>
                </a:lnTo>
                <a:lnTo>
                  <a:pt x="1643253" y="78732"/>
                </a:lnTo>
                <a:close/>
              </a:path>
              <a:path w="1713229" h="157480">
                <a:moveTo>
                  <a:pt x="1613208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1613208" y="96258"/>
                </a:lnTo>
                <a:lnTo>
                  <a:pt x="1643253" y="78732"/>
                </a:lnTo>
                <a:lnTo>
                  <a:pt x="1613208" y="61206"/>
                </a:lnTo>
                <a:close/>
              </a:path>
              <a:path w="1713229" h="157480">
                <a:moveTo>
                  <a:pt x="1682677" y="61206"/>
                </a:moveTo>
                <a:lnTo>
                  <a:pt x="1677924" y="61206"/>
                </a:lnTo>
                <a:lnTo>
                  <a:pt x="1677924" y="96258"/>
                </a:lnTo>
                <a:lnTo>
                  <a:pt x="1682677" y="96258"/>
                </a:lnTo>
                <a:lnTo>
                  <a:pt x="1712721" y="78732"/>
                </a:lnTo>
                <a:lnTo>
                  <a:pt x="1682677" y="61206"/>
                </a:lnTo>
                <a:close/>
              </a:path>
              <a:path w="1713229" h="157480">
                <a:moveTo>
                  <a:pt x="1669161" y="63619"/>
                </a:moveTo>
                <a:lnTo>
                  <a:pt x="1643253" y="78732"/>
                </a:lnTo>
                <a:lnTo>
                  <a:pt x="1669161" y="93845"/>
                </a:lnTo>
                <a:lnTo>
                  <a:pt x="1669161" y="63619"/>
                </a:lnTo>
                <a:close/>
              </a:path>
              <a:path w="1713229" h="157480">
                <a:moveTo>
                  <a:pt x="1677924" y="63619"/>
                </a:moveTo>
                <a:lnTo>
                  <a:pt x="1669161" y="63619"/>
                </a:lnTo>
                <a:lnTo>
                  <a:pt x="1669161" y="93845"/>
                </a:lnTo>
                <a:lnTo>
                  <a:pt x="1677924" y="93845"/>
                </a:lnTo>
                <a:lnTo>
                  <a:pt x="1677924" y="63619"/>
                </a:lnTo>
                <a:close/>
              </a:path>
              <a:path w="1713229" h="157480">
                <a:moveTo>
                  <a:pt x="1575050" y="0"/>
                </a:moveTo>
                <a:lnTo>
                  <a:pt x="1568323" y="436"/>
                </a:lnTo>
                <a:lnTo>
                  <a:pt x="1562262" y="3349"/>
                </a:lnTo>
                <a:lnTo>
                  <a:pt x="1557655" y="8501"/>
                </a:lnTo>
                <a:lnTo>
                  <a:pt x="1555432" y="15109"/>
                </a:lnTo>
                <a:lnTo>
                  <a:pt x="1555877" y="21836"/>
                </a:lnTo>
                <a:lnTo>
                  <a:pt x="1558798" y="27896"/>
                </a:lnTo>
                <a:lnTo>
                  <a:pt x="1564005" y="32504"/>
                </a:lnTo>
                <a:lnTo>
                  <a:pt x="1643253" y="78732"/>
                </a:lnTo>
                <a:lnTo>
                  <a:pt x="1669161" y="63619"/>
                </a:lnTo>
                <a:lnTo>
                  <a:pt x="1677924" y="63619"/>
                </a:lnTo>
                <a:lnTo>
                  <a:pt x="1677924" y="61206"/>
                </a:lnTo>
                <a:lnTo>
                  <a:pt x="1682677" y="61206"/>
                </a:lnTo>
                <a:lnTo>
                  <a:pt x="1581658" y="2278"/>
                </a:lnTo>
                <a:lnTo>
                  <a:pt x="157505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703832" y="2334767"/>
            <a:ext cx="413384" cy="413384"/>
            <a:chOff x="1703832" y="2334767"/>
            <a:chExt cx="413384" cy="413384"/>
          </a:xfrm>
        </p:grpSpPr>
        <p:sp>
          <p:nvSpPr>
            <p:cNvPr id="10" name="object 10"/>
            <p:cNvSpPr/>
            <p:nvPr/>
          </p:nvSpPr>
          <p:spPr>
            <a:xfrm>
              <a:off x="1765554" y="2388869"/>
              <a:ext cx="281940" cy="280670"/>
            </a:xfrm>
            <a:custGeom>
              <a:avLst/>
              <a:gdLst/>
              <a:ahLst/>
              <a:cxnLst/>
              <a:rect l="l" t="t" r="r" b="b"/>
              <a:pathLst>
                <a:path w="281939" h="280669">
                  <a:moveTo>
                    <a:pt x="140969" y="0"/>
                  </a:moveTo>
                  <a:lnTo>
                    <a:pt x="96414" y="7144"/>
                  </a:lnTo>
                  <a:lnTo>
                    <a:pt x="57716" y="27041"/>
                  </a:lnTo>
                  <a:lnTo>
                    <a:pt x="27200" y="57387"/>
                  </a:lnTo>
                  <a:lnTo>
                    <a:pt x="7187" y="95877"/>
                  </a:lnTo>
                  <a:lnTo>
                    <a:pt x="0" y="140207"/>
                  </a:lnTo>
                  <a:lnTo>
                    <a:pt x="7187" y="184538"/>
                  </a:lnTo>
                  <a:lnTo>
                    <a:pt x="27200" y="223028"/>
                  </a:lnTo>
                  <a:lnTo>
                    <a:pt x="57716" y="253374"/>
                  </a:lnTo>
                  <a:lnTo>
                    <a:pt x="96414" y="273271"/>
                  </a:lnTo>
                  <a:lnTo>
                    <a:pt x="140969" y="280415"/>
                  </a:lnTo>
                  <a:lnTo>
                    <a:pt x="185525" y="273271"/>
                  </a:lnTo>
                  <a:lnTo>
                    <a:pt x="224223" y="253374"/>
                  </a:lnTo>
                  <a:lnTo>
                    <a:pt x="254739" y="223028"/>
                  </a:lnTo>
                  <a:lnTo>
                    <a:pt x="274752" y="184538"/>
                  </a:lnTo>
                  <a:lnTo>
                    <a:pt x="281939" y="140207"/>
                  </a:lnTo>
                  <a:lnTo>
                    <a:pt x="274752" y="95877"/>
                  </a:lnTo>
                  <a:lnTo>
                    <a:pt x="254739" y="57387"/>
                  </a:lnTo>
                  <a:lnTo>
                    <a:pt x="224223" y="27041"/>
                  </a:lnTo>
                  <a:lnTo>
                    <a:pt x="185525" y="7144"/>
                  </a:lnTo>
                  <a:lnTo>
                    <a:pt x="14096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65554" y="2388869"/>
              <a:ext cx="281940" cy="280670"/>
            </a:xfrm>
            <a:custGeom>
              <a:avLst/>
              <a:gdLst/>
              <a:ahLst/>
              <a:cxnLst/>
              <a:rect l="l" t="t" r="r" b="b"/>
              <a:pathLst>
                <a:path w="281939" h="280669">
                  <a:moveTo>
                    <a:pt x="140969" y="0"/>
                  </a:moveTo>
                  <a:lnTo>
                    <a:pt x="185525" y="7144"/>
                  </a:lnTo>
                  <a:lnTo>
                    <a:pt x="224223" y="27041"/>
                  </a:lnTo>
                  <a:lnTo>
                    <a:pt x="254739" y="57387"/>
                  </a:lnTo>
                  <a:lnTo>
                    <a:pt x="274752" y="95877"/>
                  </a:lnTo>
                  <a:lnTo>
                    <a:pt x="281939" y="140207"/>
                  </a:lnTo>
                  <a:lnTo>
                    <a:pt x="274752" y="184538"/>
                  </a:lnTo>
                  <a:lnTo>
                    <a:pt x="254739" y="223028"/>
                  </a:lnTo>
                  <a:lnTo>
                    <a:pt x="224223" y="253374"/>
                  </a:lnTo>
                  <a:lnTo>
                    <a:pt x="185525" y="273271"/>
                  </a:lnTo>
                  <a:lnTo>
                    <a:pt x="140969" y="280415"/>
                  </a:lnTo>
                  <a:lnTo>
                    <a:pt x="96414" y="273271"/>
                  </a:lnTo>
                  <a:lnTo>
                    <a:pt x="57716" y="253374"/>
                  </a:lnTo>
                  <a:lnTo>
                    <a:pt x="27200" y="223028"/>
                  </a:lnTo>
                  <a:lnTo>
                    <a:pt x="7187" y="184538"/>
                  </a:lnTo>
                  <a:lnTo>
                    <a:pt x="0" y="140207"/>
                  </a:lnTo>
                  <a:lnTo>
                    <a:pt x="7187" y="95877"/>
                  </a:lnTo>
                  <a:lnTo>
                    <a:pt x="27200" y="57387"/>
                  </a:lnTo>
                  <a:lnTo>
                    <a:pt x="57716" y="27041"/>
                  </a:lnTo>
                  <a:lnTo>
                    <a:pt x="96414" y="7144"/>
                  </a:lnTo>
                  <a:lnTo>
                    <a:pt x="140969" y="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2882" y="2353817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2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2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2882" y="2353817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2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457700" y="2325623"/>
            <a:ext cx="413384" cy="413384"/>
            <a:chOff x="4457700" y="2325623"/>
            <a:chExt cx="413384" cy="413384"/>
          </a:xfrm>
        </p:grpSpPr>
        <p:sp>
          <p:nvSpPr>
            <p:cNvPr id="15" name="object 15"/>
            <p:cNvSpPr/>
            <p:nvPr/>
          </p:nvSpPr>
          <p:spPr>
            <a:xfrm>
              <a:off x="4523993" y="2428493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70" h="280669">
                  <a:moveTo>
                    <a:pt x="140207" y="0"/>
                  </a:moveTo>
                  <a:lnTo>
                    <a:pt x="95877" y="7144"/>
                  </a:lnTo>
                  <a:lnTo>
                    <a:pt x="57387" y="27041"/>
                  </a:lnTo>
                  <a:lnTo>
                    <a:pt x="27041" y="57387"/>
                  </a:lnTo>
                  <a:lnTo>
                    <a:pt x="7144" y="95877"/>
                  </a:lnTo>
                  <a:lnTo>
                    <a:pt x="0" y="140207"/>
                  </a:lnTo>
                  <a:lnTo>
                    <a:pt x="7144" y="184538"/>
                  </a:lnTo>
                  <a:lnTo>
                    <a:pt x="27041" y="223028"/>
                  </a:lnTo>
                  <a:lnTo>
                    <a:pt x="57387" y="253374"/>
                  </a:lnTo>
                  <a:lnTo>
                    <a:pt x="95877" y="273271"/>
                  </a:lnTo>
                  <a:lnTo>
                    <a:pt x="140207" y="280415"/>
                  </a:lnTo>
                  <a:lnTo>
                    <a:pt x="184538" y="273271"/>
                  </a:lnTo>
                  <a:lnTo>
                    <a:pt x="223028" y="253374"/>
                  </a:lnTo>
                  <a:lnTo>
                    <a:pt x="253374" y="223028"/>
                  </a:lnTo>
                  <a:lnTo>
                    <a:pt x="273271" y="184538"/>
                  </a:lnTo>
                  <a:lnTo>
                    <a:pt x="280415" y="140207"/>
                  </a:lnTo>
                  <a:lnTo>
                    <a:pt x="273271" y="95877"/>
                  </a:lnTo>
                  <a:lnTo>
                    <a:pt x="253374" y="57387"/>
                  </a:lnTo>
                  <a:lnTo>
                    <a:pt x="223028" y="27041"/>
                  </a:lnTo>
                  <a:lnTo>
                    <a:pt x="184538" y="7144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23993" y="2428493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70" h="280669">
                  <a:moveTo>
                    <a:pt x="140207" y="0"/>
                  </a:moveTo>
                  <a:lnTo>
                    <a:pt x="184538" y="7144"/>
                  </a:lnTo>
                  <a:lnTo>
                    <a:pt x="223028" y="27041"/>
                  </a:lnTo>
                  <a:lnTo>
                    <a:pt x="253374" y="57387"/>
                  </a:lnTo>
                  <a:lnTo>
                    <a:pt x="273271" y="95877"/>
                  </a:lnTo>
                  <a:lnTo>
                    <a:pt x="280415" y="140207"/>
                  </a:lnTo>
                  <a:lnTo>
                    <a:pt x="273271" y="184538"/>
                  </a:lnTo>
                  <a:lnTo>
                    <a:pt x="253374" y="223028"/>
                  </a:lnTo>
                  <a:lnTo>
                    <a:pt x="223028" y="253374"/>
                  </a:lnTo>
                  <a:lnTo>
                    <a:pt x="184538" y="273271"/>
                  </a:lnTo>
                  <a:lnTo>
                    <a:pt x="140207" y="280415"/>
                  </a:lnTo>
                  <a:lnTo>
                    <a:pt x="95877" y="273271"/>
                  </a:lnTo>
                  <a:lnTo>
                    <a:pt x="57387" y="253374"/>
                  </a:lnTo>
                  <a:lnTo>
                    <a:pt x="27041" y="223028"/>
                  </a:lnTo>
                  <a:lnTo>
                    <a:pt x="7144" y="184538"/>
                  </a:lnTo>
                  <a:lnTo>
                    <a:pt x="0" y="140207"/>
                  </a:lnTo>
                  <a:lnTo>
                    <a:pt x="7144" y="95877"/>
                  </a:lnTo>
                  <a:lnTo>
                    <a:pt x="27041" y="57387"/>
                  </a:lnTo>
                  <a:lnTo>
                    <a:pt x="57387" y="27041"/>
                  </a:lnTo>
                  <a:lnTo>
                    <a:pt x="95877" y="7144"/>
                  </a:lnTo>
                  <a:lnTo>
                    <a:pt x="140207" y="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76750" y="2344673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3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76750" y="2344673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3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5189982" y="2462537"/>
            <a:ext cx="1713230" cy="157480"/>
          </a:xfrm>
          <a:custGeom>
            <a:avLst/>
            <a:gdLst/>
            <a:ahLst/>
            <a:cxnLst/>
            <a:rect l="l" t="t" r="r" b="b"/>
            <a:pathLst>
              <a:path w="1713229" h="157480">
                <a:moveTo>
                  <a:pt x="1643253" y="78732"/>
                </a:moveTo>
                <a:lnTo>
                  <a:pt x="1564004" y="124960"/>
                </a:lnTo>
                <a:lnTo>
                  <a:pt x="1558797" y="129567"/>
                </a:lnTo>
                <a:lnTo>
                  <a:pt x="1555876" y="135628"/>
                </a:lnTo>
                <a:lnTo>
                  <a:pt x="1555432" y="142355"/>
                </a:lnTo>
                <a:lnTo>
                  <a:pt x="1557654" y="148963"/>
                </a:lnTo>
                <a:lnTo>
                  <a:pt x="1562262" y="154114"/>
                </a:lnTo>
                <a:lnTo>
                  <a:pt x="1568322" y="157027"/>
                </a:lnTo>
                <a:lnTo>
                  <a:pt x="1575050" y="157464"/>
                </a:lnTo>
                <a:lnTo>
                  <a:pt x="1581658" y="155186"/>
                </a:lnTo>
                <a:lnTo>
                  <a:pt x="1682677" y="96258"/>
                </a:lnTo>
                <a:lnTo>
                  <a:pt x="1677923" y="96258"/>
                </a:lnTo>
                <a:lnTo>
                  <a:pt x="1677923" y="93845"/>
                </a:lnTo>
                <a:lnTo>
                  <a:pt x="1669161" y="93845"/>
                </a:lnTo>
                <a:lnTo>
                  <a:pt x="1643253" y="78732"/>
                </a:lnTo>
                <a:close/>
              </a:path>
              <a:path w="1713229" h="157480">
                <a:moveTo>
                  <a:pt x="1613208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1613208" y="96258"/>
                </a:lnTo>
                <a:lnTo>
                  <a:pt x="1643253" y="78732"/>
                </a:lnTo>
                <a:lnTo>
                  <a:pt x="1613208" y="61206"/>
                </a:lnTo>
                <a:close/>
              </a:path>
              <a:path w="1713229" h="157480">
                <a:moveTo>
                  <a:pt x="1682677" y="61206"/>
                </a:moveTo>
                <a:lnTo>
                  <a:pt x="1677923" y="61206"/>
                </a:lnTo>
                <a:lnTo>
                  <a:pt x="1677923" y="96258"/>
                </a:lnTo>
                <a:lnTo>
                  <a:pt x="1682677" y="96258"/>
                </a:lnTo>
                <a:lnTo>
                  <a:pt x="1712721" y="78732"/>
                </a:lnTo>
                <a:lnTo>
                  <a:pt x="1682677" y="61206"/>
                </a:lnTo>
                <a:close/>
              </a:path>
              <a:path w="1713229" h="157480">
                <a:moveTo>
                  <a:pt x="1669161" y="63619"/>
                </a:moveTo>
                <a:lnTo>
                  <a:pt x="1643253" y="78732"/>
                </a:lnTo>
                <a:lnTo>
                  <a:pt x="1669161" y="93845"/>
                </a:lnTo>
                <a:lnTo>
                  <a:pt x="1669161" y="63619"/>
                </a:lnTo>
                <a:close/>
              </a:path>
              <a:path w="1713229" h="157480">
                <a:moveTo>
                  <a:pt x="1677923" y="63619"/>
                </a:moveTo>
                <a:lnTo>
                  <a:pt x="1669161" y="63619"/>
                </a:lnTo>
                <a:lnTo>
                  <a:pt x="1669161" y="93845"/>
                </a:lnTo>
                <a:lnTo>
                  <a:pt x="1677923" y="93845"/>
                </a:lnTo>
                <a:lnTo>
                  <a:pt x="1677923" y="63619"/>
                </a:lnTo>
                <a:close/>
              </a:path>
              <a:path w="1713229" h="157480">
                <a:moveTo>
                  <a:pt x="1575050" y="0"/>
                </a:moveTo>
                <a:lnTo>
                  <a:pt x="1568322" y="436"/>
                </a:lnTo>
                <a:lnTo>
                  <a:pt x="1562262" y="3349"/>
                </a:lnTo>
                <a:lnTo>
                  <a:pt x="1557654" y="8501"/>
                </a:lnTo>
                <a:lnTo>
                  <a:pt x="1555432" y="15109"/>
                </a:lnTo>
                <a:lnTo>
                  <a:pt x="1555876" y="21836"/>
                </a:lnTo>
                <a:lnTo>
                  <a:pt x="1558797" y="27896"/>
                </a:lnTo>
                <a:lnTo>
                  <a:pt x="1564004" y="32504"/>
                </a:lnTo>
                <a:lnTo>
                  <a:pt x="1643253" y="78732"/>
                </a:lnTo>
                <a:lnTo>
                  <a:pt x="1669161" y="63619"/>
                </a:lnTo>
                <a:lnTo>
                  <a:pt x="1677923" y="63619"/>
                </a:lnTo>
                <a:lnTo>
                  <a:pt x="1677923" y="61206"/>
                </a:lnTo>
                <a:lnTo>
                  <a:pt x="1682677" y="61206"/>
                </a:lnTo>
                <a:lnTo>
                  <a:pt x="1581658" y="2278"/>
                </a:lnTo>
                <a:lnTo>
                  <a:pt x="157505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19858" y="1887092"/>
            <a:ext cx="293370" cy="360045"/>
          </a:xfrm>
          <a:custGeom>
            <a:avLst/>
            <a:gdLst/>
            <a:ahLst/>
            <a:cxnLst/>
            <a:rect l="l" t="t" r="r" b="b"/>
            <a:pathLst>
              <a:path w="293369" h="360044">
                <a:moveTo>
                  <a:pt x="293243" y="0"/>
                </a:moveTo>
                <a:lnTo>
                  <a:pt x="229489" y="0"/>
                </a:lnTo>
                <a:lnTo>
                  <a:pt x="0" y="36004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276855" y="1815083"/>
            <a:ext cx="765175" cy="384175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90"/>
              </a:spcBef>
            </a:pP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v.0.1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85029" y="1887092"/>
            <a:ext cx="292735" cy="360045"/>
          </a:xfrm>
          <a:custGeom>
            <a:avLst/>
            <a:gdLst/>
            <a:ahLst/>
            <a:cxnLst/>
            <a:rect l="l" t="t" r="r" b="b"/>
            <a:pathLst>
              <a:path w="292735" h="360044">
                <a:moveTo>
                  <a:pt x="292735" y="0"/>
                </a:moveTo>
                <a:lnTo>
                  <a:pt x="229108" y="0"/>
                </a:lnTo>
                <a:lnTo>
                  <a:pt x="0" y="36004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041391" y="1815083"/>
            <a:ext cx="763905" cy="384175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90"/>
              </a:spcBef>
            </a:pP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v.0.2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449566" y="1887092"/>
            <a:ext cx="292735" cy="360045"/>
          </a:xfrm>
          <a:custGeom>
            <a:avLst/>
            <a:gdLst/>
            <a:ahLst/>
            <a:cxnLst/>
            <a:rect l="l" t="t" r="r" b="b"/>
            <a:pathLst>
              <a:path w="292734" h="360044">
                <a:moveTo>
                  <a:pt x="292734" y="0"/>
                </a:moveTo>
                <a:lnTo>
                  <a:pt x="229107" y="0"/>
                </a:lnTo>
                <a:lnTo>
                  <a:pt x="0" y="36004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805928" y="1815083"/>
            <a:ext cx="763905" cy="384175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90"/>
              </a:spcBef>
            </a:pP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v.0.3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9391" y="3201923"/>
            <a:ext cx="778510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0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revert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v.0.2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9391" y="5314188"/>
            <a:ext cx="7785100" cy="55499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0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mergetool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39848" y="4330445"/>
            <a:ext cx="2516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Conflitos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aparecem!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59536" y="4148328"/>
            <a:ext cx="791210" cy="774700"/>
            <a:chOff x="859536" y="4148328"/>
            <a:chExt cx="791210" cy="774700"/>
          </a:xfrm>
        </p:grpSpPr>
        <p:sp>
          <p:nvSpPr>
            <p:cNvPr id="30" name="object 30"/>
            <p:cNvSpPr/>
            <p:nvPr/>
          </p:nvSpPr>
          <p:spPr>
            <a:xfrm>
              <a:off x="874014" y="4162806"/>
              <a:ext cx="762000" cy="745490"/>
            </a:xfrm>
            <a:custGeom>
              <a:avLst/>
              <a:gdLst/>
              <a:ahLst/>
              <a:cxnLst/>
              <a:rect l="l" t="t" r="r" b="b"/>
              <a:pathLst>
                <a:path w="762000" h="745489">
                  <a:moveTo>
                    <a:pt x="381000" y="0"/>
                  </a:moveTo>
                  <a:lnTo>
                    <a:pt x="0" y="745236"/>
                  </a:lnTo>
                  <a:lnTo>
                    <a:pt x="762000" y="745236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74014" y="4162806"/>
              <a:ext cx="762000" cy="745490"/>
            </a:xfrm>
            <a:custGeom>
              <a:avLst/>
              <a:gdLst/>
              <a:ahLst/>
              <a:cxnLst/>
              <a:rect l="l" t="t" r="r" b="b"/>
              <a:pathLst>
                <a:path w="762000" h="745489">
                  <a:moveTo>
                    <a:pt x="0" y="745236"/>
                  </a:moveTo>
                  <a:lnTo>
                    <a:pt x="381000" y="0"/>
                  </a:lnTo>
                  <a:lnTo>
                    <a:pt x="762000" y="745236"/>
                  </a:lnTo>
                  <a:lnTo>
                    <a:pt x="0" y="745236"/>
                  </a:lnTo>
                  <a:close/>
                </a:path>
              </a:pathLst>
            </a:custGeom>
            <a:ln w="28956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140663" y="4243196"/>
            <a:ext cx="2241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0" dirty="0">
                <a:solidFill>
                  <a:srgbClr val="252525"/>
                </a:solidFill>
                <a:latin typeface="Calibri"/>
                <a:cs typeface="Calibri"/>
              </a:rPr>
              <a:t>!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592" y="176784"/>
            <a:ext cx="972312" cy="4069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2897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Blame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7824" y="694944"/>
            <a:ext cx="7388352" cy="59375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4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70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Revertendo</a:t>
            </a:r>
            <a:r>
              <a:rPr spc="-125" dirty="0"/>
              <a:t> </a:t>
            </a:r>
            <a:r>
              <a:rPr i="1" spc="-10" dirty="0">
                <a:latin typeface="Calibri Light"/>
                <a:cs typeface="Calibri Light"/>
              </a:rPr>
              <a:t>Commits</a:t>
            </a:r>
          </a:p>
        </p:txBody>
      </p:sp>
      <p:sp>
        <p:nvSpPr>
          <p:cNvPr id="3" name="object 3"/>
          <p:cNvSpPr/>
          <p:nvPr/>
        </p:nvSpPr>
        <p:spPr>
          <a:xfrm>
            <a:off x="1604010" y="3128525"/>
            <a:ext cx="1208405" cy="157480"/>
          </a:xfrm>
          <a:custGeom>
            <a:avLst/>
            <a:gdLst/>
            <a:ahLst/>
            <a:cxnLst/>
            <a:rect l="l" t="t" r="r" b="b"/>
            <a:pathLst>
              <a:path w="1208405" h="157479">
                <a:moveTo>
                  <a:pt x="1138809" y="78732"/>
                </a:moveTo>
                <a:lnTo>
                  <a:pt x="1059561" y="124960"/>
                </a:lnTo>
                <a:lnTo>
                  <a:pt x="1054353" y="129567"/>
                </a:lnTo>
                <a:lnTo>
                  <a:pt x="1051432" y="135628"/>
                </a:lnTo>
                <a:lnTo>
                  <a:pt x="1050988" y="142355"/>
                </a:lnTo>
                <a:lnTo>
                  <a:pt x="1053211" y="148963"/>
                </a:lnTo>
                <a:lnTo>
                  <a:pt x="1057818" y="154114"/>
                </a:lnTo>
                <a:lnTo>
                  <a:pt x="1063879" y="157027"/>
                </a:lnTo>
                <a:lnTo>
                  <a:pt x="1070606" y="157464"/>
                </a:lnTo>
                <a:lnTo>
                  <a:pt x="1077214" y="155186"/>
                </a:lnTo>
                <a:lnTo>
                  <a:pt x="1178233" y="96258"/>
                </a:lnTo>
                <a:lnTo>
                  <a:pt x="1173480" y="96258"/>
                </a:lnTo>
                <a:lnTo>
                  <a:pt x="1173480" y="93845"/>
                </a:lnTo>
                <a:lnTo>
                  <a:pt x="1164717" y="93845"/>
                </a:lnTo>
                <a:lnTo>
                  <a:pt x="1138809" y="78732"/>
                </a:lnTo>
                <a:close/>
              </a:path>
              <a:path w="1208405" h="157479">
                <a:moveTo>
                  <a:pt x="1108764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1108764" y="96258"/>
                </a:lnTo>
                <a:lnTo>
                  <a:pt x="1138809" y="78732"/>
                </a:lnTo>
                <a:lnTo>
                  <a:pt x="1108764" y="61206"/>
                </a:lnTo>
                <a:close/>
              </a:path>
              <a:path w="1208405" h="157479">
                <a:moveTo>
                  <a:pt x="1178233" y="61206"/>
                </a:moveTo>
                <a:lnTo>
                  <a:pt x="1173480" y="61206"/>
                </a:lnTo>
                <a:lnTo>
                  <a:pt x="1173480" y="96258"/>
                </a:lnTo>
                <a:lnTo>
                  <a:pt x="1178233" y="96258"/>
                </a:lnTo>
                <a:lnTo>
                  <a:pt x="1208278" y="78732"/>
                </a:lnTo>
                <a:lnTo>
                  <a:pt x="1178233" y="61206"/>
                </a:lnTo>
                <a:close/>
              </a:path>
              <a:path w="1208405" h="157479">
                <a:moveTo>
                  <a:pt x="1164717" y="63619"/>
                </a:moveTo>
                <a:lnTo>
                  <a:pt x="1138809" y="78732"/>
                </a:lnTo>
                <a:lnTo>
                  <a:pt x="1164717" y="93845"/>
                </a:lnTo>
                <a:lnTo>
                  <a:pt x="1164717" y="63619"/>
                </a:lnTo>
                <a:close/>
              </a:path>
              <a:path w="1208405" h="157479">
                <a:moveTo>
                  <a:pt x="1173480" y="63619"/>
                </a:moveTo>
                <a:lnTo>
                  <a:pt x="1164717" y="63619"/>
                </a:lnTo>
                <a:lnTo>
                  <a:pt x="1164717" y="93845"/>
                </a:lnTo>
                <a:lnTo>
                  <a:pt x="1173480" y="93845"/>
                </a:lnTo>
                <a:lnTo>
                  <a:pt x="1173480" y="63619"/>
                </a:lnTo>
                <a:close/>
              </a:path>
              <a:path w="1208405" h="157479">
                <a:moveTo>
                  <a:pt x="1070606" y="0"/>
                </a:moveTo>
                <a:lnTo>
                  <a:pt x="1063879" y="436"/>
                </a:lnTo>
                <a:lnTo>
                  <a:pt x="1057818" y="3349"/>
                </a:lnTo>
                <a:lnTo>
                  <a:pt x="1053211" y="8501"/>
                </a:lnTo>
                <a:lnTo>
                  <a:pt x="1050988" y="15109"/>
                </a:lnTo>
                <a:lnTo>
                  <a:pt x="1051433" y="21836"/>
                </a:lnTo>
                <a:lnTo>
                  <a:pt x="1054354" y="27896"/>
                </a:lnTo>
                <a:lnTo>
                  <a:pt x="1059561" y="32504"/>
                </a:lnTo>
                <a:lnTo>
                  <a:pt x="1138809" y="78732"/>
                </a:lnTo>
                <a:lnTo>
                  <a:pt x="1164717" y="63619"/>
                </a:lnTo>
                <a:lnTo>
                  <a:pt x="1173480" y="63619"/>
                </a:lnTo>
                <a:lnTo>
                  <a:pt x="1173480" y="61206"/>
                </a:lnTo>
                <a:lnTo>
                  <a:pt x="1178233" y="61206"/>
                </a:lnTo>
                <a:lnTo>
                  <a:pt x="1077214" y="2278"/>
                </a:lnTo>
                <a:lnTo>
                  <a:pt x="107060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42772" y="3044951"/>
            <a:ext cx="579755" cy="702945"/>
            <a:chOff x="842772" y="3044951"/>
            <a:chExt cx="579755" cy="702945"/>
          </a:xfrm>
        </p:grpSpPr>
        <p:sp>
          <p:nvSpPr>
            <p:cNvPr id="5" name="object 5"/>
            <p:cNvSpPr/>
            <p:nvPr/>
          </p:nvSpPr>
          <p:spPr>
            <a:xfrm>
              <a:off x="906018" y="3071621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140207" y="0"/>
                  </a:moveTo>
                  <a:lnTo>
                    <a:pt x="95892" y="7144"/>
                  </a:lnTo>
                  <a:lnTo>
                    <a:pt x="57404" y="27041"/>
                  </a:lnTo>
                  <a:lnTo>
                    <a:pt x="27052" y="57387"/>
                  </a:lnTo>
                  <a:lnTo>
                    <a:pt x="7148" y="95877"/>
                  </a:lnTo>
                  <a:lnTo>
                    <a:pt x="0" y="140207"/>
                  </a:lnTo>
                  <a:lnTo>
                    <a:pt x="7148" y="184538"/>
                  </a:lnTo>
                  <a:lnTo>
                    <a:pt x="27052" y="223028"/>
                  </a:lnTo>
                  <a:lnTo>
                    <a:pt x="57404" y="253374"/>
                  </a:lnTo>
                  <a:lnTo>
                    <a:pt x="95892" y="273271"/>
                  </a:lnTo>
                  <a:lnTo>
                    <a:pt x="140207" y="280415"/>
                  </a:lnTo>
                  <a:lnTo>
                    <a:pt x="184523" y="273271"/>
                  </a:lnTo>
                  <a:lnTo>
                    <a:pt x="223011" y="253374"/>
                  </a:lnTo>
                  <a:lnTo>
                    <a:pt x="253363" y="223028"/>
                  </a:lnTo>
                  <a:lnTo>
                    <a:pt x="273267" y="184538"/>
                  </a:lnTo>
                  <a:lnTo>
                    <a:pt x="280416" y="140207"/>
                  </a:lnTo>
                  <a:lnTo>
                    <a:pt x="273267" y="95877"/>
                  </a:lnTo>
                  <a:lnTo>
                    <a:pt x="253363" y="57387"/>
                  </a:lnTo>
                  <a:lnTo>
                    <a:pt x="223011" y="27041"/>
                  </a:lnTo>
                  <a:lnTo>
                    <a:pt x="184523" y="7144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6018" y="3071621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140207" y="0"/>
                  </a:moveTo>
                  <a:lnTo>
                    <a:pt x="184523" y="7144"/>
                  </a:lnTo>
                  <a:lnTo>
                    <a:pt x="223011" y="27041"/>
                  </a:lnTo>
                  <a:lnTo>
                    <a:pt x="253363" y="57387"/>
                  </a:lnTo>
                  <a:lnTo>
                    <a:pt x="273267" y="95877"/>
                  </a:lnTo>
                  <a:lnTo>
                    <a:pt x="280416" y="140207"/>
                  </a:lnTo>
                  <a:lnTo>
                    <a:pt x="273267" y="184538"/>
                  </a:lnTo>
                  <a:lnTo>
                    <a:pt x="253363" y="223028"/>
                  </a:lnTo>
                  <a:lnTo>
                    <a:pt x="223011" y="253374"/>
                  </a:lnTo>
                  <a:lnTo>
                    <a:pt x="184523" y="273271"/>
                  </a:lnTo>
                  <a:lnTo>
                    <a:pt x="140207" y="280415"/>
                  </a:lnTo>
                  <a:lnTo>
                    <a:pt x="95892" y="273271"/>
                  </a:lnTo>
                  <a:lnTo>
                    <a:pt x="57404" y="253374"/>
                  </a:lnTo>
                  <a:lnTo>
                    <a:pt x="27052" y="223028"/>
                  </a:lnTo>
                  <a:lnTo>
                    <a:pt x="7148" y="184538"/>
                  </a:lnTo>
                  <a:lnTo>
                    <a:pt x="0" y="140207"/>
                  </a:lnTo>
                  <a:lnTo>
                    <a:pt x="7148" y="95877"/>
                  </a:lnTo>
                  <a:lnTo>
                    <a:pt x="27052" y="57387"/>
                  </a:lnTo>
                  <a:lnTo>
                    <a:pt x="57404" y="27041"/>
                  </a:lnTo>
                  <a:lnTo>
                    <a:pt x="95892" y="7144"/>
                  </a:lnTo>
                  <a:lnTo>
                    <a:pt x="140207" y="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98511" y="3464686"/>
              <a:ext cx="320675" cy="280670"/>
            </a:xfrm>
            <a:custGeom>
              <a:avLst/>
              <a:gdLst/>
              <a:ahLst/>
              <a:cxnLst/>
              <a:rect l="l" t="t" r="r" b="b"/>
              <a:pathLst>
                <a:path w="320675" h="280670">
                  <a:moveTo>
                    <a:pt x="320586" y="280162"/>
                  </a:moveTo>
                  <a:lnTo>
                    <a:pt x="256832" y="280162"/>
                  </a:lnTo>
                  <a:lnTo>
                    <a:pt x="0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1822" y="3064001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4" h="375285">
                  <a:moveTo>
                    <a:pt x="187452" y="0"/>
                  </a:moveTo>
                  <a:lnTo>
                    <a:pt x="137618" y="6697"/>
                  </a:lnTo>
                  <a:lnTo>
                    <a:pt x="92839" y="25597"/>
                  </a:lnTo>
                  <a:lnTo>
                    <a:pt x="54902" y="54911"/>
                  </a:lnTo>
                  <a:lnTo>
                    <a:pt x="25591" y="92851"/>
                  </a:lnTo>
                  <a:lnTo>
                    <a:pt x="6695" y="137627"/>
                  </a:lnTo>
                  <a:lnTo>
                    <a:pt x="0" y="187451"/>
                  </a:lnTo>
                  <a:lnTo>
                    <a:pt x="6695" y="237276"/>
                  </a:lnTo>
                  <a:lnTo>
                    <a:pt x="25591" y="282052"/>
                  </a:lnTo>
                  <a:lnTo>
                    <a:pt x="54902" y="319992"/>
                  </a:lnTo>
                  <a:lnTo>
                    <a:pt x="92839" y="349306"/>
                  </a:lnTo>
                  <a:lnTo>
                    <a:pt x="137618" y="368206"/>
                  </a:lnTo>
                  <a:lnTo>
                    <a:pt x="187452" y="374903"/>
                  </a:lnTo>
                  <a:lnTo>
                    <a:pt x="237285" y="368206"/>
                  </a:lnTo>
                  <a:lnTo>
                    <a:pt x="282064" y="349306"/>
                  </a:lnTo>
                  <a:lnTo>
                    <a:pt x="320001" y="319992"/>
                  </a:lnTo>
                  <a:lnTo>
                    <a:pt x="349312" y="282052"/>
                  </a:lnTo>
                  <a:lnTo>
                    <a:pt x="368208" y="237276"/>
                  </a:lnTo>
                  <a:lnTo>
                    <a:pt x="374903" y="187451"/>
                  </a:lnTo>
                  <a:lnTo>
                    <a:pt x="368208" y="137627"/>
                  </a:lnTo>
                  <a:lnTo>
                    <a:pt x="349312" y="92851"/>
                  </a:lnTo>
                  <a:lnTo>
                    <a:pt x="320001" y="54911"/>
                  </a:lnTo>
                  <a:lnTo>
                    <a:pt x="282064" y="25597"/>
                  </a:lnTo>
                  <a:lnTo>
                    <a:pt x="237285" y="6697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1822" y="3064001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4" h="375285">
                  <a:moveTo>
                    <a:pt x="0" y="187451"/>
                  </a:moveTo>
                  <a:lnTo>
                    <a:pt x="6695" y="137627"/>
                  </a:lnTo>
                  <a:lnTo>
                    <a:pt x="25591" y="92851"/>
                  </a:lnTo>
                  <a:lnTo>
                    <a:pt x="54902" y="54911"/>
                  </a:lnTo>
                  <a:lnTo>
                    <a:pt x="92839" y="25597"/>
                  </a:lnTo>
                  <a:lnTo>
                    <a:pt x="137618" y="6697"/>
                  </a:lnTo>
                  <a:lnTo>
                    <a:pt x="187452" y="0"/>
                  </a:lnTo>
                  <a:lnTo>
                    <a:pt x="237285" y="6697"/>
                  </a:lnTo>
                  <a:lnTo>
                    <a:pt x="282064" y="25597"/>
                  </a:lnTo>
                  <a:lnTo>
                    <a:pt x="320001" y="54911"/>
                  </a:lnTo>
                  <a:lnTo>
                    <a:pt x="349312" y="92851"/>
                  </a:lnTo>
                  <a:lnTo>
                    <a:pt x="368208" y="137627"/>
                  </a:lnTo>
                  <a:lnTo>
                    <a:pt x="374903" y="187451"/>
                  </a:lnTo>
                  <a:lnTo>
                    <a:pt x="368208" y="237276"/>
                  </a:lnTo>
                  <a:lnTo>
                    <a:pt x="349312" y="282052"/>
                  </a:lnTo>
                  <a:lnTo>
                    <a:pt x="320001" y="319992"/>
                  </a:lnTo>
                  <a:lnTo>
                    <a:pt x="282064" y="349306"/>
                  </a:lnTo>
                  <a:lnTo>
                    <a:pt x="237285" y="368206"/>
                  </a:lnTo>
                  <a:lnTo>
                    <a:pt x="187452" y="374903"/>
                  </a:lnTo>
                  <a:lnTo>
                    <a:pt x="137618" y="368206"/>
                  </a:lnTo>
                  <a:lnTo>
                    <a:pt x="92839" y="349306"/>
                  </a:lnTo>
                  <a:lnTo>
                    <a:pt x="54902" y="319992"/>
                  </a:lnTo>
                  <a:lnTo>
                    <a:pt x="25591" y="282052"/>
                  </a:lnTo>
                  <a:lnTo>
                    <a:pt x="6695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066795" y="3011297"/>
            <a:ext cx="629285" cy="736600"/>
            <a:chOff x="3066795" y="3011297"/>
            <a:chExt cx="629285" cy="736600"/>
          </a:xfrm>
        </p:grpSpPr>
        <p:sp>
          <p:nvSpPr>
            <p:cNvPr id="11" name="object 11"/>
            <p:cNvSpPr/>
            <p:nvPr/>
          </p:nvSpPr>
          <p:spPr>
            <a:xfrm>
              <a:off x="3172205" y="3111246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70" h="280670">
                  <a:moveTo>
                    <a:pt x="140207" y="0"/>
                  </a:moveTo>
                  <a:lnTo>
                    <a:pt x="95877" y="7144"/>
                  </a:lnTo>
                  <a:lnTo>
                    <a:pt x="57387" y="27041"/>
                  </a:lnTo>
                  <a:lnTo>
                    <a:pt x="27041" y="57387"/>
                  </a:lnTo>
                  <a:lnTo>
                    <a:pt x="7144" y="95877"/>
                  </a:lnTo>
                  <a:lnTo>
                    <a:pt x="0" y="140207"/>
                  </a:lnTo>
                  <a:lnTo>
                    <a:pt x="7144" y="184538"/>
                  </a:lnTo>
                  <a:lnTo>
                    <a:pt x="27041" y="223028"/>
                  </a:lnTo>
                  <a:lnTo>
                    <a:pt x="57387" y="253374"/>
                  </a:lnTo>
                  <a:lnTo>
                    <a:pt x="95877" y="273271"/>
                  </a:lnTo>
                  <a:lnTo>
                    <a:pt x="140207" y="280415"/>
                  </a:lnTo>
                  <a:lnTo>
                    <a:pt x="184538" y="273271"/>
                  </a:lnTo>
                  <a:lnTo>
                    <a:pt x="223028" y="253374"/>
                  </a:lnTo>
                  <a:lnTo>
                    <a:pt x="253374" y="223028"/>
                  </a:lnTo>
                  <a:lnTo>
                    <a:pt x="273271" y="184538"/>
                  </a:lnTo>
                  <a:lnTo>
                    <a:pt x="280416" y="140207"/>
                  </a:lnTo>
                  <a:lnTo>
                    <a:pt x="273271" y="95877"/>
                  </a:lnTo>
                  <a:lnTo>
                    <a:pt x="253374" y="57387"/>
                  </a:lnTo>
                  <a:lnTo>
                    <a:pt x="223028" y="27041"/>
                  </a:lnTo>
                  <a:lnTo>
                    <a:pt x="184538" y="7144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72205" y="3111246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70" h="280670">
                  <a:moveTo>
                    <a:pt x="140207" y="0"/>
                  </a:moveTo>
                  <a:lnTo>
                    <a:pt x="184538" y="7144"/>
                  </a:lnTo>
                  <a:lnTo>
                    <a:pt x="223028" y="27041"/>
                  </a:lnTo>
                  <a:lnTo>
                    <a:pt x="253374" y="57387"/>
                  </a:lnTo>
                  <a:lnTo>
                    <a:pt x="273271" y="95877"/>
                  </a:lnTo>
                  <a:lnTo>
                    <a:pt x="280416" y="140207"/>
                  </a:lnTo>
                  <a:lnTo>
                    <a:pt x="273271" y="184538"/>
                  </a:lnTo>
                  <a:lnTo>
                    <a:pt x="253374" y="223028"/>
                  </a:lnTo>
                  <a:lnTo>
                    <a:pt x="223028" y="253374"/>
                  </a:lnTo>
                  <a:lnTo>
                    <a:pt x="184538" y="273271"/>
                  </a:lnTo>
                  <a:lnTo>
                    <a:pt x="140207" y="280415"/>
                  </a:lnTo>
                  <a:lnTo>
                    <a:pt x="95877" y="273271"/>
                  </a:lnTo>
                  <a:lnTo>
                    <a:pt x="57387" y="253374"/>
                  </a:lnTo>
                  <a:lnTo>
                    <a:pt x="27041" y="223028"/>
                  </a:lnTo>
                  <a:lnTo>
                    <a:pt x="7144" y="184538"/>
                  </a:lnTo>
                  <a:lnTo>
                    <a:pt x="0" y="140207"/>
                  </a:lnTo>
                  <a:lnTo>
                    <a:pt x="7144" y="95877"/>
                  </a:lnTo>
                  <a:lnTo>
                    <a:pt x="27041" y="57387"/>
                  </a:lnTo>
                  <a:lnTo>
                    <a:pt x="57387" y="27041"/>
                  </a:lnTo>
                  <a:lnTo>
                    <a:pt x="95877" y="7144"/>
                  </a:lnTo>
                  <a:lnTo>
                    <a:pt x="140207" y="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14013" y="3464687"/>
              <a:ext cx="279400" cy="280670"/>
            </a:xfrm>
            <a:custGeom>
              <a:avLst/>
              <a:gdLst/>
              <a:ahLst/>
              <a:cxnLst/>
              <a:rect l="l" t="t" r="r" b="b"/>
              <a:pathLst>
                <a:path w="279400" h="280670">
                  <a:moveTo>
                    <a:pt x="279019" y="280162"/>
                  </a:moveTo>
                  <a:lnTo>
                    <a:pt x="215391" y="280162"/>
                  </a:lnTo>
                  <a:lnTo>
                    <a:pt x="0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293" y="3057906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186690" y="0"/>
                  </a:move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236325" y="366712"/>
                  </a:lnTo>
                  <a:lnTo>
                    <a:pt x="280923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80" y="186690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4" y="25484"/>
                  </a:lnTo>
                  <a:lnTo>
                    <a:pt x="236325" y="666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14293" y="3057906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80" y="186690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3" y="347895"/>
                  </a:lnTo>
                  <a:lnTo>
                    <a:pt x="236325" y="366712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2891" y="3017393"/>
              <a:ext cx="452120" cy="453390"/>
            </a:xfrm>
            <a:custGeom>
              <a:avLst/>
              <a:gdLst/>
              <a:ahLst/>
              <a:cxnLst/>
              <a:rect l="l" t="t" r="r" b="b"/>
              <a:pathLst>
                <a:path w="452120" h="453389">
                  <a:moveTo>
                    <a:pt x="384174" y="0"/>
                  </a:moveTo>
                  <a:lnTo>
                    <a:pt x="225806" y="159004"/>
                  </a:lnTo>
                  <a:lnTo>
                    <a:pt x="67437" y="0"/>
                  </a:lnTo>
                  <a:lnTo>
                    <a:pt x="0" y="67183"/>
                  </a:lnTo>
                  <a:lnTo>
                    <a:pt x="158622" y="226441"/>
                  </a:lnTo>
                  <a:lnTo>
                    <a:pt x="0" y="385699"/>
                  </a:lnTo>
                  <a:lnTo>
                    <a:pt x="67437" y="452882"/>
                  </a:lnTo>
                  <a:lnTo>
                    <a:pt x="225806" y="293878"/>
                  </a:lnTo>
                  <a:lnTo>
                    <a:pt x="384174" y="452882"/>
                  </a:lnTo>
                  <a:lnTo>
                    <a:pt x="451611" y="385699"/>
                  </a:lnTo>
                  <a:lnTo>
                    <a:pt x="292988" y="226441"/>
                  </a:lnTo>
                  <a:lnTo>
                    <a:pt x="451611" y="67183"/>
                  </a:lnTo>
                  <a:lnTo>
                    <a:pt x="384174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2891" y="3017393"/>
              <a:ext cx="452120" cy="453390"/>
            </a:xfrm>
            <a:custGeom>
              <a:avLst/>
              <a:gdLst/>
              <a:ahLst/>
              <a:cxnLst/>
              <a:rect l="l" t="t" r="r" b="b"/>
              <a:pathLst>
                <a:path w="452120" h="453389">
                  <a:moveTo>
                    <a:pt x="0" y="67183"/>
                  </a:moveTo>
                  <a:lnTo>
                    <a:pt x="67437" y="0"/>
                  </a:lnTo>
                  <a:lnTo>
                    <a:pt x="225806" y="159004"/>
                  </a:lnTo>
                  <a:lnTo>
                    <a:pt x="384174" y="0"/>
                  </a:lnTo>
                  <a:lnTo>
                    <a:pt x="451611" y="67183"/>
                  </a:lnTo>
                  <a:lnTo>
                    <a:pt x="292988" y="226441"/>
                  </a:lnTo>
                  <a:lnTo>
                    <a:pt x="451611" y="385699"/>
                  </a:lnTo>
                  <a:lnTo>
                    <a:pt x="384174" y="452882"/>
                  </a:lnTo>
                  <a:lnTo>
                    <a:pt x="225806" y="293878"/>
                  </a:lnTo>
                  <a:lnTo>
                    <a:pt x="67437" y="452882"/>
                  </a:lnTo>
                  <a:lnTo>
                    <a:pt x="0" y="385699"/>
                  </a:lnTo>
                  <a:lnTo>
                    <a:pt x="158622" y="226441"/>
                  </a:lnTo>
                  <a:lnTo>
                    <a:pt x="0" y="6718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82852" y="3672840"/>
            <a:ext cx="765175" cy="384175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90"/>
              </a:spcBef>
            </a:pP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v.0.1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56659" y="3672840"/>
            <a:ext cx="763905" cy="384175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90"/>
              </a:spcBef>
            </a:pP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v.0.2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1395" y="4622291"/>
            <a:ext cx="778510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commit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–am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“Fixed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bug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in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fun2”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33521" y="2290698"/>
            <a:ext cx="3975100" cy="587375"/>
          </a:xfrm>
          <a:custGeom>
            <a:avLst/>
            <a:gdLst/>
            <a:ahLst/>
            <a:cxnLst/>
            <a:rect l="l" t="t" r="r" b="b"/>
            <a:pathLst>
              <a:path w="3975100" h="587375">
                <a:moveTo>
                  <a:pt x="3773043" y="513206"/>
                </a:moveTo>
                <a:lnTo>
                  <a:pt x="3766077" y="513300"/>
                </a:lnTo>
                <a:lnTo>
                  <a:pt x="3759898" y="515953"/>
                </a:lnTo>
                <a:lnTo>
                  <a:pt x="3755147" y="520725"/>
                </a:lnTo>
                <a:lnTo>
                  <a:pt x="3752469" y="527176"/>
                </a:lnTo>
                <a:lnTo>
                  <a:pt x="3752562" y="534140"/>
                </a:lnTo>
                <a:lnTo>
                  <a:pt x="3755215" y="540305"/>
                </a:lnTo>
                <a:lnTo>
                  <a:pt x="3759987" y="545018"/>
                </a:lnTo>
                <a:lnTo>
                  <a:pt x="3766438" y="547624"/>
                </a:lnTo>
                <a:lnTo>
                  <a:pt x="3974719" y="587121"/>
                </a:lnTo>
                <a:lnTo>
                  <a:pt x="3971033" y="577596"/>
                </a:lnTo>
                <a:lnTo>
                  <a:pt x="3935729" y="577596"/>
                </a:lnTo>
                <a:lnTo>
                  <a:pt x="3928109" y="571118"/>
                </a:lnTo>
                <a:lnTo>
                  <a:pt x="3891542" y="542873"/>
                </a:lnTo>
                <a:lnTo>
                  <a:pt x="3878175" y="533164"/>
                </a:lnTo>
                <a:lnTo>
                  <a:pt x="3773043" y="513206"/>
                </a:lnTo>
                <a:close/>
              </a:path>
              <a:path w="3975100" h="587375">
                <a:moveTo>
                  <a:pt x="3919951" y="542671"/>
                </a:moveTo>
                <a:lnTo>
                  <a:pt x="3891279" y="542671"/>
                </a:lnTo>
                <a:lnTo>
                  <a:pt x="3891787" y="543051"/>
                </a:lnTo>
                <a:lnTo>
                  <a:pt x="3928618" y="571500"/>
                </a:lnTo>
                <a:lnTo>
                  <a:pt x="3935729" y="577596"/>
                </a:lnTo>
                <a:lnTo>
                  <a:pt x="3941745" y="570356"/>
                </a:lnTo>
                <a:lnTo>
                  <a:pt x="3930650" y="570356"/>
                </a:lnTo>
                <a:lnTo>
                  <a:pt x="3919951" y="542671"/>
                </a:lnTo>
                <a:close/>
              </a:path>
              <a:path w="3975100" h="587375">
                <a:moveTo>
                  <a:pt x="3882513" y="378257"/>
                </a:moveTo>
                <a:lnTo>
                  <a:pt x="3875658" y="379475"/>
                </a:lnTo>
                <a:lnTo>
                  <a:pt x="3869787" y="383186"/>
                </a:lnTo>
                <a:lnTo>
                  <a:pt x="3865927" y="388683"/>
                </a:lnTo>
                <a:lnTo>
                  <a:pt x="3864425" y="395227"/>
                </a:lnTo>
                <a:lnTo>
                  <a:pt x="3865626" y="402081"/>
                </a:lnTo>
                <a:lnTo>
                  <a:pt x="3907812" y="511255"/>
                </a:lnTo>
                <a:lnTo>
                  <a:pt x="3912615" y="514730"/>
                </a:lnTo>
                <a:lnTo>
                  <a:pt x="3950334" y="543940"/>
                </a:lnTo>
                <a:lnTo>
                  <a:pt x="3958208" y="550545"/>
                </a:lnTo>
                <a:lnTo>
                  <a:pt x="3935729" y="577596"/>
                </a:lnTo>
                <a:lnTo>
                  <a:pt x="3971033" y="577596"/>
                </a:lnTo>
                <a:lnTo>
                  <a:pt x="3898264" y="389509"/>
                </a:lnTo>
                <a:lnTo>
                  <a:pt x="3894554" y="383583"/>
                </a:lnTo>
                <a:lnTo>
                  <a:pt x="3889057" y="379729"/>
                </a:lnTo>
                <a:lnTo>
                  <a:pt x="3882513" y="378257"/>
                </a:lnTo>
                <a:close/>
              </a:path>
              <a:path w="3975100" h="587375">
                <a:moveTo>
                  <a:pt x="3928109" y="571118"/>
                </a:moveTo>
                <a:lnTo>
                  <a:pt x="3928558" y="571500"/>
                </a:lnTo>
                <a:lnTo>
                  <a:pt x="3928109" y="571118"/>
                </a:lnTo>
                <a:close/>
              </a:path>
              <a:path w="3975100" h="587375">
                <a:moveTo>
                  <a:pt x="3928124" y="571118"/>
                </a:moveTo>
                <a:lnTo>
                  <a:pt x="3928618" y="571500"/>
                </a:lnTo>
                <a:lnTo>
                  <a:pt x="3928124" y="571118"/>
                </a:lnTo>
                <a:close/>
              </a:path>
              <a:path w="3975100" h="587375">
                <a:moveTo>
                  <a:pt x="3919294" y="540969"/>
                </a:moveTo>
                <a:lnTo>
                  <a:pt x="3930650" y="570356"/>
                </a:lnTo>
                <a:lnTo>
                  <a:pt x="3950334" y="546862"/>
                </a:lnTo>
                <a:lnTo>
                  <a:pt x="3919294" y="540969"/>
                </a:lnTo>
                <a:close/>
              </a:path>
              <a:path w="3975100" h="587375">
                <a:moveTo>
                  <a:pt x="3907812" y="511255"/>
                </a:moveTo>
                <a:lnTo>
                  <a:pt x="3919294" y="540969"/>
                </a:lnTo>
                <a:lnTo>
                  <a:pt x="3950334" y="546862"/>
                </a:lnTo>
                <a:lnTo>
                  <a:pt x="3930650" y="570356"/>
                </a:lnTo>
                <a:lnTo>
                  <a:pt x="3941745" y="570356"/>
                </a:lnTo>
                <a:lnTo>
                  <a:pt x="3958208" y="550545"/>
                </a:lnTo>
                <a:lnTo>
                  <a:pt x="3950334" y="543940"/>
                </a:lnTo>
                <a:lnTo>
                  <a:pt x="3912615" y="514730"/>
                </a:lnTo>
                <a:lnTo>
                  <a:pt x="3907812" y="511255"/>
                </a:lnTo>
                <a:close/>
              </a:path>
              <a:path w="3975100" h="587375">
                <a:moveTo>
                  <a:pt x="3891542" y="542873"/>
                </a:moveTo>
                <a:lnTo>
                  <a:pt x="3891773" y="543051"/>
                </a:lnTo>
                <a:lnTo>
                  <a:pt x="3891542" y="542873"/>
                </a:lnTo>
                <a:close/>
              </a:path>
              <a:path w="3975100" h="587375">
                <a:moveTo>
                  <a:pt x="3878175" y="533164"/>
                </a:moveTo>
                <a:lnTo>
                  <a:pt x="3891542" y="542873"/>
                </a:lnTo>
                <a:lnTo>
                  <a:pt x="3891279" y="542671"/>
                </a:lnTo>
                <a:lnTo>
                  <a:pt x="3919951" y="542671"/>
                </a:lnTo>
                <a:lnTo>
                  <a:pt x="3919294" y="540969"/>
                </a:lnTo>
                <a:lnTo>
                  <a:pt x="3878175" y="533164"/>
                </a:lnTo>
                <a:close/>
              </a:path>
              <a:path w="3975100" h="587375">
                <a:moveTo>
                  <a:pt x="3874698" y="487299"/>
                </a:moveTo>
                <a:lnTo>
                  <a:pt x="3812412" y="487299"/>
                </a:lnTo>
                <a:lnTo>
                  <a:pt x="3812794" y="487552"/>
                </a:lnTo>
                <a:lnTo>
                  <a:pt x="3853179" y="514985"/>
                </a:lnTo>
                <a:lnTo>
                  <a:pt x="3878175" y="533164"/>
                </a:lnTo>
                <a:lnTo>
                  <a:pt x="3919294" y="540969"/>
                </a:lnTo>
                <a:lnTo>
                  <a:pt x="3907812" y="511255"/>
                </a:lnTo>
                <a:lnTo>
                  <a:pt x="3874698" y="487299"/>
                </a:lnTo>
                <a:close/>
              </a:path>
              <a:path w="3975100" h="587375">
                <a:moveTo>
                  <a:pt x="1908555" y="0"/>
                </a:moveTo>
                <a:lnTo>
                  <a:pt x="1796923" y="2412"/>
                </a:lnTo>
                <a:lnTo>
                  <a:pt x="1685925" y="7238"/>
                </a:lnTo>
                <a:lnTo>
                  <a:pt x="1575562" y="14604"/>
                </a:lnTo>
                <a:lnTo>
                  <a:pt x="1466088" y="24511"/>
                </a:lnTo>
                <a:lnTo>
                  <a:pt x="1357629" y="36956"/>
                </a:lnTo>
                <a:lnTo>
                  <a:pt x="1250568" y="51815"/>
                </a:lnTo>
                <a:lnTo>
                  <a:pt x="1144904" y="69214"/>
                </a:lnTo>
                <a:lnTo>
                  <a:pt x="1041018" y="88900"/>
                </a:lnTo>
                <a:lnTo>
                  <a:pt x="939164" y="111125"/>
                </a:lnTo>
                <a:lnTo>
                  <a:pt x="839215" y="135636"/>
                </a:lnTo>
                <a:lnTo>
                  <a:pt x="741679" y="162560"/>
                </a:lnTo>
                <a:lnTo>
                  <a:pt x="646683" y="191770"/>
                </a:lnTo>
                <a:lnTo>
                  <a:pt x="554227" y="223392"/>
                </a:lnTo>
                <a:lnTo>
                  <a:pt x="464692" y="257301"/>
                </a:lnTo>
                <a:lnTo>
                  <a:pt x="378205" y="293624"/>
                </a:lnTo>
                <a:lnTo>
                  <a:pt x="295148" y="332104"/>
                </a:lnTo>
                <a:lnTo>
                  <a:pt x="215518" y="372999"/>
                </a:lnTo>
                <a:lnTo>
                  <a:pt x="139700" y="416051"/>
                </a:lnTo>
                <a:lnTo>
                  <a:pt x="67563" y="461263"/>
                </a:lnTo>
                <a:lnTo>
                  <a:pt x="0" y="508635"/>
                </a:lnTo>
                <a:lnTo>
                  <a:pt x="20065" y="537337"/>
                </a:lnTo>
                <a:lnTo>
                  <a:pt x="86830" y="490727"/>
                </a:lnTo>
                <a:lnTo>
                  <a:pt x="86613" y="490727"/>
                </a:lnTo>
                <a:lnTo>
                  <a:pt x="157381" y="446277"/>
                </a:lnTo>
                <a:lnTo>
                  <a:pt x="157987" y="445897"/>
                </a:lnTo>
                <a:lnTo>
                  <a:pt x="232537" y="403605"/>
                </a:lnTo>
                <a:lnTo>
                  <a:pt x="310895" y="363474"/>
                </a:lnTo>
                <a:lnTo>
                  <a:pt x="311079" y="363474"/>
                </a:lnTo>
                <a:lnTo>
                  <a:pt x="392683" y="325500"/>
                </a:lnTo>
                <a:lnTo>
                  <a:pt x="477900" y="289813"/>
                </a:lnTo>
                <a:lnTo>
                  <a:pt x="478061" y="289813"/>
                </a:lnTo>
                <a:lnTo>
                  <a:pt x="566292" y="256286"/>
                </a:lnTo>
                <a:lnTo>
                  <a:pt x="566526" y="256286"/>
                </a:lnTo>
                <a:lnTo>
                  <a:pt x="657362" y="225171"/>
                </a:lnTo>
                <a:lnTo>
                  <a:pt x="657225" y="225171"/>
                </a:lnTo>
                <a:lnTo>
                  <a:pt x="751426" y="196214"/>
                </a:lnTo>
                <a:lnTo>
                  <a:pt x="847900" y="169545"/>
                </a:lnTo>
                <a:lnTo>
                  <a:pt x="947292" y="145161"/>
                </a:lnTo>
                <a:lnTo>
                  <a:pt x="947494" y="145161"/>
                </a:lnTo>
                <a:lnTo>
                  <a:pt x="1048257" y="123189"/>
                </a:lnTo>
                <a:lnTo>
                  <a:pt x="1048543" y="123189"/>
                </a:lnTo>
                <a:lnTo>
                  <a:pt x="1151254" y="103631"/>
                </a:lnTo>
                <a:lnTo>
                  <a:pt x="1151641" y="103631"/>
                </a:lnTo>
                <a:lnTo>
                  <a:pt x="1256029" y="86360"/>
                </a:lnTo>
                <a:lnTo>
                  <a:pt x="1256441" y="86360"/>
                </a:lnTo>
                <a:lnTo>
                  <a:pt x="1362202" y="71754"/>
                </a:lnTo>
                <a:lnTo>
                  <a:pt x="1361820" y="71754"/>
                </a:lnTo>
                <a:lnTo>
                  <a:pt x="1469898" y="59436"/>
                </a:lnTo>
                <a:lnTo>
                  <a:pt x="1469389" y="59436"/>
                </a:lnTo>
                <a:lnTo>
                  <a:pt x="1578482" y="49529"/>
                </a:lnTo>
                <a:lnTo>
                  <a:pt x="1578102" y="49529"/>
                </a:lnTo>
                <a:lnTo>
                  <a:pt x="1687956" y="42163"/>
                </a:lnTo>
                <a:lnTo>
                  <a:pt x="1690415" y="42163"/>
                </a:lnTo>
                <a:lnTo>
                  <a:pt x="1798319" y="37337"/>
                </a:lnTo>
                <a:lnTo>
                  <a:pt x="1797939" y="37337"/>
                </a:lnTo>
                <a:lnTo>
                  <a:pt x="1909140" y="35053"/>
                </a:lnTo>
                <a:lnTo>
                  <a:pt x="2531291" y="35051"/>
                </a:lnTo>
                <a:lnTo>
                  <a:pt x="2467102" y="27304"/>
                </a:lnTo>
                <a:lnTo>
                  <a:pt x="2355977" y="16510"/>
                </a:lnTo>
                <a:lnTo>
                  <a:pt x="2244470" y="8509"/>
                </a:lnTo>
                <a:lnTo>
                  <a:pt x="2132456" y="3048"/>
                </a:lnTo>
                <a:lnTo>
                  <a:pt x="2020442" y="253"/>
                </a:lnTo>
                <a:lnTo>
                  <a:pt x="1908555" y="0"/>
                </a:lnTo>
                <a:close/>
              </a:path>
              <a:path w="3975100" h="587375">
                <a:moveTo>
                  <a:pt x="3852799" y="514730"/>
                </a:moveTo>
                <a:lnTo>
                  <a:pt x="3853148" y="514985"/>
                </a:lnTo>
                <a:lnTo>
                  <a:pt x="3852799" y="514730"/>
                </a:lnTo>
                <a:close/>
              </a:path>
              <a:path w="3975100" h="587375">
                <a:moveTo>
                  <a:pt x="87375" y="490347"/>
                </a:moveTo>
                <a:lnTo>
                  <a:pt x="86613" y="490727"/>
                </a:lnTo>
                <a:lnTo>
                  <a:pt x="86830" y="490727"/>
                </a:lnTo>
                <a:lnTo>
                  <a:pt x="87375" y="490347"/>
                </a:lnTo>
                <a:close/>
              </a:path>
              <a:path w="3975100" h="587375">
                <a:moveTo>
                  <a:pt x="3812679" y="487479"/>
                </a:moveTo>
                <a:close/>
              </a:path>
              <a:path w="3975100" h="587375">
                <a:moveTo>
                  <a:pt x="3835392" y="460501"/>
                </a:moveTo>
                <a:lnTo>
                  <a:pt x="3770376" y="460501"/>
                </a:lnTo>
                <a:lnTo>
                  <a:pt x="3812679" y="487479"/>
                </a:lnTo>
                <a:lnTo>
                  <a:pt x="3812412" y="487299"/>
                </a:lnTo>
                <a:lnTo>
                  <a:pt x="3874698" y="487299"/>
                </a:lnTo>
                <a:lnTo>
                  <a:pt x="3873119" y="486155"/>
                </a:lnTo>
                <a:lnTo>
                  <a:pt x="3835392" y="460501"/>
                </a:lnTo>
                <a:close/>
              </a:path>
              <a:path w="3975100" h="587375">
                <a:moveTo>
                  <a:pt x="3794508" y="434339"/>
                </a:moveTo>
                <a:lnTo>
                  <a:pt x="3726560" y="434339"/>
                </a:lnTo>
                <a:lnTo>
                  <a:pt x="3770756" y="460755"/>
                </a:lnTo>
                <a:lnTo>
                  <a:pt x="3770376" y="460501"/>
                </a:lnTo>
                <a:lnTo>
                  <a:pt x="3835392" y="460501"/>
                </a:lnTo>
                <a:lnTo>
                  <a:pt x="3831844" y="458088"/>
                </a:lnTo>
                <a:lnTo>
                  <a:pt x="3794508" y="434339"/>
                </a:lnTo>
                <a:close/>
              </a:path>
              <a:path w="3975100" h="587375">
                <a:moveTo>
                  <a:pt x="157647" y="446110"/>
                </a:moveTo>
                <a:lnTo>
                  <a:pt x="157352" y="446277"/>
                </a:lnTo>
                <a:lnTo>
                  <a:pt x="157647" y="446110"/>
                </a:lnTo>
                <a:close/>
              </a:path>
              <a:path w="3975100" h="587375">
                <a:moveTo>
                  <a:pt x="158024" y="445897"/>
                </a:moveTo>
                <a:lnTo>
                  <a:pt x="157647" y="446110"/>
                </a:lnTo>
                <a:lnTo>
                  <a:pt x="158024" y="445897"/>
                </a:lnTo>
                <a:close/>
              </a:path>
              <a:path w="3975100" h="587375">
                <a:moveTo>
                  <a:pt x="3681222" y="408939"/>
                </a:moveTo>
                <a:lnTo>
                  <a:pt x="3726942" y="434593"/>
                </a:lnTo>
                <a:lnTo>
                  <a:pt x="3726560" y="434339"/>
                </a:lnTo>
                <a:lnTo>
                  <a:pt x="3794508" y="434339"/>
                </a:lnTo>
                <a:lnTo>
                  <a:pt x="3788918" y="430784"/>
                </a:lnTo>
                <a:lnTo>
                  <a:pt x="3752445" y="409066"/>
                </a:lnTo>
                <a:lnTo>
                  <a:pt x="3681603" y="409066"/>
                </a:lnTo>
                <a:lnTo>
                  <a:pt x="3681222" y="408939"/>
                </a:lnTo>
                <a:close/>
              </a:path>
              <a:path w="3975100" h="587375">
                <a:moveTo>
                  <a:pt x="3708486" y="384048"/>
                </a:moveTo>
                <a:lnTo>
                  <a:pt x="3634231" y="384048"/>
                </a:lnTo>
                <a:lnTo>
                  <a:pt x="3681603" y="409066"/>
                </a:lnTo>
                <a:lnTo>
                  <a:pt x="3752445" y="409066"/>
                </a:lnTo>
                <a:lnTo>
                  <a:pt x="3744340" y="404240"/>
                </a:lnTo>
                <a:lnTo>
                  <a:pt x="3708486" y="384048"/>
                </a:lnTo>
                <a:close/>
              </a:path>
              <a:path w="3975100" h="587375">
                <a:moveTo>
                  <a:pt x="232644" y="403605"/>
                </a:moveTo>
                <a:lnTo>
                  <a:pt x="231901" y="403987"/>
                </a:lnTo>
                <a:lnTo>
                  <a:pt x="232644" y="403605"/>
                </a:lnTo>
                <a:close/>
              </a:path>
              <a:path w="3975100" h="587375">
                <a:moveTo>
                  <a:pt x="3569613" y="313816"/>
                </a:moveTo>
                <a:lnTo>
                  <a:pt x="3483863" y="313816"/>
                </a:lnTo>
                <a:lnTo>
                  <a:pt x="3535806" y="336676"/>
                </a:lnTo>
                <a:lnTo>
                  <a:pt x="3585972" y="360172"/>
                </a:lnTo>
                <a:lnTo>
                  <a:pt x="3634612" y="384301"/>
                </a:lnTo>
                <a:lnTo>
                  <a:pt x="3634231" y="384048"/>
                </a:lnTo>
                <a:lnTo>
                  <a:pt x="3708486" y="384048"/>
                </a:lnTo>
                <a:lnTo>
                  <a:pt x="3698112" y="378205"/>
                </a:lnTo>
                <a:lnTo>
                  <a:pt x="3650360" y="352933"/>
                </a:lnTo>
                <a:lnTo>
                  <a:pt x="3600957" y="328549"/>
                </a:lnTo>
                <a:lnTo>
                  <a:pt x="3569613" y="313816"/>
                </a:lnTo>
                <a:close/>
              </a:path>
              <a:path w="3975100" h="587375">
                <a:moveTo>
                  <a:pt x="311079" y="363474"/>
                </a:moveTo>
                <a:lnTo>
                  <a:pt x="310895" y="363474"/>
                </a:lnTo>
                <a:lnTo>
                  <a:pt x="310261" y="363854"/>
                </a:lnTo>
                <a:lnTo>
                  <a:pt x="311079" y="363474"/>
                </a:lnTo>
                <a:close/>
              </a:path>
              <a:path w="3975100" h="587375">
                <a:moveTo>
                  <a:pt x="3585590" y="360045"/>
                </a:moveTo>
                <a:lnTo>
                  <a:pt x="3585847" y="360172"/>
                </a:lnTo>
                <a:lnTo>
                  <a:pt x="3585590" y="360045"/>
                </a:lnTo>
                <a:close/>
              </a:path>
              <a:path w="3975100" h="587375">
                <a:moveTo>
                  <a:pt x="3535426" y="336550"/>
                </a:moveTo>
                <a:lnTo>
                  <a:pt x="3535697" y="336676"/>
                </a:lnTo>
                <a:lnTo>
                  <a:pt x="3535426" y="336550"/>
                </a:lnTo>
                <a:close/>
              </a:path>
              <a:path w="3975100" h="587375">
                <a:moveTo>
                  <a:pt x="392781" y="325500"/>
                </a:moveTo>
                <a:lnTo>
                  <a:pt x="392175" y="325754"/>
                </a:lnTo>
                <a:lnTo>
                  <a:pt x="392781" y="325500"/>
                </a:lnTo>
                <a:close/>
              </a:path>
              <a:path w="3975100" h="587375">
                <a:moveTo>
                  <a:pt x="3368459" y="230631"/>
                </a:moveTo>
                <a:lnTo>
                  <a:pt x="3262756" y="230631"/>
                </a:lnTo>
                <a:lnTo>
                  <a:pt x="3320414" y="250443"/>
                </a:lnTo>
                <a:lnTo>
                  <a:pt x="3376422" y="270890"/>
                </a:lnTo>
                <a:lnTo>
                  <a:pt x="3431031" y="292100"/>
                </a:lnTo>
                <a:lnTo>
                  <a:pt x="3484245" y="314071"/>
                </a:lnTo>
                <a:lnTo>
                  <a:pt x="3483863" y="313816"/>
                </a:lnTo>
                <a:lnTo>
                  <a:pt x="3569613" y="313816"/>
                </a:lnTo>
                <a:lnTo>
                  <a:pt x="3550157" y="304673"/>
                </a:lnTo>
                <a:lnTo>
                  <a:pt x="3497706" y="281686"/>
                </a:lnTo>
                <a:lnTo>
                  <a:pt x="3443858" y="259461"/>
                </a:lnTo>
                <a:lnTo>
                  <a:pt x="3388613" y="237998"/>
                </a:lnTo>
                <a:lnTo>
                  <a:pt x="3368459" y="230631"/>
                </a:lnTo>
                <a:close/>
              </a:path>
              <a:path w="3975100" h="587375">
                <a:moveTo>
                  <a:pt x="3430651" y="291973"/>
                </a:moveTo>
                <a:lnTo>
                  <a:pt x="3430959" y="292100"/>
                </a:lnTo>
                <a:lnTo>
                  <a:pt x="3430651" y="291973"/>
                </a:lnTo>
                <a:close/>
              </a:path>
              <a:path w="3975100" h="587375">
                <a:moveTo>
                  <a:pt x="478061" y="289813"/>
                </a:moveTo>
                <a:lnTo>
                  <a:pt x="477900" y="289813"/>
                </a:lnTo>
                <a:lnTo>
                  <a:pt x="477392" y="290067"/>
                </a:lnTo>
                <a:lnTo>
                  <a:pt x="478061" y="289813"/>
                </a:lnTo>
                <a:close/>
              </a:path>
              <a:path w="3975100" h="587375">
                <a:moveTo>
                  <a:pt x="3376040" y="270763"/>
                </a:moveTo>
                <a:lnTo>
                  <a:pt x="3376368" y="270890"/>
                </a:lnTo>
                <a:lnTo>
                  <a:pt x="3376040" y="270763"/>
                </a:lnTo>
                <a:close/>
              </a:path>
              <a:path w="3975100" h="587375">
                <a:moveTo>
                  <a:pt x="566526" y="256286"/>
                </a:moveTo>
                <a:lnTo>
                  <a:pt x="566292" y="256286"/>
                </a:lnTo>
                <a:lnTo>
                  <a:pt x="565784" y="256539"/>
                </a:lnTo>
                <a:lnTo>
                  <a:pt x="566526" y="256286"/>
                </a:lnTo>
                <a:close/>
              </a:path>
              <a:path w="3975100" h="587375">
                <a:moveTo>
                  <a:pt x="3320033" y="250316"/>
                </a:moveTo>
                <a:lnTo>
                  <a:pt x="3320382" y="250443"/>
                </a:lnTo>
                <a:lnTo>
                  <a:pt x="3320033" y="250316"/>
                </a:lnTo>
                <a:close/>
              </a:path>
              <a:path w="3975100" h="587375">
                <a:moveTo>
                  <a:pt x="3315974" y="211836"/>
                </a:moveTo>
                <a:lnTo>
                  <a:pt x="3203955" y="211836"/>
                </a:lnTo>
                <a:lnTo>
                  <a:pt x="3263010" y="230759"/>
                </a:lnTo>
                <a:lnTo>
                  <a:pt x="3262756" y="230631"/>
                </a:lnTo>
                <a:lnTo>
                  <a:pt x="3368459" y="230631"/>
                </a:lnTo>
                <a:lnTo>
                  <a:pt x="3331972" y="217297"/>
                </a:lnTo>
                <a:lnTo>
                  <a:pt x="3315974" y="211836"/>
                </a:lnTo>
                <a:close/>
              </a:path>
              <a:path w="3975100" h="587375">
                <a:moveTo>
                  <a:pt x="657732" y="225043"/>
                </a:moveTo>
                <a:lnTo>
                  <a:pt x="657225" y="225171"/>
                </a:lnTo>
                <a:lnTo>
                  <a:pt x="657362" y="225171"/>
                </a:lnTo>
                <a:lnTo>
                  <a:pt x="657732" y="225043"/>
                </a:lnTo>
                <a:close/>
              </a:path>
              <a:path w="3975100" h="587375">
                <a:moveTo>
                  <a:pt x="3136282" y="155448"/>
                </a:moveTo>
                <a:lnTo>
                  <a:pt x="2999867" y="155448"/>
                </a:lnTo>
                <a:lnTo>
                  <a:pt x="3000375" y="155575"/>
                </a:lnTo>
                <a:lnTo>
                  <a:pt x="3103372" y="182372"/>
                </a:lnTo>
                <a:lnTo>
                  <a:pt x="3204336" y="211962"/>
                </a:lnTo>
                <a:lnTo>
                  <a:pt x="3203955" y="211836"/>
                </a:lnTo>
                <a:lnTo>
                  <a:pt x="3315974" y="211836"/>
                </a:lnTo>
                <a:lnTo>
                  <a:pt x="3273932" y="197485"/>
                </a:lnTo>
                <a:lnTo>
                  <a:pt x="3214497" y="178435"/>
                </a:lnTo>
                <a:lnTo>
                  <a:pt x="3136282" y="155448"/>
                </a:lnTo>
                <a:close/>
              </a:path>
              <a:path w="3975100" h="587375">
                <a:moveTo>
                  <a:pt x="751839" y="196087"/>
                </a:moveTo>
                <a:lnTo>
                  <a:pt x="751331" y="196214"/>
                </a:lnTo>
                <a:lnTo>
                  <a:pt x="751839" y="196087"/>
                </a:lnTo>
                <a:close/>
              </a:path>
              <a:path w="3975100" h="587375">
                <a:moveTo>
                  <a:pt x="3102863" y="182245"/>
                </a:moveTo>
                <a:lnTo>
                  <a:pt x="3103297" y="182372"/>
                </a:lnTo>
                <a:lnTo>
                  <a:pt x="3102863" y="182245"/>
                </a:lnTo>
                <a:close/>
              </a:path>
              <a:path w="3975100" h="587375">
                <a:moveTo>
                  <a:pt x="3000200" y="155534"/>
                </a:moveTo>
                <a:lnTo>
                  <a:pt x="3000355" y="155575"/>
                </a:lnTo>
                <a:lnTo>
                  <a:pt x="3000200" y="155534"/>
                </a:lnTo>
                <a:close/>
              </a:path>
              <a:path w="3975100" h="587375">
                <a:moveTo>
                  <a:pt x="3046511" y="131317"/>
                </a:moveTo>
                <a:lnTo>
                  <a:pt x="2895218" y="131317"/>
                </a:lnTo>
                <a:lnTo>
                  <a:pt x="3000200" y="155534"/>
                </a:lnTo>
                <a:lnTo>
                  <a:pt x="2999867" y="155448"/>
                </a:lnTo>
                <a:lnTo>
                  <a:pt x="3136282" y="155448"/>
                </a:lnTo>
                <a:lnTo>
                  <a:pt x="3112515" y="148462"/>
                </a:lnTo>
                <a:lnTo>
                  <a:pt x="3046511" y="131317"/>
                </a:lnTo>
                <a:close/>
              </a:path>
              <a:path w="3975100" h="587375">
                <a:moveTo>
                  <a:pt x="947494" y="145161"/>
                </a:moveTo>
                <a:lnTo>
                  <a:pt x="947292" y="145161"/>
                </a:lnTo>
                <a:lnTo>
                  <a:pt x="946912" y="145287"/>
                </a:lnTo>
                <a:lnTo>
                  <a:pt x="947494" y="145161"/>
                </a:lnTo>
                <a:close/>
              </a:path>
              <a:path w="3975100" h="587375">
                <a:moveTo>
                  <a:pt x="2873835" y="91312"/>
                </a:moveTo>
                <a:lnTo>
                  <a:pt x="2681351" y="91312"/>
                </a:lnTo>
                <a:lnTo>
                  <a:pt x="2789428" y="109981"/>
                </a:lnTo>
                <a:lnTo>
                  <a:pt x="2788919" y="109981"/>
                </a:lnTo>
                <a:lnTo>
                  <a:pt x="2895600" y="131445"/>
                </a:lnTo>
                <a:lnTo>
                  <a:pt x="2895218" y="131317"/>
                </a:lnTo>
                <a:lnTo>
                  <a:pt x="3046511" y="131317"/>
                </a:lnTo>
                <a:lnTo>
                  <a:pt x="3008376" y="121412"/>
                </a:lnTo>
                <a:lnTo>
                  <a:pt x="2902839" y="97154"/>
                </a:lnTo>
                <a:lnTo>
                  <a:pt x="2873835" y="91312"/>
                </a:lnTo>
                <a:close/>
              </a:path>
              <a:path w="3975100" h="587375">
                <a:moveTo>
                  <a:pt x="1048543" y="123189"/>
                </a:moveTo>
                <a:lnTo>
                  <a:pt x="1048257" y="123189"/>
                </a:lnTo>
                <a:lnTo>
                  <a:pt x="1047876" y="123316"/>
                </a:lnTo>
                <a:lnTo>
                  <a:pt x="1048543" y="123189"/>
                </a:lnTo>
                <a:close/>
              </a:path>
              <a:path w="3975100" h="587375">
                <a:moveTo>
                  <a:pt x="1151641" y="103631"/>
                </a:moveTo>
                <a:lnTo>
                  <a:pt x="1151254" y="103631"/>
                </a:lnTo>
                <a:lnTo>
                  <a:pt x="1150874" y="103759"/>
                </a:lnTo>
                <a:lnTo>
                  <a:pt x="1151641" y="103631"/>
                </a:lnTo>
                <a:close/>
              </a:path>
              <a:path w="3975100" h="587375">
                <a:moveTo>
                  <a:pt x="2717971" y="62102"/>
                </a:moveTo>
                <a:lnTo>
                  <a:pt x="2463165" y="62102"/>
                </a:lnTo>
                <a:lnTo>
                  <a:pt x="2573146" y="75437"/>
                </a:lnTo>
                <a:lnTo>
                  <a:pt x="2572639" y="75437"/>
                </a:lnTo>
                <a:lnTo>
                  <a:pt x="2681858" y="91439"/>
                </a:lnTo>
                <a:lnTo>
                  <a:pt x="2681351" y="91312"/>
                </a:lnTo>
                <a:lnTo>
                  <a:pt x="2873835" y="91312"/>
                </a:lnTo>
                <a:lnTo>
                  <a:pt x="2795651" y="75564"/>
                </a:lnTo>
                <a:lnTo>
                  <a:pt x="2717971" y="62102"/>
                </a:lnTo>
                <a:close/>
              </a:path>
              <a:path w="3975100" h="587375">
                <a:moveTo>
                  <a:pt x="1256441" y="86360"/>
                </a:moveTo>
                <a:lnTo>
                  <a:pt x="1256029" y="86360"/>
                </a:lnTo>
                <a:lnTo>
                  <a:pt x="1255521" y="86487"/>
                </a:lnTo>
                <a:lnTo>
                  <a:pt x="1256441" y="86360"/>
                </a:lnTo>
                <a:close/>
              </a:path>
              <a:path w="3975100" h="587375">
                <a:moveTo>
                  <a:pt x="2531291" y="35051"/>
                </a:moveTo>
                <a:lnTo>
                  <a:pt x="1909140" y="35053"/>
                </a:lnTo>
                <a:lnTo>
                  <a:pt x="2020189" y="35305"/>
                </a:lnTo>
                <a:lnTo>
                  <a:pt x="2019807" y="35305"/>
                </a:lnTo>
                <a:lnTo>
                  <a:pt x="2131441" y="38100"/>
                </a:lnTo>
                <a:lnTo>
                  <a:pt x="2131059" y="38100"/>
                </a:lnTo>
                <a:lnTo>
                  <a:pt x="2242566" y="43434"/>
                </a:lnTo>
                <a:lnTo>
                  <a:pt x="2242184" y="43434"/>
                </a:lnTo>
                <a:lnTo>
                  <a:pt x="2353309" y="51435"/>
                </a:lnTo>
                <a:lnTo>
                  <a:pt x="2352802" y="51435"/>
                </a:lnTo>
                <a:lnTo>
                  <a:pt x="2463545" y="62229"/>
                </a:lnTo>
                <a:lnTo>
                  <a:pt x="2463165" y="62102"/>
                </a:lnTo>
                <a:lnTo>
                  <a:pt x="2717971" y="62102"/>
                </a:lnTo>
                <a:lnTo>
                  <a:pt x="2687192" y="56768"/>
                </a:lnTo>
                <a:lnTo>
                  <a:pt x="2577591" y="40639"/>
                </a:lnTo>
                <a:lnTo>
                  <a:pt x="2531291" y="35051"/>
                </a:lnTo>
                <a:close/>
              </a:path>
              <a:path w="3975100" h="587375">
                <a:moveTo>
                  <a:pt x="1690415" y="42163"/>
                </a:moveTo>
                <a:lnTo>
                  <a:pt x="1687956" y="42163"/>
                </a:lnTo>
                <a:lnTo>
                  <a:pt x="1687576" y="42290"/>
                </a:lnTo>
                <a:lnTo>
                  <a:pt x="1690415" y="42163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17441" y="3128525"/>
            <a:ext cx="1208405" cy="157480"/>
          </a:xfrm>
          <a:custGeom>
            <a:avLst/>
            <a:gdLst/>
            <a:ahLst/>
            <a:cxnLst/>
            <a:rect l="l" t="t" r="r" b="b"/>
            <a:pathLst>
              <a:path w="1208404" h="157479">
                <a:moveTo>
                  <a:pt x="1138809" y="78732"/>
                </a:moveTo>
                <a:lnTo>
                  <a:pt x="1059561" y="124960"/>
                </a:lnTo>
                <a:lnTo>
                  <a:pt x="1054354" y="129567"/>
                </a:lnTo>
                <a:lnTo>
                  <a:pt x="1051433" y="135628"/>
                </a:lnTo>
                <a:lnTo>
                  <a:pt x="1050988" y="142355"/>
                </a:lnTo>
                <a:lnTo>
                  <a:pt x="1053211" y="148963"/>
                </a:lnTo>
                <a:lnTo>
                  <a:pt x="1057818" y="154114"/>
                </a:lnTo>
                <a:lnTo>
                  <a:pt x="1063878" y="157027"/>
                </a:lnTo>
                <a:lnTo>
                  <a:pt x="1070606" y="157464"/>
                </a:lnTo>
                <a:lnTo>
                  <a:pt x="1077214" y="155186"/>
                </a:lnTo>
                <a:lnTo>
                  <a:pt x="1178233" y="96258"/>
                </a:lnTo>
                <a:lnTo>
                  <a:pt x="1173480" y="96258"/>
                </a:lnTo>
                <a:lnTo>
                  <a:pt x="1173480" y="93845"/>
                </a:lnTo>
                <a:lnTo>
                  <a:pt x="1164717" y="93845"/>
                </a:lnTo>
                <a:lnTo>
                  <a:pt x="1138809" y="78732"/>
                </a:lnTo>
                <a:close/>
              </a:path>
              <a:path w="1208404" h="157479">
                <a:moveTo>
                  <a:pt x="1108764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1108764" y="96258"/>
                </a:lnTo>
                <a:lnTo>
                  <a:pt x="1138809" y="78732"/>
                </a:lnTo>
                <a:lnTo>
                  <a:pt x="1108764" y="61206"/>
                </a:lnTo>
                <a:close/>
              </a:path>
              <a:path w="1208404" h="157479">
                <a:moveTo>
                  <a:pt x="1178233" y="61206"/>
                </a:moveTo>
                <a:lnTo>
                  <a:pt x="1173480" y="61206"/>
                </a:lnTo>
                <a:lnTo>
                  <a:pt x="1173480" y="96258"/>
                </a:lnTo>
                <a:lnTo>
                  <a:pt x="1178233" y="96258"/>
                </a:lnTo>
                <a:lnTo>
                  <a:pt x="1208278" y="78732"/>
                </a:lnTo>
                <a:lnTo>
                  <a:pt x="1178233" y="61206"/>
                </a:lnTo>
                <a:close/>
              </a:path>
              <a:path w="1208404" h="157479">
                <a:moveTo>
                  <a:pt x="1164717" y="63619"/>
                </a:moveTo>
                <a:lnTo>
                  <a:pt x="1138809" y="78732"/>
                </a:lnTo>
                <a:lnTo>
                  <a:pt x="1164717" y="93845"/>
                </a:lnTo>
                <a:lnTo>
                  <a:pt x="1164717" y="63619"/>
                </a:lnTo>
                <a:close/>
              </a:path>
              <a:path w="1208404" h="157479">
                <a:moveTo>
                  <a:pt x="1173480" y="63619"/>
                </a:moveTo>
                <a:lnTo>
                  <a:pt x="1164717" y="63619"/>
                </a:lnTo>
                <a:lnTo>
                  <a:pt x="1164717" y="93845"/>
                </a:lnTo>
                <a:lnTo>
                  <a:pt x="1173480" y="93845"/>
                </a:lnTo>
                <a:lnTo>
                  <a:pt x="1173480" y="63619"/>
                </a:lnTo>
                <a:close/>
              </a:path>
              <a:path w="1208404" h="157479">
                <a:moveTo>
                  <a:pt x="1070606" y="0"/>
                </a:moveTo>
                <a:lnTo>
                  <a:pt x="1063879" y="436"/>
                </a:lnTo>
                <a:lnTo>
                  <a:pt x="1057818" y="3349"/>
                </a:lnTo>
                <a:lnTo>
                  <a:pt x="1053211" y="8501"/>
                </a:lnTo>
                <a:lnTo>
                  <a:pt x="1050988" y="15109"/>
                </a:lnTo>
                <a:lnTo>
                  <a:pt x="1051433" y="21836"/>
                </a:lnTo>
                <a:lnTo>
                  <a:pt x="1054354" y="27896"/>
                </a:lnTo>
                <a:lnTo>
                  <a:pt x="1059561" y="32504"/>
                </a:lnTo>
                <a:lnTo>
                  <a:pt x="1138809" y="78732"/>
                </a:lnTo>
                <a:lnTo>
                  <a:pt x="1164717" y="63619"/>
                </a:lnTo>
                <a:lnTo>
                  <a:pt x="1173480" y="63619"/>
                </a:lnTo>
                <a:lnTo>
                  <a:pt x="1173480" y="61206"/>
                </a:lnTo>
                <a:lnTo>
                  <a:pt x="1178233" y="61206"/>
                </a:lnTo>
                <a:lnTo>
                  <a:pt x="1077214" y="2278"/>
                </a:lnTo>
                <a:lnTo>
                  <a:pt x="107060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5466588" y="3044951"/>
            <a:ext cx="541655" cy="702945"/>
            <a:chOff x="5466588" y="3044951"/>
            <a:chExt cx="541655" cy="702945"/>
          </a:xfrm>
        </p:grpSpPr>
        <p:sp>
          <p:nvSpPr>
            <p:cNvPr id="24" name="object 24"/>
            <p:cNvSpPr/>
            <p:nvPr/>
          </p:nvSpPr>
          <p:spPr>
            <a:xfrm>
              <a:off x="5485638" y="3111245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70" h="280670">
                  <a:moveTo>
                    <a:pt x="140208" y="0"/>
                  </a:moveTo>
                  <a:lnTo>
                    <a:pt x="95877" y="7144"/>
                  </a:lnTo>
                  <a:lnTo>
                    <a:pt x="57387" y="27041"/>
                  </a:lnTo>
                  <a:lnTo>
                    <a:pt x="27041" y="57387"/>
                  </a:lnTo>
                  <a:lnTo>
                    <a:pt x="7144" y="95877"/>
                  </a:lnTo>
                  <a:lnTo>
                    <a:pt x="0" y="140207"/>
                  </a:lnTo>
                  <a:lnTo>
                    <a:pt x="7144" y="184538"/>
                  </a:lnTo>
                  <a:lnTo>
                    <a:pt x="27041" y="223028"/>
                  </a:lnTo>
                  <a:lnTo>
                    <a:pt x="57387" y="253374"/>
                  </a:lnTo>
                  <a:lnTo>
                    <a:pt x="95877" y="273271"/>
                  </a:lnTo>
                  <a:lnTo>
                    <a:pt x="140208" y="280415"/>
                  </a:lnTo>
                  <a:lnTo>
                    <a:pt x="184538" y="273271"/>
                  </a:lnTo>
                  <a:lnTo>
                    <a:pt x="223028" y="253374"/>
                  </a:lnTo>
                  <a:lnTo>
                    <a:pt x="253374" y="223028"/>
                  </a:lnTo>
                  <a:lnTo>
                    <a:pt x="273271" y="184538"/>
                  </a:lnTo>
                  <a:lnTo>
                    <a:pt x="280415" y="140207"/>
                  </a:lnTo>
                  <a:lnTo>
                    <a:pt x="273271" y="95877"/>
                  </a:lnTo>
                  <a:lnTo>
                    <a:pt x="253374" y="57387"/>
                  </a:lnTo>
                  <a:lnTo>
                    <a:pt x="223028" y="27041"/>
                  </a:lnTo>
                  <a:lnTo>
                    <a:pt x="184538" y="7144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85638" y="3111245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70" h="280670">
                  <a:moveTo>
                    <a:pt x="140208" y="0"/>
                  </a:moveTo>
                  <a:lnTo>
                    <a:pt x="184538" y="7144"/>
                  </a:lnTo>
                  <a:lnTo>
                    <a:pt x="223028" y="27041"/>
                  </a:lnTo>
                  <a:lnTo>
                    <a:pt x="253374" y="57387"/>
                  </a:lnTo>
                  <a:lnTo>
                    <a:pt x="273271" y="95877"/>
                  </a:lnTo>
                  <a:lnTo>
                    <a:pt x="280415" y="140207"/>
                  </a:lnTo>
                  <a:lnTo>
                    <a:pt x="273271" y="184538"/>
                  </a:lnTo>
                  <a:lnTo>
                    <a:pt x="253374" y="223028"/>
                  </a:lnTo>
                  <a:lnTo>
                    <a:pt x="223028" y="253374"/>
                  </a:lnTo>
                  <a:lnTo>
                    <a:pt x="184538" y="273271"/>
                  </a:lnTo>
                  <a:lnTo>
                    <a:pt x="140208" y="280415"/>
                  </a:lnTo>
                  <a:lnTo>
                    <a:pt x="95877" y="273271"/>
                  </a:lnTo>
                  <a:lnTo>
                    <a:pt x="57387" y="253374"/>
                  </a:lnTo>
                  <a:lnTo>
                    <a:pt x="27041" y="223028"/>
                  </a:lnTo>
                  <a:lnTo>
                    <a:pt x="7144" y="184538"/>
                  </a:lnTo>
                  <a:lnTo>
                    <a:pt x="0" y="140207"/>
                  </a:lnTo>
                  <a:lnTo>
                    <a:pt x="7144" y="95877"/>
                  </a:lnTo>
                  <a:lnTo>
                    <a:pt x="27041" y="57387"/>
                  </a:lnTo>
                  <a:lnTo>
                    <a:pt x="57387" y="27041"/>
                  </a:lnTo>
                  <a:lnTo>
                    <a:pt x="95877" y="7144"/>
                  </a:lnTo>
                  <a:lnTo>
                    <a:pt x="140208" y="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25160" y="3464686"/>
              <a:ext cx="280035" cy="280670"/>
            </a:xfrm>
            <a:custGeom>
              <a:avLst/>
              <a:gdLst/>
              <a:ahLst/>
              <a:cxnLst/>
              <a:rect l="l" t="t" r="r" b="b"/>
              <a:pathLst>
                <a:path w="280035" h="280670">
                  <a:moveTo>
                    <a:pt x="279653" y="280162"/>
                  </a:moveTo>
                  <a:lnTo>
                    <a:pt x="215900" y="280162"/>
                  </a:lnTo>
                  <a:lnTo>
                    <a:pt x="0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88686" y="3064001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89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1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5" y="349306"/>
                  </a:lnTo>
                  <a:lnTo>
                    <a:pt x="137054" y="368206"/>
                  </a:lnTo>
                  <a:lnTo>
                    <a:pt x="186689" y="374903"/>
                  </a:lnTo>
                  <a:lnTo>
                    <a:pt x="236325" y="368206"/>
                  </a:lnTo>
                  <a:lnTo>
                    <a:pt x="280923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79" y="187451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88686" y="3064001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89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79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3" y="349306"/>
                  </a:lnTo>
                  <a:lnTo>
                    <a:pt x="236325" y="368206"/>
                  </a:lnTo>
                  <a:lnTo>
                    <a:pt x="186689" y="374903"/>
                  </a:lnTo>
                  <a:lnTo>
                    <a:pt x="137054" y="368206"/>
                  </a:lnTo>
                  <a:lnTo>
                    <a:pt x="92455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068567" y="3672840"/>
            <a:ext cx="765175" cy="384175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90"/>
              </a:spcBef>
            </a:pP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v.0.3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229350" y="3128525"/>
            <a:ext cx="1208405" cy="157480"/>
          </a:xfrm>
          <a:custGeom>
            <a:avLst/>
            <a:gdLst/>
            <a:ahLst/>
            <a:cxnLst/>
            <a:rect l="l" t="t" r="r" b="b"/>
            <a:pathLst>
              <a:path w="1208404" h="157479">
                <a:moveTo>
                  <a:pt x="1138809" y="78732"/>
                </a:moveTo>
                <a:lnTo>
                  <a:pt x="1059560" y="124960"/>
                </a:lnTo>
                <a:lnTo>
                  <a:pt x="1054336" y="129567"/>
                </a:lnTo>
                <a:lnTo>
                  <a:pt x="1051385" y="135628"/>
                </a:lnTo>
                <a:lnTo>
                  <a:pt x="1050934" y="142355"/>
                </a:lnTo>
                <a:lnTo>
                  <a:pt x="1053210" y="148963"/>
                </a:lnTo>
                <a:lnTo>
                  <a:pt x="1057818" y="154114"/>
                </a:lnTo>
                <a:lnTo>
                  <a:pt x="1063878" y="157027"/>
                </a:lnTo>
                <a:lnTo>
                  <a:pt x="1070606" y="157464"/>
                </a:lnTo>
                <a:lnTo>
                  <a:pt x="1077214" y="155186"/>
                </a:lnTo>
                <a:lnTo>
                  <a:pt x="1178233" y="96258"/>
                </a:lnTo>
                <a:lnTo>
                  <a:pt x="1173479" y="96258"/>
                </a:lnTo>
                <a:lnTo>
                  <a:pt x="1173479" y="93845"/>
                </a:lnTo>
                <a:lnTo>
                  <a:pt x="1164717" y="93845"/>
                </a:lnTo>
                <a:lnTo>
                  <a:pt x="1138809" y="78732"/>
                </a:lnTo>
                <a:close/>
              </a:path>
              <a:path w="1208404" h="157479">
                <a:moveTo>
                  <a:pt x="1108764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1108764" y="96258"/>
                </a:lnTo>
                <a:lnTo>
                  <a:pt x="1138809" y="78732"/>
                </a:lnTo>
                <a:lnTo>
                  <a:pt x="1108764" y="61206"/>
                </a:lnTo>
                <a:close/>
              </a:path>
              <a:path w="1208404" h="157479">
                <a:moveTo>
                  <a:pt x="1178233" y="61206"/>
                </a:moveTo>
                <a:lnTo>
                  <a:pt x="1173479" y="61206"/>
                </a:lnTo>
                <a:lnTo>
                  <a:pt x="1173479" y="96258"/>
                </a:lnTo>
                <a:lnTo>
                  <a:pt x="1178233" y="96258"/>
                </a:lnTo>
                <a:lnTo>
                  <a:pt x="1208277" y="78732"/>
                </a:lnTo>
                <a:lnTo>
                  <a:pt x="1178233" y="61206"/>
                </a:lnTo>
                <a:close/>
              </a:path>
              <a:path w="1208404" h="157479">
                <a:moveTo>
                  <a:pt x="1164717" y="63619"/>
                </a:moveTo>
                <a:lnTo>
                  <a:pt x="1138809" y="78732"/>
                </a:lnTo>
                <a:lnTo>
                  <a:pt x="1164717" y="93845"/>
                </a:lnTo>
                <a:lnTo>
                  <a:pt x="1164717" y="63619"/>
                </a:lnTo>
                <a:close/>
              </a:path>
              <a:path w="1208404" h="157479">
                <a:moveTo>
                  <a:pt x="1173479" y="63619"/>
                </a:moveTo>
                <a:lnTo>
                  <a:pt x="1164717" y="63619"/>
                </a:lnTo>
                <a:lnTo>
                  <a:pt x="1164717" y="93845"/>
                </a:lnTo>
                <a:lnTo>
                  <a:pt x="1173479" y="93845"/>
                </a:lnTo>
                <a:lnTo>
                  <a:pt x="1173479" y="63619"/>
                </a:lnTo>
                <a:close/>
              </a:path>
              <a:path w="1208404" h="157479">
                <a:moveTo>
                  <a:pt x="1070606" y="0"/>
                </a:moveTo>
                <a:lnTo>
                  <a:pt x="1063878" y="436"/>
                </a:lnTo>
                <a:lnTo>
                  <a:pt x="1057818" y="3349"/>
                </a:lnTo>
                <a:lnTo>
                  <a:pt x="1053210" y="8501"/>
                </a:lnTo>
                <a:lnTo>
                  <a:pt x="1050934" y="15109"/>
                </a:lnTo>
                <a:lnTo>
                  <a:pt x="1051385" y="21836"/>
                </a:lnTo>
                <a:lnTo>
                  <a:pt x="1054336" y="27896"/>
                </a:lnTo>
                <a:lnTo>
                  <a:pt x="1059560" y="32504"/>
                </a:lnTo>
                <a:lnTo>
                  <a:pt x="1138809" y="78732"/>
                </a:lnTo>
                <a:lnTo>
                  <a:pt x="1164717" y="63619"/>
                </a:lnTo>
                <a:lnTo>
                  <a:pt x="1173479" y="63619"/>
                </a:lnTo>
                <a:lnTo>
                  <a:pt x="1173479" y="61206"/>
                </a:lnTo>
                <a:lnTo>
                  <a:pt x="1178233" y="61206"/>
                </a:lnTo>
                <a:lnTo>
                  <a:pt x="1077214" y="2278"/>
                </a:lnTo>
                <a:lnTo>
                  <a:pt x="107060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7732776" y="3038855"/>
            <a:ext cx="411480" cy="411480"/>
            <a:chOff x="7732776" y="3038855"/>
            <a:chExt cx="411480" cy="411480"/>
          </a:xfrm>
        </p:grpSpPr>
        <p:sp>
          <p:nvSpPr>
            <p:cNvPr id="32" name="object 32"/>
            <p:cNvSpPr/>
            <p:nvPr/>
          </p:nvSpPr>
          <p:spPr>
            <a:xfrm>
              <a:off x="7799070" y="3111245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70" h="280670">
                  <a:moveTo>
                    <a:pt x="140207" y="0"/>
                  </a:moveTo>
                  <a:lnTo>
                    <a:pt x="95877" y="7144"/>
                  </a:lnTo>
                  <a:lnTo>
                    <a:pt x="57387" y="27041"/>
                  </a:lnTo>
                  <a:lnTo>
                    <a:pt x="27041" y="57387"/>
                  </a:lnTo>
                  <a:lnTo>
                    <a:pt x="7144" y="95877"/>
                  </a:lnTo>
                  <a:lnTo>
                    <a:pt x="0" y="140207"/>
                  </a:lnTo>
                  <a:lnTo>
                    <a:pt x="7144" y="184538"/>
                  </a:lnTo>
                  <a:lnTo>
                    <a:pt x="27041" y="223028"/>
                  </a:lnTo>
                  <a:lnTo>
                    <a:pt x="57387" y="253374"/>
                  </a:lnTo>
                  <a:lnTo>
                    <a:pt x="95877" y="273271"/>
                  </a:lnTo>
                  <a:lnTo>
                    <a:pt x="140207" y="280415"/>
                  </a:lnTo>
                  <a:lnTo>
                    <a:pt x="184538" y="273271"/>
                  </a:lnTo>
                  <a:lnTo>
                    <a:pt x="223028" y="253374"/>
                  </a:lnTo>
                  <a:lnTo>
                    <a:pt x="253374" y="223028"/>
                  </a:lnTo>
                  <a:lnTo>
                    <a:pt x="273271" y="184538"/>
                  </a:lnTo>
                  <a:lnTo>
                    <a:pt x="280415" y="140207"/>
                  </a:lnTo>
                  <a:lnTo>
                    <a:pt x="273271" y="95877"/>
                  </a:lnTo>
                  <a:lnTo>
                    <a:pt x="253374" y="57387"/>
                  </a:lnTo>
                  <a:lnTo>
                    <a:pt x="223028" y="27041"/>
                  </a:lnTo>
                  <a:lnTo>
                    <a:pt x="184538" y="7144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99070" y="3111245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70" h="280670">
                  <a:moveTo>
                    <a:pt x="140207" y="0"/>
                  </a:moveTo>
                  <a:lnTo>
                    <a:pt x="184538" y="7144"/>
                  </a:lnTo>
                  <a:lnTo>
                    <a:pt x="223028" y="27041"/>
                  </a:lnTo>
                  <a:lnTo>
                    <a:pt x="253374" y="57387"/>
                  </a:lnTo>
                  <a:lnTo>
                    <a:pt x="273271" y="95877"/>
                  </a:lnTo>
                  <a:lnTo>
                    <a:pt x="280415" y="140207"/>
                  </a:lnTo>
                  <a:lnTo>
                    <a:pt x="273271" y="184538"/>
                  </a:lnTo>
                  <a:lnTo>
                    <a:pt x="253374" y="223028"/>
                  </a:lnTo>
                  <a:lnTo>
                    <a:pt x="223028" y="253374"/>
                  </a:lnTo>
                  <a:lnTo>
                    <a:pt x="184538" y="273271"/>
                  </a:lnTo>
                  <a:lnTo>
                    <a:pt x="140207" y="280415"/>
                  </a:lnTo>
                  <a:lnTo>
                    <a:pt x="95877" y="273271"/>
                  </a:lnTo>
                  <a:lnTo>
                    <a:pt x="57387" y="253374"/>
                  </a:lnTo>
                  <a:lnTo>
                    <a:pt x="27041" y="223028"/>
                  </a:lnTo>
                  <a:lnTo>
                    <a:pt x="7144" y="184538"/>
                  </a:lnTo>
                  <a:lnTo>
                    <a:pt x="0" y="140207"/>
                  </a:lnTo>
                  <a:lnTo>
                    <a:pt x="7144" y="95877"/>
                  </a:lnTo>
                  <a:lnTo>
                    <a:pt x="27041" y="57387"/>
                  </a:lnTo>
                  <a:lnTo>
                    <a:pt x="57387" y="27041"/>
                  </a:lnTo>
                  <a:lnTo>
                    <a:pt x="95877" y="7144"/>
                  </a:lnTo>
                  <a:lnTo>
                    <a:pt x="140207" y="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51826" y="3057905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186690" y="0"/>
                  </a:moveTo>
                  <a:lnTo>
                    <a:pt x="137054" y="6667"/>
                  </a:lnTo>
                  <a:lnTo>
                    <a:pt x="92455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236325" y="366712"/>
                  </a:lnTo>
                  <a:lnTo>
                    <a:pt x="280924" y="347895"/>
                  </a:lnTo>
                  <a:lnTo>
                    <a:pt x="318706" y="318706"/>
                  </a:lnTo>
                  <a:lnTo>
                    <a:pt x="347895" y="280924"/>
                  </a:lnTo>
                  <a:lnTo>
                    <a:pt x="366712" y="236325"/>
                  </a:lnTo>
                  <a:lnTo>
                    <a:pt x="373379" y="186690"/>
                  </a:lnTo>
                  <a:lnTo>
                    <a:pt x="366712" y="137054"/>
                  </a:lnTo>
                  <a:lnTo>
                    <a:pt x="347895" y="92456"/>
                  </a:lnTo>
                  <a:lnTo>
                    <a:pt x="318706" y="54673"/>
                  </a:lnTo>
                  <a:lnTo>
                    <a:pt x="280924" y="25484"/>
                  </a:lnTo>
                  <a:lnTo>
                    <a:pt x="236325" y="666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51826" y="3057905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5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236325" y="6667"/>
                  </a:lnTo>
                  <a:lnTo>
                    <a:pt x="280924" y="25484"/>
                  </a:lnTo>
                  <a:lnTo>
                    <a:pt x="318706" y="54673"/>
                  </a:lnTo>
                  <a:lnTo>
                    <a:pt x="347895" y="92456"/>
                  </a:lnTo>
                  <a:lnTo>
                    <a:pt x="366712" y="137054"/>
                  </a:lnTo>
                  <a:lnTo>
                    <a:pt x="373379" y="186690"/>
                  </a:lnTo>
                  <a:lnTo>
                    <a:pt x="366712" y="236325"/>
                  </a:lnTo>
                  <a:lnTo>
                    <a:pt x="347895" y="280924"/>
                  </a:lnTo>
                  <a:lnTo>
                    <a:pt x="318706" y="318706"/>
                  </a:lnTo>
                  <a:lnTo>
                    <a:pt x="280924" y="347895"/>
                  </a:lnTo>
                  <a:lnTo>
                    <a:pt x="236325" y="366712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0">
              <a:lnSpc>
                <a:spcPct val="100000"/>
              </a:lnSpc>
              <a:spcBef>
                <a:spcPts val="95"/>
              </a:spcBef>
            </a:pPr>
            <a:r>
              <a:rPr dirty="0"/>
              <a:t>“Excluindo”</a:t>
            </a:r>
            <a:r>
              <a:rPr spc="-180" dirty="0"/>
              <a:t> </a:t>
            </a:r>
            <a:r>
              <a:rPr i="1" spc="-10" dirty="0">
                <a:latin typeface="Calibri Light"/>
                <a:cs typeface="Calibri Light"/>
              </a:rPr>
              <a:t>Commits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09827" y="3346703"/>
            <a:ext cx="7096125" cy="520065"/>
            <a:chOff x="909827" y="3346703"/>
            <a:chExt cx="7096125" cy="520065"/>
          </a:xfrm>
        </p:grpSpPr>
        <p:sp>
          <p:nvSpPr>
            <p:cNvPr id="4" name="object 4"/>
            <p:cNvSpPr/>
            <p:nvPr/>
          </p:nvSpPr>
          <p:spPr>
            <a:xfrm>
              <a:off x="914399" y="3351275"/>
              <a:ext cx="7086600" cy="510540"/>
            </a:xfrm>
            <a:custGeom>
              <a:avLst/>
              <a:gdLst/>
              <a:ahLst/>
              <a:cxnLst/>
              <a:rect l="l" t="t" r="r" b="b"/>
              <a:pathLst>
                <a:path w="7086600" h="510539">
                  <a:moveTo>
                    <a:pt x="7001509" y="0"/>
                  </a:moveTo>
                  <a:lnTo>
                    <a:pt x="85090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90" y="510540"/>
                  </a:lnTo>
                  <a:lnTo>
                    <a:pt x="7001509" y="510540"/>
                  </a:lnTo>
                  <a:lnTo>
                    <a:pt x="7034629" y="503852"/>
                  </a:lnTo>
                  <a:lnTo>
                    <a:pt x="7061676" y="485616"/>
                  </a:lnTo>
                  <a:lnTo>
                    <a:pt x="7079912" y="458569"/>
                  </a:lnTo>
                  <a:lnTo>
                    <a:pt x="7086600" y="425450"/>
                  </a:lnTo>
                  <a:lnTo>
                    <a:pt x="7086600" y="85089"/>
                  </a:lnTo>
                  <a:lnTo>
                    <a:pt x="7079912" y="51970"/>
                  </a:lnTo>
                  <a:lnTo>
                    <a:pt x="7061676" y="24923"/>
                  </a:lnTo>
                  <a:lnTo>
                    <a:pt x="7034629" y="6687"/>
                  </a:lnTo>
                  <a:lnTo>
                    <a:pt x="700150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399" y="3351275"/>
              <a:ext cx="7086600" cy="510540"/>
            </a:xfrm>
            <a:custGeom>
              <a:avLst/>
              <a:gdLst/>
              <a:ahLst/>
              <a:cxnLst/>
              <a:rect l="l" t="t" r="r" b="b"/>
              <a:pathLst>
                <a:path w="708660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90" y="0"/>
                  </a:lnTo>
                  <a:lnTo>
                    <a:pt x="7001509" y="0"/>
                  </a:lnTo>
                  <a:lnTo>
                    <a:pt x="7034629" y="6687"/>
                  </a:lnTo>
                  <a:lnTo>
                    <a:pt x="7061676" y="24923"/>
                  </a:lnTo>
                  <a:lnTo>
                    <a:pt x="7079912" y="51970"/>
                  </a:lnTo>
                  <a:lnTo>
                    <a:pt x="7086600" y="85089"/>
                  </a:lnTo>
                  <a:lnTo>
                    <a:pt x="7086600" y="425450"/>
                  </a:lnTo>
                  <a:lnTo>
                    <a:pt x="7079912" y="458569"/>
                  </a:lnTo>
                  <a:lnTo>
                    <a:pt x="7061676" y="485616"/>
                  </a:lnTo>
                  <a:lnTo>
                    <a:pt x="7034629" y="503852"/>
                  </a:lnTo>
                  <a:lnTo>
                    <a:pt x="7001509" y="510540"/>
                  </a:lnTo>
                  <a:lnTo>
                    <a:pt x="85090" y="510540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18133" y="3373882"/>
            <a:ext cx="7684134" cy="134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reset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--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soft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&lt;commit&gt;</a:t>
            </a:r>
            <a:endParaRPr sz="2400">
              <a:latin typeface="Courier New"/>
              <a:cs typeface="Courier New"/>
            </a:endParaRPr>
          </a:p>
          <a:p>
            <a:pPr marL="165100" marR="5080">
              <a:lnSpc>
                <a:spcPct val="100000"/>
              </a:lnSpc>
              <a:spcBef>
                <a:spcPts val="1764"/>
              </a:spcBef>
            </a:pPr>
            <a:r>
              <a:rPr sz="2400" dirty="0">
                <a:latin typeface="Calibri"/>
                <a:cs typeface="Calibri"/>
              </a:rPr>
              <a:t>Altera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&lt;commit&gt;.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altera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área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transitória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diretório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trabalho.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10992" y="2390477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639567" y="2292095"/>
            <a:ext cx="411480" cy="413384"/>
            <a:chOff x="2639567" y="2292095"/>
            <a:chExt cx="411480" cy="413384"/>
          </a:xfrm>
        </p:grpSpPr>
        <p:sp>
          <p:nvSpPr>
            <p:cNvPr id="9" name="object 9"/>
            <p:cNvSpPr/>
            <p:nvPr/>
          </p:nvSpPr>
          <p:spPr>
            <a:xfrm>
              <a:off x="2658617" y="2311145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80" h="375285">
                  <a:moveTo>
                    <a:pt x="186689" y="0"/>
                  </a:moveTo>
                  <a:lnTo>
                    <a:pt x="137054" y="6697"/>
                  </a:lnTo>
                  <a:lnTo>
                    <a:pt x="92455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1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89" y="374903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1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3" y="25597"/>
                  </a:lnTo>
                  <a:lnTo>
                    <a:pt x="236325" y="669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58617" y="2311145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80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5" y="25597"/>
                  </a:lnTo>
                  <a:lnTo>
                    <a:pt x="137054" y="6697"/>
                  </a:lnTo>
                  <a:lnTo>
                    <a:pt x="186689" y="0"/>
                  </a:lnTo>
                  <a:lnTo>
                    <a:pt x="236325" y="6697"/>
                  </a:lnTo>
                  <a:lnTo>
                    <a:pt x="280923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89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611879" y="2292095"/>
            <a:ext cx="413384" cy="413384"/>
            <a:chOff x="3611879" y="2292095"/>
            <a:chExt cx="413384" cy="413384"/>
          </a:xfrm>
        </p:grpSpPr>
        <p:sp>
          <p:nvSpPr>
            <p:cNvPr id="12" name="object 12"/>
            <p:cNvSpPr/>
            <p:nvPr/>
          </p:nvSpPr>
          <p:spPr>
            <a:xfrm>
              <a:off x="3630929" y="2311145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2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2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30929" y="2311145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2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2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4084828" y="2381164"/>
            <a:ext cx="440055" cy="228600"/>
          </a:xfrm>
          <a:custGeom>
            <a:avLst/>
            <a:gdLst/>
            <a:ahLst/>
            <a:cxnLst/>
            <a:rect l="l" t="t" r="r" b="b"/>
            <a:pathLst>
              <a:path w="440054" h="228600">
                <a:moveTo>
                  <a:pt x="326826" y="134431"/>
                </a:moveTo>
                <a:lnTo>
                  <a:pt x="218948" y="192617"/>
                </a:lnTo>
                <a:lnTo>
                  <a:pt x="213129" y="197431"/>
                </a:lnTo>
                <a:lnTo>
                  <a:pt x="209740" y="203888"/>
                </a:lnTo>
                <a:lnTo>
                  <a:pt x="209018" y="211155"/>
                </a:lnTo>
                <a:lnTo>
                  <a:pt x="211200" y="218398"/>
                </a:lnTo>
                <a:lnTo>
                  <a:pt x="216015" y="224216"/>
                </a:lnTo>
                <a:lnTo>
                  <a:pt x="222472" y="227605"/>
                </a:lnTo>
                <a:lnTo>
                  <a:pt x="229739" y="228328"/>
                </a:lnTo>
                <a:lnTo>
                  <a:pt x="236982" y="226145"/>
                </a:lnTo>
                <a:lnTo>
                  <a:pt x="405408" y="135340"/>
                </a:lnTo>
                <a:lnTo>
                  <a:pt x="400304" y="135340"/>
                </a:lnTo>
                <a:lnTo>
                  <a:pt x="326826" y="134431"/>
                </a:lnTo>
                <a:close/>
              </a:path>
              <a:path w="440054" h="228600">
                <a:moveTo>
                  <a:pt x="361404" y="115781"/>
                </a:moveTo>
                <a:lnTo>
                  <a:pt x="326826" y="134431"/>
                </a:lnTo>
                <a:lnTo>
                  <a:pt x="400304" y="135340"/>
                </a:lnTo>
                <a:lnTo>
                  <a:pt x="400337" y="132800"/>
                </a:lnTo>
                <a:lnTo>
                  <a:pt x="391160" y="132800"/>
                </a:lnTo>
                <a:lnTo>
                  <a:pt x="361404" y="115781"/>
                </a:lnTo>
                <a:close/>
              </a:path>
              <a:path w="440054" h="228600">
                <a:moveTo>
                  <a:pt x="232582" y="0"/>
                </a:moveTo>
                <a:lnTo>
                  <a:pt x="225282" y="545"/>
                </a:lnTo>
                <a:lnTo>
                  <a:pt x="218719" y="3782"/>
                </a:lnTo>
                <a:lnTo>
                  <a:pt x="213741" y="9483"/>
                </a:lnTo>
                <a:lnTo>
                  <a:pt x="211369" y="16656"/>
                </a:lnTo>
                <a:lnTo>
                  <a:pt x="211915" y="23913"/>
                </a:lnTo>
                <a:lnTo>
                  <a:pt x="215151" y="30432"/>
                </a:lnTo>
                <a:lnTo>
                  <a:pt x="220852" y="35391"/>
                </a:lnTo>
                <a:lnTo>
                  <a:pt x="327399" y="96331"/>
                </a:lnTo>
                <a:lnTo>
                  <a:pt x="400812" y="97240"/>
                </a:lnTo>
                <a:lnTo>
                  <a:pt x="400304" y="135340"/>
                </a:lnTo>
                <a:lnTo>
                  <a:pt x="405408" y="135340"/>
                </a:lnTo>
                <a:lnTo>
                  <a:pt x="439800" y="116798"/>
                </a:lnTo>
                <a:lnTo>
                  <a:pt x="239775" y="2371"/>
                </a:lnTo>
                <a:lnTo>
                  <a:pt x="232582" y="0"/>
                </a:lnTo>
                <a:close/>
              </a:path>
              <a:path w="440054" h="228600">
                <a:moveTo>
                  <a:pt x="508" y="92287"/>
                </a:moveTo>
                <a:lnTo>
                  <a:pt x="0" y="130387"/>
                </a:lnTo>
                <a:lnTo>
                  <a:pt x="326826" y="134431"/>
                </a:lnTo>
                <a:lnTo>
                  <a:pt x="361404" y="115781"/>
                </a:lnTo>
                <a:lnTo>
                  <a:pt x="327399" y="96331"/>
                </a:lnTo>
                <a:lnTo>
                  <a:pt x="508" y="92287"/>
                </a:lnTo>
                <a:close/>
              </a:path>
              <a:path w="440054" h="228600">
                <a:moveTo>
                  <a:pt x="391541" y="99526"/>
                </a:moveTo>
                <a:lnTo>
                  <a:pt x="361404" y="115781"/>
                </a:lnTo>
                <a:lnTo>
                  <a:pt x="391160" y="132800"/>
                </a:lnTo>
                <a:lnTo>
                  <a:pt x="391541" y="99526"/>
                </a:lnTo>
                <a:close/>
              </a:path>
              <a:path w="440054" h="228600">
                <a:moveTo>
                  <a:pt x="400781" y="99526"/>
                </a:moveTo>
                <a:lnTo>
                  <a:pt x="391541" y="99526"/>
                </a:lnTo>
                <a:lnTo>
                  <a:pt x="391160" y="132800"/>
                </a:lnTo>
                <a:lnTo>
                  <a:pt x="400337" y="132800"/>
                </a:lnTo>
                <a:lnTo>
                  <a:pt x="400781" y="99526"/>
                </a:lnTo>
                <a:close/>
              </a:path>
              <a:path w="440054" h="228600">
                <a:moveTo>
                  <a:pt x="327399" y="96331"/>
                </a:moveTo>
                <a:lnTo>
                  <a:pt x="361404" y="115781"/>
                </a:lnTo>
                <a:lnTo>
                  <a:pt x="391541" y="99526"/>
                </a:lnTo>
                <a:lnTo>
                  <a:pt x="400781" y="99526"/>
                </a:lnTo>
                <a:lnTo>
                  <a:pt x="400812" y="97240"/>
                </a:lnTo>
                <a:lnTo>
                  <a:pt x="327399" y="96331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4585715" y="2292095"/>
            <a:ext cx="411480" cy="413384"/>
            <a:chOff x="4585715" y="2292095"/>
            <a:chExt cx="411480" cy="413384"/>
          </a:xfrm>
        </p:grpSpPr>
        <p:sp>
          <p:nvSpPr>
            <p:cNvPr id="16" name="object 16"/>
            <p:cNvSpPr/>
            <p:nvPr/>
          </p:nvSpPr>
          <p:spPr>
            <a:xfrm>
              <a:off x="4604765" y="2311145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89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1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89" y="374903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1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04765" y="2311145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89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89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8496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5058664" y="2381164"/>
            <a:ext cx="440055" cy="228600"/>
          </a:xfrm>
          <a:custGeom>
            <a:avLst/>
            <a:gdLst/>
            <a:ahLst/>
            <a:cxnLst/>
            <a:rect l="l" t="t" r="r" b="b"/>
            <a:pathLst>
              <a:path w="440054" h="228600">
                <a:moveTo>
                  <a:pt x="326826" y="134431"/>
                </a:moveTo>
                <a:lnTo>
                  <a:pt x="218948" y="192617"/>
                </a:lnTo>
                <a:lnTo>
                  <a:pt x="213129" y="197431"/>
                </a:lnTo>
                <a:lnTo>
                  <a:pt x="209740" y="203888"/>
                </a:lnTo>
                <a:lnTo>
                  <a:pt x="209018" y="211155"/>
                </a:lnTo>
                <a:lnTo>
                  <a:pt x="211200" y="218398"/>
                </a:lnTo>
                <a:lnTo>
                  <a:pt x="216015" y="224216"/>
                </a:lnTo>
                <a:lnTo>
                  <a:pt x="222472" y="227605"/>
                </a:lnTo>
                <a:lnTo>
                  <a:pt x="229739" y="228328"/>
                </a:lnTo>
                <a:lnTo>
                  <a:pt x="236982" y="226145"/>
                </a:lnTo>
                <a:lnTo>
                  <a:pt x="405408" y="135340"/>
                </a:lnTo>
                <a:lnTo>
                  <a:pt x="400303" y="135340"/>
                </a:lnTo>
                <a:lnTo>
                  <a:pt x="326826" y="134431"/>
                </a:lnTo>
                <a:close/>
              </a:path>
              <a:path w="440054" h="228600">
                <a:moveTo>
                  <a:pt x="361404" y="115781"/>
                </a:moveTo>
                <a:lnTo>
                  <a:pt x="326826" y="134431"/>
                </a:lnTo>
                <a:lnTo>
                  <a:pt x="400303" y="135340"/>
                </a:lnTo>
                <a:lnTo>
                  <a:pt x="400337" y="132800"/>
                </a:lnTo>
                <a:lnTo>
                  <a:pt x="391160" y="132800"/>
                </a:lnTo>
                <a:lnTo>
                  <a:pt x="361404" y="115781"/>
                </a:lnTo>
                <a:close/>
              </a:path>
              <a:path w="440054" h="228600">
                <a:moveTo>
                  <a:pt x="232582" y="0"/>
                </a:moveTo>
                <a:lnTo>
                  <a:pt x="225282" y="545"/>
                </a:lnTo>
                <a:lnTo>
                  <a:pt x="218719" y="3782"/>
                </a:lnTo>
                <a:lnTo>
                  <a:pt x="213740" y="9483"/>
                </a:lnTo>
                <a:lnTo>
                  <a:pt x="211369" y="16656"/>
                </a:lnTo>
                <a:lnTo>
                  <a:pt x="211915" y="23913"/>
                </a:lnTo>
                <a:lnTo>
                  <a:pt x="215151" y="30432"/>
                </a:lnTo>
                <a:lnTo>
                  <a:pt x="220852" y="35391"/>
                </a:lnTo>
                <a:lnTo>
                  <a:pt x="327399" y="96331"/>
                </a:lnTo>
                <a:lnTo>
                  <a:pt x="400812" y="97240"/>
                </a:lnTo>
                <a:lnTo>
                  <a:pt x="400303" y="135340"/>
                </a:lnTo>
                <a:lnTo>
                  <a:pt x="405408" y="135340"/>
                </a:lnTo>
                <a:lnTo>
                  <a:pt x="439800" y="116798"/>
                </a:lnTo>
                <a:lnTo>
                  <a:pt x="239775" y="2371"/>
                </a:lnTo>
                <a:lnTo>
                  <a:pt x="232582" y="0"/>
                </a:lnTo>
                <a:close/>
              </a:path>
              <a:path w="440054" h="228600">
                <a:moveTo>
                  <a:pt x="508" y="92287"/>
                </a:moveTo>
                <a:lnTo>
                  <a:pt x="0" y="130387"/>
                </a:lnTo>
                <a:lnTo>
                  <a:pt x="326826" y="134431"/>
                </a:lnTo>
                <a:lnTo>
                  <a:pt x="361404" y="115781"/>
                </a:lnTo>
                <a:lnTo>
                  <a:pt x="327399" y="96331"/>
                </a:lnTo>
                <a:lnTo>
                  <a:pt x="508" y="92287"/>
                </a:lnTo>
                <a:close/>
              </a:path>
              <a:path w="440054" h="228600">
                <a:moveTo>
                  <a:pt x="391540" y="99526"/>
                </a:moveTo>
                <a:lnTo>
                  <a:pt x="361404" y="115781"/>
                </a:lnTo>
                <a:lnTo>
                  <a:pt x="391160" y="132800"/>
                </a:lnTo>
                <a:lnTo>
                  <a:pt x="391540" y="99526"/>
                </a:lnTo>
                <a:close/>
              </a:path>
              <a:path w="440054" h="228600">
                <a:moveTo>
                  <a:pt x="400781" y="99526"/>
                </a:moveTo>
                <a:lnTo>
                  <a:pt x="391540" y="99526"/>
                </a:lnTo>
                <a:lnTo>
                  <a:pt x="391160" y="132800"/>
                </a:lnTo>
                <a:lnTo>
                  <a:pt x="400337" y="132800"/>
                </a:lnTo>
                <a:lnTo>
                  <a:pt x="400781" y="99526"/>
                </a:lnTo>
                <a:close/>
              </a:path>
              <a:path w="440054" h="228600">
                <a:moveTo>
                  <a:pt x="327399" y="96331"/>
                </a:moveTo>
                <a:lnTo>
                  <a:pt x="361404" y="115781"/>
                </a:lnTo>
                <a:lnTo>
                  <a:pt x="391540" y="99526"/>
                </a:lnTo>
                <a:lnTo>
                  <a:pt x="400781" y="99526"/>
                </a:lnTo>
                <a:lnTo>
                  <a:pt x="400812" y="97240"/>
                </a:lnTo>
                <a:lnTo>
                  <a:pt x="327399" y="96331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5558028" y="2292095"/>
            <a:ext cx="413384" cy="413384"/>
            <a:chOff x="5558028" y="2292095"/>
            <a:chExt cx="413384" cy="413384"/>
          </a:xfrm>
        </p:grpSpPr>
        <p:sp>
          <p:nvSpPr>
            <p:cNvPr id="20" name="object 20"/>
            <p:cNvSpPr/>
            <p:nvPr/>
          </p:nvSpPr>
          <p:spPr>
            <a:xfrm>
              <a:off x="5577078" y="2311145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77078" y="2311145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099">
              <a:solidFill>
                <a:srgbClr val="8496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558028" y="1694688"/>
            <a:ext cx="943610" cy="476250"/>
            <a:chOff x="5558028" y="1694688"/>
            <a:chExt cx="943610" cy="476250"/>
          </a:xfrm>
        </p:grpSpPr>
        <p:sp>
          <p:nvSpPr>
            <p:cNvPr id="23" name="object 23"/>
            <p:cNvSpPr/>
            <p:nvPr/>
          </p:nvSpPr>
          <p:spPr>
            <a:xfrm>
              <a:off x="5572506" y="1709166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8"/>
                  </a:lnTo>
                  <a:lnTo>
                    <a:pt x="152400" y="300228"/>
                  </a:lnTo>
                  <a:lnTo>
                    <a:pt x="266700" y="446913"/>
                  </a:lnTo>
                  <a:lnTo>
                    <a:pt x="381000" y="300228"/>
                  </a:lnTo>
                  <a:lnTo>
                    <a:pt x="914400" y="30022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72506" y="1709166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3"/>
                  </a:lnTo>
                  <a:lnTo>
                    <a:pt x="914400" y="250189"/>
                  </a:lnTo>
                  <a:lnTo>
                    <a:pt x="914400" y="300228"/>
                  </a:lnTo>
                  <a:lnTo>
                    <a:pt x="381000" y="300228"/>
                  </a:lnTo>
                  <a:lnTo>
                    <a:pt x="266700" y="446913"/>
                  </a:lnTo>
                  <a:lnTo>
                    <a:pt x="152400" y="300228"/>
                  </a:lnTo>
                  <a:lnTo>
                    <a:pt x="0" y="300228"/>
                  </a:lnTo>
                  <a:lnTo>
                    <a:pt x="0" y="250189"/>
                  </a:lnTo>
                  <a:lnTo>
                    <a:pt x="0" y="17513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8FAA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689472" y="1693926"/>
            <a:ext cx="679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7E7E7E"/>
                </a:solidFill>
                <a:latin typeface="Calibri"/>
                <a:cs typeface="Calibri"/>
              </a:rPr>
              <a:t>branch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616452" y="1694688"/>
            <a:ext cx="943610" cy="476250"/>
            <a:chOff x="3616452" y="1694688"/>
            <a:chExt cx="943610" cy="476250"/>
          </a:xfrm>
        </p:grpSpPr>
        <p:sp>
          <p:nvSpPr>
            <p:cNvPr id="27" name="object 27"/>
            <p:cNvSpPr/>
            <p:nvPr/>
          </p:nvSpPr>
          <p:spPr>
            <a:xfrm>
              <a:off x="3630930" y="1709166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8"/>
                  </a:lnTo>
                  <a:lnTo>
                    <a:pt x="152400" y="300228"/>
                  </a:lnTo>
                  <a:lnTo>
                    <a:pt x="266700" y="446913"/>
                  </a:lnTo>
                  <a:lnTo>
                    <a:pt x="381000" y="300228"/>
                  </a:lnTo>
                  <a:lnTo>
                    <a:pt x="914400" y="30022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30930" y="1709166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3"/>
                  </a:lnTo>
                  <a:lnTo>
                    <a:pt x="914400" y="250189"/>
                  </a:lnTo>
                  <a:lnTo>
                    <a:pt x="914400" y="300228"/>
                  </a:lnTo>
                  <a:lnTo>
                    <a:pt x="381000" y="300228"/>
                  </a:lnTo>
                  <a:lnTo>
                    <a:pt x="266700" y="446913"/>
                  </a:lnTo>
                  <a:lnTo>
                    <a:pt x="152400" y="300228"/>
                  </a:lnTo>
                  <a:lnTo>
                    <a:pt x="0" y="300228"/>
                  </a:lnTo>
                  <a:lnTo>
                    <a:pt x="0" y="250189"/>
                  </a:lnTo>
                  <a:lnTo>
                    <a:pt x="0" y="17513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747008" y="1693926"/>
            <a:ext cx="679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branch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0">
              <a:lnSpc>
                <a:spcPct val="100000"/>
              </a:lnSpc>
              <a:spcBef>
                <a:spcPts val="95"/>
              </a:spcBef>
            </a:pPr>
            <a:r>
              <a:rPr dirty="0"/>
              <a:t>“Excluindo”</a:t>
            </a:r>
            <a:r>
              <a:rPr spc="-180" dirty="0"/>
              <a:t> </a:t>
            </a:r>
            <a:r>
              <a:rPr i="1" spc="-10" dirty="0">
                <a:latin typeface="Calibri Light"/>
                <a:cs typeface="Calibri Light"/>
              </a:rPr>
              <a:t>Commits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2361" y="5213045"/>
            <a:ext cx="6785609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Substitui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commits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único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diretório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trabalho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alterado.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0992" y="238895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639567" y="2290572"/>
            <a:ext cx="411480" cy="413384"/>
            <a:chOff x="2639567" y="2290572"/>
            <a:chExt cx="411480" cy="413384"/>
          </a:xfrm>
        </p:grpSpPr>
        <p:sp>
          <p:nvSpPr>
            <p:cNvPr id="6" name="object 6"/>
            <p:cNvSpPr/>
            <p:nvPr/>
          </p:nvSpPr>
          <p:spPr>
            <a:xfrm>
              <a:off x="2658617" y="2309622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80" h="375285">
                  <a:moveTo>
                    <a:pt x="186689" y="0"/>
                  </a:moveTo>
                  <a:lnTo>
                    <a:pt x="137054" y="6697"/>
                  </a:lnTo>
                  <a:lnTo>
                    <a:pt x="92455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1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89" y="374903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1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3" y="25597"/>
                  </a:lnTo>
                  <a:lnTo>
                    <a:pt x="236325" y="669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58617" y="2309622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80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5" y="25597"/>
                  </a:lnTo>
                  <a:lnTo>
                    <a:pt x="137054" y="6697"/>
                  </a:lnTo>
                  <a:lnTo>
                    <a:pt x="186689" y="0"/>
                  </a:lnTo>
                  <a:lnTo>
                    <a:pt x="236325" y="6697"/>
                  </a:lnTo>
                  <a:lnTo>
                    <a:pt x="280923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89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611879" y="2290572"/>
            <a:ext cx="413384" cy="413384"/>
            <a:chOff x="3611879" y="2290572"/>
            <a:chExt cx="413384" cy="413384"/>
          </a:xfrm>
        </p:grpSpPr>
        <p:sp>
          <p:nvSpPr>
            <p:cNvPr id="9" name="object 9"/>
            <p:cNvSpPr/>
            <p:nvPr/>
          </p:nvSpPr>
          <p:spPr>
            <a:xfrm>
              <a:off x="3630929" y="230962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2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2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30929" y="230962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2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2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085082" y="2290572"/>
            <a:ext cx="2480310" cy="413384"/>
            <a:chOff x="4085082" y="2290572"/>
            <a:chExt cx="2480310" cy="413384"/>
          </a:xfrm>
        </p:grpSpPr>
        <p:sp>
          <p:nvSpPr>
            <p:cNvPr id="12" name="object 12"/>
            <p:cNvSpPr/>
            <p:nvPr/>
          </p:nvSpPr>
          <p:spPr>
            <a:xfrm>
              <a:off x="4604766" y="2309622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89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1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89" y="374903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1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04766" y="2309622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89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89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8496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77078" y="230962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77078" y="2309622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099">
              <a:solidFill>
                <a:srgbClr val="8496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85082" y="2386582"/>
              <a:ext cx="2480310" cy="210185"/>
            </a:xfrm>
            <a:custGeom>
              <a:avLst/>
              <a:gdLst/>
              <a:ahLst/>
              <a:cxnLst/>
              <a:rect l="l" t="t" r="r" b="b"/>
              <a:pathLst>
                <a:path w="2480309" h="210185">
                  <a:moveTo>
                    <a:pt x="2448750" y="86996"/>
                  </a:moveTo>
                  <a:lnTo>
                    <a:pt x="2444115" y="86996"/>
                  </a:lnTo>
                  <a:lnTo>
                    <a:pt x="2444241" y="122048"/>
                  </a:lnTo>
                  <a:lnTo>
                    <a:pt x="2376775" y="122280"/>
                  </a:lnTo>
                  <a:lnTo>
                    <a:pt x="2278253" y="177420"/>
                  </a:lnTo>
                  <a:lnTo>
                    <a:pt x="2272950" y="181937"/>
                  </a:lnTo>
                  <a:lnTo>
                    <a:pt x="2269934" y="187930"/>
                  </a:lnTo>
                  <a:lnTo>
                    <a:pt x="2269394" y="194637"/>
                  </a:lnTo>
                  <a:lnTo>
                    <a:pt x="2271521" y="201296"/>
                  </a:lnTo>
                  <a:lnTo>
                    <a:pt x="2276038" y="206545"/>
                  </a:lnTo>
                  <a:lnTo>
                    <a:pt x="2282031" y="209567"/>
                  </a:lnTo>
                  <a:lnTo>
                    <a:pt x="2288738" y="210137"/>
                  </a:lnTo>
                  <a:lnTo>
                    <a:pt x="2295397" y="208027"/>
                  </a:lnTo>
                  <a:lnTo>
                    <a:pt x="2480310" y="104395"/>
                  </a:lnTo>
                  <a:lnTo>
                    <a:pt x="2448750" y="86996"/>
                  </a:lnTo>
                  <a:close/>
                </a:path>
                <a:path w="2480309" h="210185">
                  <a:moveTo>
                    <a:pt x="2376504" y="87228"/>
                  </a:moveTo>
                  <a:lnTo>
                    <a:pt x="0" y="95378"/>
                  </a:lnTo>
                  <a:lnTo>
                    <a:pt x="0" y="130430"/>
                  </a:lnTo>
                  <a:lnTo>
                    <a:pt x="2376775" y="122280"/>
                  </a:lnTo>
                  <a:lnTo>
                    <a:pt x="2408187" y="104699"/>
                  </a:lnTo>
                  <a:lnTo>
                    <a:pt x="2376504" y="87228"/>
                  </a:lnTo>
                  <a:close/>
                </a:path>
                <a:path w="2480309" h="210185">
                  <a:moveTo>
                    <a:pt x="2408187" y="104699"/>
                  </a:moveTo>
                  <a:lnTo>
                    <a:pt x="2376775" y="122280"/>
                  </a:lnTo>
                  <a:lnTo>
                    <a:pt x="2444241" y="122048"/>
                  </a:lnTo>
                  <a:lnTo>
                    <a:pt x="2444234" y="119889"/>
                  </a:lnTo>
                  <a:lnTo>
                    <a:pt x="2435733" y="119889"/>
                  </a:lnTo>
                  <a:lnTo>
                    <a:pt x="2408187" y="104699"/>
                  </a:lnTo>
                  <a:close/>
                </a:path>
                <a:path w="2480309" h="210185">
                  <a:moveTo>
                    <a:pt x="2435733" y="89282"/>
                  </a:moveTo>
                  <a:lnTo>
                    <a:pt x="2408187" y="104699"/>
                  </a:lnTo>
                  <a:lnTo>
                    <a:pt x="2435733" y="119889"/>
                  </a:lnTo>
                  <a:lnTo>
                    <a:pt x="2435733" y="89282"/>
                  </a:lnTo>
                  <a:close/>
                </a:path>
                <a:path w="2480309" h="210185">
                  <a:moveTo>
                    <a:pt x="2444123" y="89282"/>
                  </a:moveTo>
                  <a:lnTo>
                    <a:pt x="2435733" y="89282"/>
                  </a:lnTo>
                  <a:lnTo>
                    <a:pt x="2435733" y="119889"/>
                  </a:lnTo>
                  <a:lnTo>
                    <a:pt x="2444234" y="119889"/>
                  </a:lnTo>
                  <a:lnTo>
                    <a:pt x="2444123" y="89282"/>
                  </a:lnTo>
                  <a:close/>
                </a:path>
                <a:path w="2480309" h="210185">
                  <a:moveTo>
                    <a:pt x="2444115" y="86996"/>
                  </a:moveTo>
                  <a:lnTo>
                    <a:pt x="2376504" y="87228"/>
                  </a:lnTo>
                  <a:lnTo>
                    <a:pt x="2408187" y="104699"/>
                  </a:lnTo>
                  <a:lnTo>
                    <a:pt x="2435733" y="89282"/>
                  </a:lnTo>
                  <a:lnTo>
                    <a:pt x="2444123" y="89282"/>
                  </a:lnTo>
                  <a:lnTo>
                    <a:pt x="2444115" y="86996"/>
                  </a:lnTo>
                  <a:close/>
                </a:path>
                <a:path w="2480309" h="210185">
                  <a:moveTo>
                    <a:pt x="2287996" y="0"/>
                  </a:moveTo>
                  <a:lnTo>
                    <a:pt x="2281332" y="621"/>
                  </a:lnTo>
                  <a:lnTo>
                    <a:pt x="2275383" y="3694"/>
                  </a:lnTo>
                  <a:lnTo>
                    <a:pt x="2270887" y="9018"/>
                  </a:lnTo>
                  <a:lnTo>
                    <a:pt x="2268779" y="15605"/>
                  </a:lnTo>
                  <a:lnTo>
                    <a:pt x="2269363" y="22274"/>
                  </a:lnTo>
                  <a:lnTo>
                    <a:pt x="2272422" y="28253"/>
                  </a:lnTo>
                  <a:lnTo>
                    <a:pt x="2277744" y="32767"/>
                  </a:lnTo>
                  <a:lnTo>
                    <a:pt x="2376504" y="87228"/>
                  </a:lnTo>
                  <a:lnTo>
                    <a:pt x="2448750" y="86996"/>
                  </a:lnTo>
                  <a:lnTo>
                    <a:pt x="2294635" y="2033"/>
                  </a:lnTo>
                  <a:lnTo>
                    <a:pt x="228799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672071" y="2293620"/>
            <a:ext cx="411480" cy="413384"/>
            <a:chOff x="6672071" y="2293620"/>
            <a:chExt cx="411480" cy="413384"/>
          </a:xfrm>
        </p:grpSpPr>
        <p:sp>
          <p:nvSpPr>
            <p:cNvPr id="18" name="object 18"/>
            <p:cNvSpPr/>
            <p:nvPr/>
          </p:nvSpPr>
          <p:spPr>
            <a:xfrm>
              <a:off x="6691121" y="2312670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89" y="0"/>
                  </a:moveTo>
                  <a:lnTo>
                    <a:pt x="137054" y="6697"/>
                  </a:lnTo>
                  <a:lnTo>
                    <a:pt x="92455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1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5" y="349306"/>
                  </a:lnTo>
                  <a:lnTo>
                    <a:pt x="137054" y="368206"/>
                  </a:lnTo>
                  <a:lnTo>
                    <a:pt x="186689" y="374903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79" y="187451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3" y="25597"/>
                  </a:lnTo>
                  <a:lnTo>
                    <a:pt x="236325" y="669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91121" y="2312670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5" y="25597"/>
                  </a:lnTo>
                  <a:lnTo>
                    <a:pt x="137054" y="6697"/>
                  </a:lnTo>
                  <a:lnTo>
                    <a:pt x="186689" y="0"/>
                  </a:lnTo>
                  <a:lnTo>
                    <a:pt x="236325" y="6697"/>
                  </a:lnTo>
                  <a:lnTo>
                    <a:pt x="280923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79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89" y="374903"/>
                  </a:lnTo>
                  <a:lnTo>
                    <a:pt x="137054" y="368206"/>
                  </a:lnTo>
                  <a:lnTo>
                    <a:pt x="92455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676643" y="1693164"/>
            <a:ext cx="943610" cy="476250"/>
            <a:chOff x="6676643" y="1693164"/>
            <a:chExt cx="943610" cy="476250"/>
          </a:xfrm>
        </p:grpSpPr>
        <p:sp>
          <p:nvSpPr>
            <p:cNvPr id="21" name="object 21"/>
            <p:cNvSpPr/>
            <p:nvPr/>
          </p:nvSpPr>
          <p:spPr>
            <a:xfrm>
              <a:off x="6691121" y="1707642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8"/>
                  </a:lnTo>
                  <a:lnTo>
                    <a:pt x="152400" y="300228"/>
                  </a:lnTo>
                  <a:lnTo>
                    <a:pt x="266700" y="446913"/>
                  </a:lnTo>
                  <a:lnTo>
                    <a:pt x="381000" y="300228"/>
                  </a:lnTo>
                  <a:lnTo>
                    <a:pt x="914400" y="30022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91121" y="1707642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3"/>
                  </a:lnTo>
                  <a:lnTo>
                    <a:pt x="914400" y="250190"/>
                  </a:lnTo>
                  <a:lnTo>
                    <a:pt x="914400" y="300228"/>
                  </a:lnTo>
                  <a:lnTo>
                    <a:pt x="381000" y="300228"/>
                  </a:lnTo>
                  <a:lnTo>
                    <a:pt x="266700" y="446913"/>
                  </a:lnTo>
                  <a:lnTo>
                    <a:pt x="152400" y="300228"/>
                  </a:lnTo>
                  <a:lnTo>
                    <a:pt x="0" y="300228"/>
                  </a:lnTo>
                  <a:lnTo>
                    <a:pt x="0" y="250190"/>
                  </a:lnTo>
                  <a:lnTo>
                    <a:pt x="0" y="17513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807200" y="1692655"/>
            <a:ext cx="679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branch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0308" y="3919728"/>
            <a:ext cx="7373620" cy="11537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79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reset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--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soft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&lt;commit&gt;</a:t>
            </a:r>
            <a:endParaRPr sz="2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commit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0">
              <a:lnSpc>
                <a:spcPct val="100000"/>
              </a:lnSpc>
              <a:spcBef>
                <a:spcPts val="95"/>
              </a:spcBef>
            </a:pPr>
            <a:r>
              <a:rPr dirty="0"/>
              <a:t>“Excluindo”</a:t>
            </a:r>
            <a:r>
              <a:rPr spc="-180" dirty="0"/>
              <a:t> </a:t>
            </a:r>
            <a:r>
              <a:rPr i="1" spc="-10" dirty="0">
                <a:latin typeface="Calibri Light"/>
                <a:cs typeface="Calibri Light"/>
              </a:rPr>
              <a:t>Commits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09827" y="3346703"/>
            <a:ext cx="7115809" cy="520065"/>
            <a:chOff x="909827" y="3346703"/>
            <a:chExt cx="7115809" cy="520065"/>
          </a:xfrm>
        </p:grpSpPr>
        <p:sp>
          <p:nvSpPr>
            <p:cNvPr id="4" name="object 4"/>
            <p:cNvSpPr/>
            <p:nvPr/>
          </p:nvSpPr>
          <p:spPr>
            <a:xfrm>
              <a:off x="914399" y="3351275"/>
              <a:ext cx="7106920" cy="510540"/>
            </a:xfrm>
            <a:custGeom>
              <a:avLst/>
              <a:gdLst/>
              <a:ahLst/>
              <a:cxnLst/>
              <a:rect l="l" t="t" r="r" b="b"/>
              <a:pathLst>
                <a:path w="7106920" h="510539">
                  <a:moveTo>
                    <a:pt x="7021322" y="0"/>
                  </a:moveTo>
                  <a:lnTo>
                    <a:pt x="85090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90" y="510540"/>
                  </a:lnTo>
                  <a:lnTo>
                    <a:pt x="7021322" y="510540"/>
                  </a:lnTo>
                  <a:lnTo>
                    <a:pt x="7054441" y="503852"/>
                  </a:lnTo>
                  <a:lnTo>
                    <a:pt x="7081488" y="485616"/>
                  </a:lnTo>
                  <a:lnTo>
                    <a:pt x="7099724" y="458569"/>
                  </a:lnTo>
                  <a:lnTo>
                    <a:pt x="7106411" y="425450"/>
                  </a:lnTo>
                  <a:lnTo>
                    <a:pt x="7106411" y="85089"/>
                  </a:lnTo>
                  <a:lnTo>
                    <a:pt x="7099724" y="51970"/>
                  </a:lnTo>
                  <a:lnTo>
                    <a:pt x="7081488" y="24923"/>
                  </a:lnTo>
                  <a:lnTo>
                    <a:pt x="7054441" y="6687"/>
                  </a:lnTo>
                  <a:lnTo>
                    <a:pt x="70213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399" y="3351275"/>
              <a:ext cx="7106920" cy="510540"/>
            </a:xfrm>
            <a:custGeom>
              <a:avLst/>
              <a:gdLst/>
              <a:ahLst/>
              <a:cxnLst/>
              <a:rect l="l" t="t" r="r" b="b"/>
              <a:pathLst>
                <a:path w="710692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90" y="0"/>
                  </a:lnTo>
                  <a:lnTo>
                    <a:pt x="7021322" y="0"/>
                  </a:lnTo>
                  <a:lnTo>
                    <a:pt x="7054441" y="6687"/>
                  </a:lnTo>
                  <a:lnTo>
                    <a:pt x="7081488" y="24923"/>
                  </a:lnTo>
                  <a:lnTo>
                    <a:pt x="7099724" y="51970"/>
                  </a:lnTo>
                  <a:lnTo>
                    <a:pt x="7106411" y="85089"/>
                  </a:lnTo>
                  <a:lnTo>
                    <a:pt x="7106411" y="425450"/>
                  </a:lnTo>
                  <a:lnTo>
                    <a:pt x="7099724" y="458569"/>
                  </a:lnTo>
                  <a:lnTo>
                    <a:pt x="7081488" y="485616"/>
                  </a:lnTo>
                  <a:lnTo>
                    <a:pt x="7054441" y="503852"/>
                  </a:lnTo>
                  <a:lnTo>
                    <a:pt x="7021322" y="510540"/>
                  </a:lnTo>
                  <a:lnTo>
                    <a:pt x="85090" y="510540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18133" y="3373882"/>
            <a:ext cx="7105015" cy="134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reset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--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hard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&lt;commit&gt;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1764"/>
              </a:spcBef>
              <a:tabLst>
                <a:tab pos="1259205" algn="l"/>
              </a:tabLst>
            </a:pPr>
            <a:r>
              <a:rPr sz="2400" dirty="0">
                <a:latin typeface="Calibri"/>
                <a:cs typeface="Calibri"/>
              </a:rPr>
              <a:t>Altera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	área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transitória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diretório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trabalho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2400" i="1" dirty="0">
                <a:latin typeface="Calibri"/>
                <a:cs typeface="Calibri"/>
              </a:rPr>
              <a:t>commit</a:t>
            </a:r>
            <a:r>
              <a:rPr sz="2400" i="1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&lt;commit&gt;.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10992" y="2390477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639567" y="2292095"/>
            <a:ext cx="411480" cy="413384"/>
            <a:chOff x="2639567" y="2292095"/>
            <a:chExt cx="411480" cy="413384"/>
          </a:xfrm>
        </p:grpSpPr>
        <p:sp>
          <p:nvSpPr>
            <p:cNvPr id="9" name="object 9"/>
            <p:cNvSpPr/>
            <p:nvPr/>
          </p:nvSpPr>
          <p:spPr>
            <a:xfrm>
              <a:off x="2658617" y="2311145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80" h="375285">
                  <a:moveTo>
                    <a:pt x="186689" y="0"/>
                  </a:moveTo>
                  <a:lnTo>
                    <a:pt x="137054" y="6697"/>
                  </a:lnTo>
                  <a:lnTo>
                    <a:pt x="92455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1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89" y="374903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1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3" y="25597"/>
                  </a:lnTo>
                  <a:lnTo>
                    <a:pt x="236325" y="669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58617" y="2311145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80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5" y="25597"/>
                  </a:lnTo>
                  <a:lnTo>
                    <a:pt x="137054" y="6697"/>
                  </a:lnTo>
                  <a:lnTo>
                    <a:pt x="186689" y="0"/>
                  </a:lnTo>
                  <a:lnTo>
                    <a:pt x="236325" y="6697"/>
                  </a:lnTo>
                  <a:lnTo>
                    <a:pt x="280923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89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611879" y="2292095"/>
            <a:ext cx="413384" cy="413384"/>
            <a:chOff x="3611879" y="2292095"/>
            <a:chExt cx="413384" cy="413384"/>
          </a:xfrm>
        </p:grpSpPr>
        <p:sp>
          <p:nvSpPr>
            <p:cNvPr id="12" name="object 12"/>
            <p:cNvSpPr/>
            <p:nvPr/>
          </p:nvSpPr>
          <p:spPr>
            <a:xfrm>
              <a:off x="3630929" y="2311145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2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2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30929" y="2311145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2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2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4084828" y="2381164"/>
            <a:ext cx="440055" cy="228600"/>
          </a:xfrm>
          <a:custGeom>
            <a:avLst/>
            <a:gdLst/>
            <a:ahLst/>
            <a:cxnLst/>
            <a:rect l="l" t="t" r="r" b="b"/>
            <a:pathLst>
              <a:path w="440054" h="228600">
                <a:moveTo>
                  <a:pt x="326826" y="134431"/>
                </a:moveTo>
                <a:lnTo>
                  <a:pt x="218948" y="192617"/>
                </a:lnTo>
                <a:lnTo>
                  <a:pt x="213129" y="197431"/>
                </a:lnTo>
                <a:lnTo>
                  <a:pt x="209740" y="203888"/>
                </a:lnTo>
                <a:lnTo>
                  <a:pt x="209018" y="211155"/>
                </a:lnTo>
                <a:lnTo>
                  <a:pt x="211200" y="218398"/>
                </a:lnTo>
                <a:lnTo>
                  <a:pt x="216015" y="224216"/>
                </a:lnTo>
                <a:lnTo>
                  <a:pt x="222472" y="227605"/>
                </a:lnTo>
                <a:lnTo>
                  <a:pt x="229739" y="228328"/>
                </a:lnTo>
                <a:lnTo>
                  <a:pt x="236982" y="226145"/>
                </a:lnTo>
                <a:lnTo>
                  <a:pt x="405408" y="135340"/>
                </a:lnTo>
                <a:lnTo>
                  <a:pt x="400304" y="135340"/>
                </a:lnTo>
                <a:lnTo>
                  <a:pt x="326826" y="134431"/>
                </a:lnTo>
                <a:close/>
              </a:path>
              <a:path w="440054" h="228600">
                <a:moveTo>
                  <a:pt x="361404" y="115781"/>
                </a:moveTo>
                <a:lnTo>
                  <a:pt x="326826" y="134431"/>
                </a:lnTo>
                <a:lnTo>
                  <a:pt x="400304" y="135340"/>
                </a:lnTo>
                <a:lnTo>
                  <a:pt x="400337" y="132800"/>
                </a:lnTo>
                <a:lnTo>
                  <a:pt x="391160" y="132800"/>
                </a:lnTo>
                <a:lnTo>
                  <a:pt x="361404" y="115781"/>
                </a:lnTo>
                <a:close/>
              </a:path>
              <a:path w="440054" h="228600">
                <a:moveTo>
                  <a:pt x="232582" y="0"/>
                </a:moveTo>
                <a:lnTo>
                  <a:pt x="225282" y="545"/>
                </a:lnTo>
                <a:lnTo>
                  <a:pt x="218719" y="3782"/>
                </a:lnTo>
                <a:lnTo>
                  <a:pt x="213741" y="9483"/>
                </a:lnTo>
                <a:lnTo>
                  <a:pt x="211369" y="16656"/>
                </a:lnTo>
                <a:lnTo>
                  <a:pt x="211915" y="23913"/>
                </a:lnTo>
                <a:lnTo>
                  <a:pt x="215151" y="30432"/>
                </a:lnTo>
                <a:lnTo>
                  <a:pt x="220852" y="35391"/>
                </a:lnTo>
                <a:lnTo>
                  <a:pt x="327399" y="96331"/>
                </a:lnTo>
                <a:lnTo>
                  <a:pt x="400812" y="97240"/>
                </a:lnTo>
                <a:lnTo>
                  <a:pt x="400304" y="135340"/>
                </a:lnTo>
                <a:lnTo>
                  <a:pt x="405408" y="135340"/>
                </a:lnTo>
                <a:lnTo>
                  <a:pt x="439800" y="116798"/>
                </a:lnTo>
                <a:lnTo>
                  <a:pt x="239775" y="2371"/>
                </a:lnTo>
                <a:lnTo>
                  <a:pt x="232582" y="0"/>
                </a:lnTo>
                <a:close/>
              </a:path>
              <a:path w="440054" h="228600">
                <a:moveTo>
                  <a:pt x="508" y="92287"/>
                </a:moveTo>
                <a:lnTo>
                  <a:pt x="0" y="130387"/>
                </a:lnTo>
                <a:lnTo>
                  <a:pt x="326826" y="134431"/>
                </a:lnTo>
                <a:lnTo>
                  <a:pt x="361404" y="115781"/>
                </a:lnTo>
                <a:lnTo>
                  <a:pt x="327399" y="96331"/>
                </a:lnTo>
                <a:lnTo>
                  <a:pt x="508" y="92287"/>
                </a:lnTo>
                <a:close/>
              </a:path>
              <a:path w="440054" h="228600">
                <a:moveTo>
                  <a:pt x="391541" y="99526"/>
                </a:moveTo>
                <a:lnTo>
                  <a:pt x="361404" y="115781"/>
                </a:lnTo>
                <a:lnTo>
                  <a:pt x="391160" y="132800"/>
                </a:lnTo>
                <a:lnTo>
                  <a:pt x="391541" y="99526"/>
                </a:lnTo>
                <a:close/>
              </a:path>
              <a:path w="440054" h="228600">
                <a:moveTo>
                  <a:pt x="400781" y="99526"/>
                </a:moveTo>
                <a:lnTo>
                  <a:pt x="391541" y="99526"/>
                </a:lnTo>
                <a:lnTo>
                  <a:pt x="391160" y="132800"/>
                </a:lnTo>
                <a:lnTo>
                  <a:pt x="400337" y="132800"/>
                </a:lnTo>
                <a:lnTo>
                  <a:pt x="400781" y="99526"/>
                </a:lnTo>
                <a:close/>
              </a:path>
              <a:path w="440054" h="228600">
                <a:moveTo>
                  <a:pt x="327399" y="96331"/>
                </a:moveTo>
                <a:lnTo>
                  <a:pt x="361404" y="115781"/>
                </a:lnTo>
                <a:lnTo>
                  <a:pt x="391541" y="99526"/>
                </a:lnTo>
                <a:lnTo>
                  <a:pt x="400781" y="99526"/>
                </a:lnTo>
                <a:lnTo>
                  <a:pt x="400812" y="97240"/>
                </a:lnTo>
                <a:lnTo>
                  <a:pt x="327399" y="96331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4585715" y="2292095"/>
            <a:ext cx="411480" cy="413384"/>
            <a:chOff x="4585715" y="2292095"/>
            <a:chExt cx="411480" cy="413384"/>
          </a:xfrm>
        </p:grpSpPr>
        <p:sp>
          <p:nvSpPr>
            <p:cNvPr id="16" name="object 16"/>
            <p:cNvSpPr/>
            <p:nvPr/>
          </p:nvSpPr>
          <p:spPr>
            <a:xfrm>
              <a:off x="4604765" y="2311145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89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1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89" y="374903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1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04765" y="2311145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89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89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8496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5058664" y="2381164"/>
            <a:ext cx="440055" cy="228600"/>
          </a:xfrm>
          <a:custGeom>
            <a:avLst/>
            <a:gdLst/>
            <a:ahLst/>
            <a:cxnLst/>
            <a:rect l="l" t="t" r="r" b="b"/>
            <a:pathLst>
              <a:path w="440054" h="228600">
                <a:moveTo>
                  <a:pt x="326826" y="134431"/>
                </a:moveTo>
                <a:lnTo>
                  <a:pt x="218948" y="192617"/>
                </a:lnTo>
                <a:lnTo>
                  <a:pt x="213129" y="197431"/>
                </a:lnTo>
                <a:lnTo>
                  <a:pt x="209740" y="203888"/>
                </a:lnTo>
                <a:lnTo>
                  <a:pt x="209018" y="211155"/>
                </a:lnTo>
                <a:lnTo>
                  <a:pt x="211200" y="218398"/>
                </a:lnTo>
                <a:lnTo>
                  <a:pt x="216015" y="224216"/>
                </a:lnTo>
                <a:lnTo>
                  <a:pt x="222472" y="227605"/>
                </a:lnTo>
                <a:lnTo>
                  <a:pt x="229739" y="228328"/>
                </a:lnTo>
                <a:lnTo>
                  <a:pt x="236982" y="226145"/>
                </a:lnTo>
                <a:lnTo>
                  <a:pt x="405408" y="135340"/>
                </a:lnTo>
                <a:lnTo>
                  <a:pt x="400303" y="135340"/>
                </a:lnTo>
                <a:lnTo>
                  <a:pt x="326826" y="134431"/>
                </a:lnTo>
                <a:close/>
              </a:path>
              <a:path w="440054" h="228600">
                <a:moveTo>
                  <a:pt x="361404" y="115781"/>
                </a:moveTo>
                <a:lnTo>
                  <a:pt x="326826" y="134431"/>
                </a:lnTo>
                <a:lnTo>
                  <a:pt x="400303" y="135340"/>
                </a:lnTo>
                <a:lnTo>
                  <a:pt x="400337" y="132800"/>
                </a:lnTo>
                <a:lnTo>
                  <a:pt x="391160" y="132800"/>
                </a:lnTo>
                <a:lnTo>
                  <a:pt x="361404" y="115781"/>
                </a:lnTo>
                <a:close/>
              </a:path>
              <a:path w="440054" h="228600">
                <a:moveTo>
                  <a:pt x="232582" y="0"/>
                </a:moveTo>
                <a:lnTo>
                  <a:pt x="225282" y="545"/>
                </a:lnTo>
                <a:lnTo>
                  <a:pt x="218719" y="3782"/>
                </a:lnTo>
                <a:lnTo>
                  <a:pt x="213740" y="9483"/>
                </a:lnTo>
                <a:lnTo>
                  <a:pt x="211369" y="16656"/>
                </a:lnTo>
                <a:lnTo>
                  <a:pt x="211915" y="23913"/>
                </a:lnTo>
                <a:lnTo>
                  <a:pt x="215151" y="30432"/>
                </a:lnTo>
                <a:lnTo>
                  <a:pt x="220852" y="35391"/>
                </a:lnTo>
                <a:lnTo>
                  <a:pt x="327399" y="96331"/>
                </a:lnTo>
                <a:lnTo>
                  <a:pt x="400812" y="97240"/>
                </a:lnTo>
                <a:lnTo>
                  <a:pt x="400303" y="135340"/>
                </a:lnTo>
                <a:lnTo>
                  <a:pt x="405408" y="135340"/>
                </a:lnTo>
                <a:lnTo>
                  <a:pt x="439800" y="116798"/>
                </a:lnTo>
                <a:lnTo>
                  <a:pt x="239775" y="2371"/>
                </a:lnTo>
                <a:lnTo>
                  <a:pt x="232582" y="0"/>
                </a:lnTo>
                <a:close/>
              </a:path>
              <a:path w="440054" h="228600">
                <a:moveTo>
                  <a:pt x="508" y="92287"/>
                </a:moveTo>
                <a:lnTo>
                  <a:pt x="0" y="130387"/>
                </a:lnTo>
                <a:lnTo>
                  <a:pt x="326826" y="134431"/>
                </a:lnTo>
                <a:lnTo>
                  <a:pt x="361404" y="115781"/>
                </a:lnTo>
                <a:lnTo>
                  <a:pt x="327399" y="96331"/>
                </a:lnTo>
                <a:lnTo>
                  <a:pt x="508" y="92287"/>
                </a:lnTo>
                <a:close/>
              </a:path>
              <a:path w="440054" h="228600">
                <a:moveTo>
                  <a:pt x="391540" y="99526"/>
                </a:moveTo>
                <a:lnTo>
                  <a:pt x="361404" y="115781"/>
                </a:lnTo>
                <a:lnTo>
                  <a:pt x="391160" y="132800"/>
                </a:lnTo>
                <a:lnTo>
                  <a:pt x="391540" y="99526"/>
                </a:lnTo>
                <a:close/>
              </a:path>
              <a:path w="440054" h="228600">
                <a:moveTo>
                  <a:pt x="400781" y="99526"/>
                </a:moveTo>
                <a:lnTo>
                  <a:pt x="391540" y="99526"/>
                </a:lnTo>
                <a:lnTo>
                  <a:pt x="391160" y="132800"/>
                </a:lnTo>
                <a:lnTo>
                  <a:pt x="400337" y="132800"/>
                </a:lnTo>
                <a:lnTo>
                  <a:pt x="400781" y="99526"/>
                </a:lnTo>
                <a:close/>
              </a:path>
              <a:path w="440054" h="228600">
                <a:moveTo>
                  <a:pt x="327399" y="96331"/>
                </a:moveTo>
                <a:lnTo>
                  <a:pt x="361404" y="115781"/>
                </a:lnTo>
                <a:lnTo>
                  <a:pt x="391540" y="99526"/>
                </a:lnTo>
                <a:lnTo>
                  <a:pt x="400781" y="99526"/>
                </a:lnTo>
                <a:lnTo>
                  <a:pt x="400812" y="97240"/>
                </a:lnTo>
                <a:lnTo>
                  <a:pt x="327399" y="96331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5558028" y="2292095"/>
            <a:ext cx="413384" cy="413384"/>
            <a:chOff x="5558028" y="2292095"/>
            <a:chExt cx="413384" cy="413384"/>
          </a:xfrm>
        </p:grpSpPr>
        <p:sp>
          <p:nvSpPr>
            <p:cNvPr id="20" name="object 20"/>
            <p:cNvSpPr/>
            <p:nvPr/>
          </p:nvSpPr>
          <p:spPr>
            <a:xfrm>
              <a:off x="5577078" y="2311145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77078" y="2311145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099">
              <a:solidFill>
                <a:srgbClr val="8496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558028" y="1694688"/>
            <a:ext cx="943610" cy="476250"/>
            <a:chOff x="5558028" y="1694688"/>
            <a:chExt cx="943610" cy="476250"/>
          </a:xfrm>
        </p:grpSpPr>
        <p:sp>
          <p:nvSpPr>
            <p:cNvPr id="23" name="object 23"/>
            <p:cNvSpPr/>
            <p:nvPr/>
          </p:nvSpPr>
          <p:spPr>
            <a:xfrm>
              <a:off x="5572506" y="1709166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8"/>
                  </a:lnTo>
                  <a:lnTo>
                    <a:pt x="152400" y="300228"/>
                  </a:lnTo>
                  <a:lnTo>
                    <a:pt x="266700" y="446913"/>
                  </a:lnTo>
                  <a:lnTo>
                    <a:pt x="381000" y="300228"/>
                  </a:lnTo>
                  <a:lnTo>
                    <a:pt x="914400" y="30022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72506" y="1709166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3"/>
                  </a:lnTo>
                  <a:lnTo>
                    <a:pt x="914400" y="250189"/>
                  </a:lnTo>
                  <a:lnTo>
                    <a:pt x="914400" y="300228"/>
                  </a:lnTo>
                  <a:lnTo>
                    <a:pt x="381000" y="300228"/>
                  </a:lnTo>
                  <a:lnTo>
                    <a:pt x="266700" y="446913"/>
                  </a:lnTo>
                  <a:lnTo>
                    <a:pt x="152400" y="300228"/>
                  </a:lnTo>
                  <a:lnTo>
                    <a:pt x="0" y="300228"/>
                  </a:lnTo>
                  <a:lnTo>
                    <a:pt x="0" y="250189"/>
                  </a:lnTo>
                  <a:lnTo>
                    <a:pt x="0" y="17513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8FAA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689472" y="1693926"/>
            <a:ext cx="679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7E7E7E"/>
                </a:solidFill>
                <a:latin typeface="Calibri"/>
                <a:cs typeface="Calibri"/>
              </a:rPr>
              <a:t>branch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616452" y="1694688"/>
            <a:ext cx="943610" cy="476250"/>
            <a:chOff x="3616452" y="1694688"/>
            <a:chExt cx="943610" cy="476250"/>
          </a:xfrm>
        </p:grpSpPr>
        <p:sp>
          <p:nvSpPr>
            <p:cNvPr id="27" name="object 27"/>
            <p:cNvSpPr/>
            <p:nvPr/>
          </p:nvSpPr>
          <p:spPr>
            <a:xfrm>
              <a:off x="3630930" y="1709166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8"/>
                  </a:lnTo>
                  <a:lnTo>
                    <a:pt x="152400" y="300228"/>
                  </a:lnTo>
                  <a:lnTo>
                    <a:pt x="266700" y="446913"/>
                  </a:lnTo>
                  <a:lnTo>
                    <a:pt x="381000" y="300228"/>
                  </a:lnTo>
                  <a:lnTo>
                    <a:pt x="914400" y="30022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30930" y="1709166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3"/>
                  </a:lnTo>
                  <a:lnTo>
                    <a:pt x="914400" y="250189"/>
                  </a:lnTo>
                  <a:lnTo>
                    <a:pt x="914400" y="300228"/>
                  </a:lnTo>
                  <a:lnTo>
                    <a:pt x="381000" y="300228"/>
                  </a:lnTo>
                  <a:lnTo>
                    <a:pt x="266700" y="446913"/>
                  </a:lnTo>
                  <a:lnTo>
                    <a:pt x="152400" y="300228"/>
                  </a:lnTo>
                  <a:lnTo>
                    <a:pt x="0" y="300228"/>
                  </a:lnTo>
                  <a:lnTo>
                    <a:pt x="0" y="250189"/>
                  </a:lnTo>
                  <a:lnTo>
                    <a:pt x="0" y="17513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747008" y="1693926"/>
            <a:ext cx="679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branch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51533" y="5214620"/>
            <a:ext cx="64554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comando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git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reset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poucas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se </a:t>
            </a:r>
            <a:r>
              <a:rPr sz="2400" dirty="0">
                <a:latin typeface="Calibri"/>
                <a:cs typeface="Calibri"/>
              </a:rPr>
              <a:t>perder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informação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utilizando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git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commits </a:t>
            </a:r>
            <a:r>
              <a:rPr sz="2400" dirty="0">
                <a:latin typeface="Calibri"/>
                <a:cs typeface="Calibri"/>
              </a:rPr>
              <a:t>deixam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aparecer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git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log.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81000" y="5458967"/>
            <a:ext cx="800100" cy="784860"/>
            <a:chOff x="381000" y="5458967"/>
            <a:chExt cx="800100" cy="784860"/>
          </a:xfrm>
        </p:grpSpPr>
        <p:sp>
          <p:nvSpPr>
            <p:cNvPr id="32" name="object 32"/>
            <p:cNvSpPr/>
            <p:nvPr/>
          </p:nvSpPr>
          <p:spPr>
            <a:xfrm>
              <a:off x="400050" y="5478017"/>
              <a:ext cx="762000" cy="746760"/>
            </a:xfrm>
            <a:custGeom>
              <a:avLst/>
              <a:gdLst/>
              <a:ahLst/>
              <a:cxnLst/>
              <a:rect l="l" t="t" r="r" b="b"/>
              <a:pathLst>
                <a:path w="762000" h="746760">
                  <a:moveTo>
                    <a:pt x="381000" y="0"/>
                  </a:moveTo>
                  <a:lnTo>
                    <a:pt x="0" y="746759"/>
                  </a:lnTo>
                  <a:lnTo>
                    <a:pt x="762000" y="746759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0050" y="5478017"/>
              <a:ext cx="762000" cy="746760"/>
            </a:xfrm>
            <a:custGeom>
              <a:avLst/>
              <a:gdLst/>
              <a:ahLst/>
              <a:cxnLst/>
              <a:rect l="l" t="t" r="r" b="b"/>
              <a:pathLst>
                <a:path w="762000" h="746760">
                  <a:moveTo>
                    <a:pt x="0" y="746759"/>
                  </a:moveTo>
                  <a:lnTo>
                    <a:pt x="381000" y="0"/>
                  </a:lnTo>
                  <a:lnTo>
                    <a:pt x="762000" y="746759"/>
                  </a:lnTo>
                  <a:lnTo>
                    <a:pt x="0" y="746759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67613" y="5559653"/>
            <a:ext cx="2241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0" dirty="0">
                <a:solidFill>
                  <a:srgbClr val="252525"/>
                </a:solidFill>
                <a:latin typeface="Calibri"/>
                <a:cs typeface="Calibri"/>
              </a:rPr>
              <a:t>!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0">
              <a:lnSpc>
                <a:spcPct val="100000"/>
              </a:lnSpc>
              <a:spcBef>
                <a:spcPts val="95"/>
              </a:spcBef>
            </a:pPr>
            <a:r>
              <a:rPr dirty="0"/>
              <a:t>“Excluindo”</a:t>
            </a:r>
            <a:r>
              <a:rPr spc="-180" dirty="0"/>
              <a:t> </a:t>
            </a:r>
            <a:r>
              <a:rPr i="1" spc="-10" dirty="0">
                <a:latin typeface="Calibri Light"/>
                <a:cs typeface="Calibri Light"/>
              </a:rPr>
              <a:t>Commits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09827" y="3346703"/>
            <a:ext cx="6149340" cy="520065"/>
            <a:chOff x="909827" y="3346703"/>
            <a:chExt cx="6149340" cy="520065"/>
          </a:xfrm>
        </p:grpSpPr>
        <p:sp>
          <p:nvSpPr>
            <p:cNvPr id="4" name="object 4"/>
            <p:cNvSpPr/>
            <p:nvPr/>
          </p:nvSpPr>
          <p:spPr>
            <a:xfrm>
              <a:off x="914399" y="3351275"/>
              <a:ext cx="6140450" cy="510540"/>
            </a:xfrm>
            <a:custGeom>
              <a:avLst/>
              <a:gdLst/>
              <a:ahLst/>
              <a:cxnLst/>
              <a:rect l="l" t="t" r="r" b="b"/>
              <a:pathLst>
                <a:path w="6140450" h="510539">
                  <a:moveTo>
                    <a:pt x="6055106" y="0"/>
                  </a:moveTo>
                  <a:lnTo>
                    <a:pt x="85090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90" y="510540"/>
                  </a:lnTo>
                  <a:lnTo>
                    <a:pt x="6055106" y="510540"/>
                  </a:lnTo>
                  <a:lnTo>
                    <a:pt x="6088225" y="503852"/>
                  </a:lnTo>
                  <a:lnTo>
                    <a:pt x="6115272" y="485616"/>
                  </a:lnTo>
                  <a:lnTo>
                    <a:pt x="6133508" y="458569"/>
                  </a:lnTo>
                  <a:lnTo>
                    <a:pt x="6140196" y="425450"/>
                  </a:lnTo>
                  <a:lnTo>
                    <a:pt x="6140196" y="85089"/>
                  </a:lnTo>
                  <a:lnTo>
                    <a:pt x="6133508" y="51970"/>
                  </a:lnTo>
                  <a:lnTo>
                    <a:pt x="6115272" y="24923"/>
                  </a:lnTo>
                  <a:lnTo>
                    <a:pt x="6088225" y="6687"/>
                  </a:lnTo>
                  <a:lnTo>
                    <a:pt x="605510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399" y="3351275"/>
              <a:ext cx="6140450" cy="510540"/>
            </a:xfrm>
            <a:custGeom>
              <a:avLst/>
              <a:gdLst/>
              <a:ahLst/>
              <a:cxnLst/>
              <a:rect l="l" t="t" r="r" b="b"/>
              <a:pathLst>
                <a:path w="614045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90" y="0"/>
                  </a:lnTo>
                  <a:lnTo>
                    <a:pt x="6055106" y="0"/>
                  </a:lnTo>
                  <a:lnTo>
                    <a:pt x="6088225" y="6687"/>
                  </a:lnTo>
                  <a:lnTo>
                    <a:pt x="6115272" y="24923"/>
                  </a:lnTo>
                  <a:lnTo>
                    <a:pt x="6133508" y="51970"/>
                  </a:lnTo>
                  <a:lnTo>
                    <a:pt x="6140196" y="85089"/>
                  </a:lnTo>
                  <a:lnTo>
                    <a:pt x="6140196" y="425450"/>
                  </a:lnTo>
                  <a:lnTo>
                    <a:pt x="6133508" y="458569"/>
                  </a:lnTo>
                  <a:lnTo>
                    <a:pt x="6115272" y="485616"/>
                  </a:lnTo>
                  <a:lnTo>
                    <a:pt x="6088225" y="503852"/>
                  </a:lnTo>
                  <a:lnTo>
                    <a:pt x="6055106" y="510540"/>
                  </a:lnTo>
                  <a:lnTo>
                    <a:pt x="85090" y="510540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18133" y="3373882"/>
            <a:ext cx="7407275" cy="281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reset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[-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-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mixed]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&lt;commit&gt;</a:t>
            </a:r>
            <a:endParaRPr sz="2400">
              <a:latin typeface="Courier New"/>
              <a:cs typeface="Courier New"/>
            </a:endParaRPr>
          </a:p>
          <a:p>
            <a:pPr marL="165100" marR="43815">
              <a:lnSpc>
                <a:spcPct val="100000"/>
              </a:lnSpc>
              <a:spcBef>
                <a:spcPts val="1764"/>
              </a:spcBef>
              <a:tabLst>
                <a:tab pos="2212340" algn="l"/>
              </a:tabLst>
            </a:pPr>
            <a:r>
              <a:rPr sz="2400" dirty="0">
                <a:latin typeface="Calibri"/>
                <a:cs typeface="Calibri"/>
              </a:rPr>
              <a:t>Altera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	área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transitória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&lt;commit&gt;.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altera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diretório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trabalho.</a:t>
            </a:r>
            <a:endParaRPr sz="2400">
              <a:latin typeface="Calibri"/>
              <a:cs typeface="Calibri"/>
            </a:endParaRPr>
          </a:p>
          <a:p>
            <a:pPr marL="165100" marR="5080" indent="205104" algn="just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latin typeface="Calibri"/>
                <a:cs typeface="Calibri"/>
              </a:rPr>
              <a:t>É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necessário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git</a:t>
            </a:r>
            <a:r>
              <a:rPr sz="2400" i="1" spc="18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add</a:t>
            </a:r>
            <a:r>
              <a:rPr sz="2400" i="1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selecionar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arquivos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do </a:t>
            </a:r>
            <a:r>
              <a:rPr sz="2400" dirty="0">
                <a:latin typeface="Calibri"/>
                <a:cs typeface="Calibri"/>
              </a:rPr>
              <a:t>diretório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irão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próximo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commit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caso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contrário </a:t>
            </a:r>
            <a:r>
              <a:rPr sz="2400" dirty="0">
                <a:latin typeface="Calibri"/>
                <a:cs typeface="Calibri"/>
              </a:rPr>
              <a:t>irá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arquivo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área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transitória.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10992" y="2390477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639567" y="2292095"/>
            <a:ext cx="411480" cy="413384"/>
            <a:chOff x="2639567" y="2292095"/>
            <a:chExt cx="411480" cy="413384"/>
          </a:xfrm>
        </p:grpSpPr>
        <p:sp>
          <p:nvSpPr>
            <p:cNvPr id="9" name="object 9"/>
            <p:cNvSpPr/>
            <p:nvPr/>
          </p:nvSpPr>
          <p:spPr>
            <a:xfrm>
              <a:off x="2658617" y="2311145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80" h="375285">
                  <a:moveTo>
                    <a:pt x="186689" y="0"/>
                  </a:moveTo>
                  <a:lnTo>
                    <a:pt x="137054" y="6697"/>
                  </a:lnTo>
                  <a:lnTo>
                    <a:pt x="92455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1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89" y="374903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1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3" y="25597"/>
                  </a:lnTo>
                  <a:lnTo>
                    <a:pt x="236325" y="669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58617" y="2311145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80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5" y="25597"/>
                  </a:lnTo>
                  <a:lnTo>
                    <a:pt x="137054" y="6697"/>
                  </a:lnTo>
                  <a:lnTo>
                    <a:pt x="186689" y="0"/>
                  </a:lnTo>
                  <a:lnTo>
                    <a:pt x="236325" y="6697"/>
                  </a:lnTo>
                  <a:lnTo>
                    <a:pt x="280923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89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611879" y="2292095"/>
            <a:ext cx="413384" cy="413384"/>
            <a:chOff x="3611879" y="2292095"/>
            <a:chExt cx="413384" cy="413384"/>
          </a:xfrm>
        </p:grpSpPr>
        <p:sp>
          <p:nvSpPr>
            <p:cNvPr id="12" name="object 12"/>
            <p:cNvSpPr/>
            <p:nvPr/>
          </p:nvSpPr>
          <p:spPr>
            <a:xfrm>
              <a:off x="3630929" y="2311145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2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2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30929" y="2311145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2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2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4084828" y="2381164"/>
            <a:ext cx="440055" cy="228600"/>
          </a:xfrm>
          <a:custGeom>
            <a:avLst/>
            <a:gdLst/>
            <a:ahLst/>
            <a:cxnLst/>
            <a:rect l="l" t="t" r="r" b="b"/>
            <a:pathLst>
              <a:path w="440054" h="228600">
                <a:moveTo>
                  <a:pt x="326826" y="134431"/>
                </a:moveTo>
                <a:lnTo>
                  <a:pt x="218948" y="192617"/>
                </a:lnTo>
                <a:lnTo>
                  <a:pt x="213129" y="197431"/>
                </a:lnTo>
                <a:lnTo>
                  <a:pt x="209740" y="203888"/>
                </a:lnTo>
                <a:lnTo>
                  <a:pt x="209018" y="211155"/>
                </a:lnTo>
                <a:lnTo>
                  <a:pt x="211200" y="218398"/>
                </a:lnTo>
                <a:lnTo>
                  <a:pt x="216015" y="224216"/>
                </a:lnTo>
                <a:lnTo>
                  <a:pt x="222472" y="227605"/>
                </a:lnTo>
                <a:lnTo>
                  <a:pt x="229739" y="228328"/>
                </a:lnTo>
                <a:lnTo>
                  <a:pt x="236982" y="226145"/>
                </a:lnTo>
                <a:lnTo>
                  <a:pt x="405408" y="135340"/>
                </a:lnTo>
                <a:lnTo>
                  <a:pt x="400304" y="135340"/>
                </a:lnTo>
                <a:lnTo>
                  <a:pt x="326826" y="134431"/>
                </a:lnTo>
                <a:close/>
              </a:path>
              <a:path w="440054" h="228600">
                <a:moveTo>
                  <a:pt x="361404" y="115781"/>
                </a:moveTo>
                <a:lnTo>
                  <a:pt x="326826" y="134431"/>
                </a:lnTo>
                <a:lnTo>
                  <a:pt x="400304" y="135340"/>
                </a:lnTo>
                <a:lnTo>
                  <a:pt x="400337" y="132800"/>
                </a:lnTo>
                <a:lnTo>
                  <a:pt x="391160" y="132800"/>
                </a:lnTo>
                <a:lnTo>
                  <a:pt x="361404" y="115781"/>
                </a:lnTo>
                <a:close/>
              </a:path>
              <a:path w="440054" h="228600">
                <a:moveTo>
                  <a:pt x="232582" y="0"/>
                </a:moveTo>
                <a:lnTo>
                  <a:pt x="225282" y="545"/>
                </a:lnTo>
                <a:lnTo>
                  <a:pt x="218719" y="3782"/>
                </a:lnTo>
                <a:lnTo>
                  <a:pt x="213741" y="9483"/>
                </a:lnTo>
                <a:lnTo>
                  <a:pt x="211369" y="16656"/>
                </a:lnTo>
                <a:lnTo>
                  <a:pt x="211915" y="23913"/>
                </a:lnTo>
                <a:lnTo>
                  <a:pt x="215151" y="30432"/>
                </a:lnTo>
                <a:lnTo>
                  <a:pt x="220852" y="35391"/>
                </a:lnTo>
                <a:lnTo>
                  <a:pt x="327399" y="96331"/>
                </a:lnTo>
                <a:lnTo>
                  <a:pt x="400812" y="97240"/>
                </a:lnTo>
                <a:lnTo>
                  <a:pt x="400304" y="135340"/>
                </a:lnTo>
                <a:lnTo>
                  <a:pt x="405408" y="135340"/>
                </a:lnTo>
                <a:lnTo>
                  <a:pt x="439800" y="116798"/>
                </a:lnTo>
                <a:lnTo>
                  <a:pt x="239775" y="2371"/>
                </a:lnTo>
                <a:lnTo>
                  <a:pt x="232582" y="0"/>
                </a:lnTo>
                <a:close/>
              </a:path>
              <a:path w="440054" h="228600">
                <a:moveTo>
                  <a:pt x="508" y="92287"/>
                </a:moveTo>
                <a:lnTo>
                  <a:pt x="0" y="130387"/>
                </a:lnTo>
                <a:lnTo>
                  <a:pt x="326826" y="134431"/>
                </a:lnTo>
                <a:lnTo>
                  <a:pt x="361404" y="115781"/>
                </a:lnTo>
                <a:lnTo>
                  <a:pt x="327399" y="96331"/>
                </a:lnTo>
                <a:lnTo>
                  <a:pt x="508" y="92287"/>
                </a:lnTo>
                <a:close/>
              </a:path>
              <a:path w="440054" h="228600">
                <a:moveTo>
                  <a:pt x="391541" y="99526"/>
                </a:moveTo>
                <a:lnTo>
                  <a:pt x="361404" y="115781"/>
                </a:lnTo>
                <a:lnTo>
                  <a:pt x="391160" y="132800"/>
                </a:lnTo>
                <a:lnTo>
                  <a:pt x="391541" y="99526"/>
                </a:lnTo>
                <a:close/>
              </a:path>
              <a:path w="440054" h="228600">
                <a:moveTo>
                  <a:pt x="400781" y="99526"/>
                </a:moveTo>
                <a:lnTo>
                  <a:pt x="391541" y="99526"/>
                </a:lnTo>
                <a:lnTo>
                  <a:pt x="391160" y="132800"/>
                </a:lnTo>
                <a:lnTo>
                  <a:pt x="400337" y="132800"/>
                </a:lnTo>
                <a:lnTo>
                  <a:pt x="400781" y="99526"/>
                </a:lnTo>
                <a:close/>
              </a:path>
              <a:path w="440054" h="228600">
                <a:moveTo>
                  <a:pt x="327399" y="96331"/>
                </a:moveTo>
                <a:lnTo>
                  <a:pt x="361404" y="115781"/>
                </a:lnTo>
                <a:lnTo>
                  <a:pt x="391541" y="99526"/>
                </a:lnTo>
                <a:lnTo>
                  <a:pt x="400781" y="99526"/>
                </a:lnTo>
                <a:lnTo>
                  <a:pt x="400812" y="97240"/>
                </a:lnTo>
                <a:lnTo>
                  <a:pt x="327399" y="96331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4585715" y="2292095"/>
            <a:ext cx="411480" cy="413384"/>
            <a:chOff x="4585715" y="2292095"/>
            <a:chExt cx="411480" cy="413384"/>
          </a:xfrm>
        </p:grpSpPr>
        <p:sp>
          <p:nvSpPr>
            <p:cNvPr id="16" name="object 16"/>
            <p:cNvSpPr/>
            <p:nvPr/>
          </p:nvSpPr>
          <p:spPr>
            <a:xfrm>
              <a:off x="4604765" y="2311145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186689" y="0"/>
                  </a:moveTo>
                  <a:lnTo>
                    <a:pt x="137054" y="6697"/>
                  </a:lnTo>
                  <a:lnTo>
                    <a:pt x="92456" y="25597"/>
                  </a:lnTo>
                  <a:lnTo>
                    <a:pt x="54673" y="54911"/>
                  </a:lnTo>
                  <a:lnTo>
                    <a:pt x="25484" y="92851"/>
                  </a:lnTo>
                  <a:lnTo>
                    <a:pt x="6667" y="137627"/>
                  </a:lnTo>
                  <a:lnTo>
                    <a:pt x="0" y="187451"/>
                  </a:lnTo>
                  <a:lnTo>
                    <a:pt x="6667" y="237276"/>
                  </a:lnTo>
                  <a:lnTo>
                    <a:pt x="25484" y="282052"/>
                  </a:lnTo>
                  <a:lnTo>
                    <a:pt x="54673" y="319992"/>
                  </a:lnTo>
                  <a:lnTo>
                    <a:pt x="92456" y="349306"/>
                  </a:lnTo>
                  <a:lnTo>
                    <a:pt x="137054" y="368206"/>
                  </a:lnTo>
                  <a:lnTo>
                    <a:pt x="186689" y="374903"/>
                  </a:lnTo>
                  <a:lnTo>
                    <a:pt x="236325" y="368206"/>
                  </a:lnTo>
                  <a:lnTo>
                    <a:pt x="280924" y="349306"/>
                  </a:lnTo>
                  <a:lnTo>
                    <a:pt x="318706" y="319992"/>
                  </a:lnTo>
                  <a:lnTo>
                    <a:pt x="347895" y="282052"/>
                  </a:lnTo>
                  <a:lnTo>
                    <a:pt x="366712" y="237276"/>
                  </a:lnTo>
                  <a:lnTo>
                    <a:pt x="373380" y="187451"/>
                  </a:lnTo>
                  <a:lnTo>
                    <a:pt x="366712" y="137627"/>
                  </a:lnTo>
                  <a:lnTo>
                    <a:pt x="347895" y="92851"/>
                  </a:lnTo>
                  <a:lnTo>
                    <a:pt x="318706" y="54911"/>
                  </a:lnTo>
                  <a:lnTo>
                    <a:pt x="280924" y="25597"/>
                  </a:lnTo>
                  <a:lnTo>
                    <a:pt x="236325" y="669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04765" y="2311145"/>
              <a:ext cx="373380" cy="375285"/>
            </a:xfrm>
            <a:custGeom>
              <a:avLst/>
              <a:gdLst/>
              <a:ahLst/>
              <a:cxnLst/>
              <a:rect l="l" t="t" r="r" b="b"/>
              <a:pathLst>
                <a:path w="373379" h="375285">
                  <a:moveTo>
                    <a:pt x="0" y="187451"/>
                  </a:moveTo>
                  <a:lnTo>
                    <a:pt x="6667" y="137627"/>
                  </a:lnTo>
                  <a:lnTo>
                    <a:pt x="25484" y="92851"/>
                  </a:lnTo>
                  <a:lnTo>
                    <a:pt x="54673" y="54911"/>
                  </a:lnTo>
                  <a:lnTo>
                    <a:pt x="92456" y="25597"/>
                  </a:lnTo>
                  <a:lnTo>
                    <a:pt x="137054" y="6697"/>
                  </a:lnTo>
                  <a:lnTo>
                    <a:pt x="186689" y="0"/>
                  </a:lnTo>
                  <a:lnTo>
                    <a:pt x="236325" y="6697"/>
                  </a:lnTo>
                  <a:lnTo>
                    <a:pt x="280924" y="25597"/>
                  </a:lnTo>
                  <a:lnTo>
                    <a:pt x="318706" y="54911"/>
                  </a:lnTo>
                  <a:lnTo>
                    <a:pt x="347895" y="92851"/>
                  </a:lnTo>
                  <a:lnTo>
                    <a:pt x="366712" y="137627"/>
                  </a:lnTo>
                  <a:lnTo>
                    <a:pt x="373380" y="187451"/>
                  </a:lnTo>
                  <a:lnTo>
                    <a:pt x="366712" y="237276"/>
                  </a:lnTo>
                  <a:lnTo>
                    <a:pt x="347895" y="282052"/>
                  </a:lnTo>
                  <a:lnTo>
                    <a:pt x="318706" y="319992"/>
                  </a:lnTo>
                  <a:lnTo>
                    <a:pt x="280924" y="349306"/>
                  </a:lnTo>
                  <a:lnTo>
                    <a:pt x="236325" y="368206"/>
                  </a:lnTo>
                  <a:lnTo>
                    <a:pt x="186689" y="374903"/>
                  </a:lnTo>
                  <a:lnTo>
                    <a:pt x="137054" y="368206"/>
                  </a:lnTo>
                  <a:lnTo>
                    <a:pt x="92456" y="349306"/>
                  </a:lnTo>
                  <a:lnTo>
                    <a:pt x="54673" y="319992"/>
                  </a:lnTo>
                  <a:lnTo>
                    <a:pt x="25484" y="282052"/>
                  </a:lnTo>
                  <a:lnTo>
                    <a:pt x="6667" y="237276"/>
                  </a:lnTo>
                  <a:lnTo>
                    <a:pt x="0" y="187451"/>
                  </a:lnTo>
                  <a:close/>
                </a:path>
              </a:pathLst>
            </a:custGeom>
            <a:ln w="38100">
              <a:solidFill>
                <a:srgbClr val="8496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5058664" y="2381164"/>
            <a:ext cx="440055" cy="228600"/>
          </a:xfrm>
          <a:custGeom>
            <a:avLst/>
            <a:gdLst/>
            <a:ahLst/>
            <a:cxnLst/>
            <a:rect l="l" t="t" r="r" b="b"/>
            <a:pathLst>
              <a:path w="440054" h="228600">
                <a:moveTo>
                  <a:pt x="326826" y="134431"/>
                </a:moveTo>
                <a:lnTo>
                  <a:pt x="218948" y="192617"/>
                </a:lnTo>
                <a:lnTo>
                  <a:pt x="213129" y="197431"/>
                </a:lnTo>
                <a:lnTo>
                  <a:pt x="209740" y="203888"/>
                </a:lnTo>
                <a:lnTo>
                  <a:pt x="209018" y="211155"/>
                </a:lnTo>
                <a:lnTo>
                  <a:pt x="211200" y="218398"/>
                </a:lnTo>
                <a:lnTo>
                  <a:pt x="216015" y="224216"/>
                </a:lnTo>
                <a:lnTo>
                  <a:pt x="222472" y="227605"/>
                </a:lnTo>
                <a:lnTo>
                  <a:pt x="229739" y="228328"/>
                </a:lnTo>
                <a:lnTo>
                  <a:pt x="236982" y="226145"/>
                </a:lnTo>
                <a:lnTo>
                  <a:pt x="405408" y="135340"/>
                </a:lnTo>
                <a:lnTo>
                  <a:pt x="400303" y="135340"/>
                </a:lnTo>
                <a:lnTo>
                  <a:pt x="326826" y="134431"/>
                </a:lnTo>
                <a:close/>
              </a:path>
              <a:path w="440054" h="228600">
                <a:moveTo>
                  <a:pt x="361404" y="115781"/>
                </a:moveTo>
                <a:lnTo>
                  <a:pt x="326826" y="134431"/>
                </a:lnTo>
                <a:lnTo>
                  <a:pt x="400303" y="135340"/>
                </a:lnTo>
                <a:lnTo>
                  <a:pt x="400337" y="132800"/>
                </a:lnTo>
                <a:lnTo>
                  <a:pt x="391160" y="132800"/>
                </a:lnTo>
                <a:lnTo>
                  <a:pt x="361404" y="115781"/>
                </a:lnTo>
                <a:close/>
              </a:path>
              <a:path w="440054" h="228600">
                <a:moveTo>
                  <a:pt x="232582" y="0"/>
                </a:moveTo>
                <a:lnTo>
                  <a:pt x="225282" y="545"/>
                </a:lnTo>
                <a:lnTo>
                  <a:pt x="218719" y="3782"/>
                </a:lnTo>
                <a:lnTo>
                  <a:pt x="213740" y="9483"/>
                </a:lnTo>
                <a:lnTo>
                  <a:pt x="211369" y="16656"/>
                </a:lnTo>
                <a:lnTo>
                  <a:pt x="211915" y="23913"/>
                </a:lnTo>
                <a:lnTo>
                  <a:pt x="215151" y="30432"/>
                </a:lnTo>
                <a:lnTo>
                  <a:pt x="220852" y="35391"/>
                </a:lnTo>
                <a:lnTo>
                  <a:pt x="327399" y="96331"/>
                </a:lnTo>
                <a:lnTo>
                  <a:pt x="400812" y="97240"/>
                </a:lnTo>
                <a:lnTo>
                  <a:pt x="400303" y="135340"/>
                </a:lnTo>
                <a:lnTo>
                  <a:pt x="405408" y="135340"/>
                </a:lnTo>
                <a:lnTo>
                  <a:pt x="439800" y="116798"/>
                </a:lnTo>
                <a:lnTo>
                  <a:pt x="239775" y="2371"/>
                </a:lnTo>
                <a:lnTo>
                  <a:pt x="232582" y="0"/>
                </a:lnTo>
                <a:close/>
              </a:path>
              <a:path w="440054" h="228600">
                <a:moveTo>
                  <a:pt x="508" y="92287"/>
                </a:moveTo>
                <a:lnTo>
                  <a:pt x="0" y="130387"/>
                </a:lnTo>
                <a:lnTo>
                  <a:pt x="326826" y="134431"/>
                </a:lnTo>
                <a:lnTo>
                  <a:pt x="361404" y="115781"/>
                </a:lnTo>
                <a:lnTo>
                  <a:pt x="327399" y="96331"/>
                </a:lnTo>
                <a:lnTo>
                  <a:pt x="508" y="92287"/>
                </a:lnTo>
                <a:close/>
              </a:path>
              <a:path w="440054" h="228600">
                <a:moveTo>
                  <a:pt x="391540" y="99526"/>
                </a:moveTo>
                <a:lnTo>
                  <a:pt x="361404" y="115781"/>
                </a:lnTo>
                <a:lnTo>
                  <a:pt x="391160" y="132800"/>
                </a:lnTo>
                <a:lnTo>
                  <a:pt x="391540" y="99526"/>
                </a:lnTo>
                <a:close/>
              </a:path>
              <a:path w="440054" h="228600">
                <a:moveTo>
                  <a:pt x="400781" y="99526"/>
                </a:moveTo>
                <a:lnTo>
                  <a:pt x="391540" y="99526"/>
                </a:lnTo>
                <a:lnTo>
                  <a:pt x="391160" y="132800"/>
                </a:lnTo>
                <a:lnTo>
                  <a:pt x="400337" y="132800"/>
                </a:lnTo>
                <a:lnTo>
                  <a:pt x="400781" y="99526"/>
                </a:lnTo>
                <a:close/>
              </a:path>
              <a:path w="440054" h="228600">
                <a:moveTo>
                  <a:pt x="327399" y="96331"/>
                </a:moveTo>
                <a:lnTo>
                  <a:pt x="361404" y="115781"/>
                </a:lnTo>
                <a:lnTo>
                  <a:pt x="391540" y="99526"/>
                </a:lnTo>
                <a:lnTo>
                  <a:pt x="400781" y="99526"/>
                </a:lnTo>
                <a:lnTo>
                  <a:pt x="400812" y="97240"/>
                </a:lnTo>
                <a:lnTo>
                  <a:pt x="327399" y="96331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5558028" y="2292095"/>
            <a:ext cx="413384" cy="413384"/>
            <a:chOff x="5558028" y="2292095"/>
            <a:chExt cx="413384" cy="413384"/>
          </a:xfrm>
        </p:grpSpPr>
        <p:sp>
          <p:nvSpPr>
            <p:cNvPr id="20" name="object 20"/>
            <p:cNvSpPr/>
            <p:nvPr/>
          </p:nvSpPr>
          <p:spPr>
            <a:xfrm>
              <a:off x="5577078" y="2311145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3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77078" y="2311145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237276" y="6697"/>
                  </a:lnTo>
                  <a:lnTo>
                    <a:pt x="282052" y="25597"/>
                  </a:lnTo>
                  <a:lnTo>
                    <a:pt x="319992" y="54911"/>
                  </a:lnTo>
                  <a:lnTo>
                    <a:pt x="349306" y="92851"/>
                  </a:lnTo>
                  <a:lnTo>
                    <a:pt x="368206" y="137627"/>
                  </a:lnTo>
                  <a:lnTo>
                    <a:pt x="374904" y="187451"/>
                  </a:lnTo>
                  <a:lnTo>
                    <a:pt x="368206" y="237276"/>
                  </a:lnTo>
                  <a:lnTo>
                    <a:pt x="349306" y="282052"/>
                  </a:lnTo>
                  <a:lnTo>
                    <a:pt x="319992" y="319992"/>
                  </a:lnTo>
                  <a:lnTo>
                    <a:pt x="282052" y="349306"/>
                  </a:lnTo>
                  <a:lnTo>
                    <a:pt x="237276" y="368206"/>
                  </a:lnTo>
                  <a:lnTo>
                    <a:pt x="187451" y="374903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1"/>
                  </a:lnTo>
                  <a:close/>
                </a:path>
              </a:pathLst>
            </a:custGeom>
            <a:ln w="38099">
              <a:solidFill>
                <a:srgbClr val="8496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558028" y="1694688"/>
            <a:ext cx="943610" cy="476250"/>
            <a:chOff x="5558028" y="1694688"/>
            <a:chExt cx="943610" cy="476250"/>
          </a:xfrm>
        </p:grpSpPr>
        <p:sp>
          <p:nvSpPr>
            <p:cNvPr id="23" name="object 23"/>
            <p:cNvSpPr/>
            <p:nvPr/>
          </p:nvSpPr>
          <p:spPr>
            <a:xfrm>
              <a:off x="5572506" y="1709166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8"/>
                  </a:lnTo>
                  <a:lnTo>
                    <a:pt x="152400" y="300228"/>
                  </a:lnTo>
                  <a:lnTo>
                    <a:pt x="266700" y="446913"/>
                  </a:lnTo>
                  <a:lnTo>
                    <a:pt x="381000" y="300228"/>
                  </a:lnTo>
                  <a:lnTo>
                    <a:pt x="914400" y="30022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72506" y="1709166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3"/>
                  </a:lnTo>
                  <a:lnTo>
                    <a:pt x="914400" y="250189"/>
                  </a:lnTo>
                  <a:lnTo>
                    <a:pt x="914400" y="300228"/>
                  </a:lnTo>
                  <a:lnTo>
                    <a:pt x="381000" y="300228"/>
                  </a:lnTo>
                  <a:lnTo>
                    <a:pt x="266700" y="446913"/>
                  </a:lnTo>
                  <a:lnTo>
                    <a:pt x="152400" y="300228"/>
                  </a:lnTo>
                  <a:lnTo>
                    <a:pt x="0" y="300228"/>
                  </a:lnTo>
                  <a:lnTo>
                    <a:pt x="0" y="250189"/>
                  </a:lnTo>
                  <a:lnTo>
                    <a:pt x="0" y="17513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8FAA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689472" y="1693926"/>
            <a:ext cx="679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7E7E7E"/>
                </a:solidFill>
                <a:latin typeface="Calibri"/>
                <a:cs typeface="Calibri"/>
              </a:rPr>
              <a:t>branch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616452" y="1694688"/>
            <a:ext cx="943610" cy="476250"/>
            <a:chOff x="3616452" y="1694688"/>
            <a:chExt cx="943610" cy="476250"/>
          </a:xfrm>
        </p:grpSpPr>
        <p:sp>
          <p:nvSpPr>
            <p:cNvPr id="27" name="object 27"/>
            <p:cNvSpPr/>
            <p:nvPr/>
          </p:nvSpPr>
          <p:spPr>
            <a:xfrm>
              <a:off x="3630930" y="1709166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914400" y="0"/>
                  </a:moveTo>
                  <a:lnTo>
                    <a:pt x="0" y="0"/>
                  </a:lnTo>
                  <a:lnTo>
                    <a:pt x="0" y="300228"/>
                  </a:lnTo>
                  <a:lnTo>
                    <a:pt x="152400" y="300228"/>
                  </a:lnTo>
                  <a:lnTo>
                    <a:pt x="266700" y="446913"/>
                  </a:lnTo>
                  <a:lnTo>
                    <a:pt x="381000" y="300228"/>
                  </a:lnTo>
                  <a:lnTo>
                    <a:pt x="914400" y="30022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30930" y="1709166"/>
              <a:ext cx="914400" cy="447040"/>
            </a:xfrm>
            <a:custGeom>
              <a:avLst/>
              <a:gdLst/>
              <a:ahLst/>
              <a:cxnLst/>
              <a:rect l="l" t="t" r="r" b="b"/>
              <a:pathLst>
                <a:path w="914400" h="447039">
                  <a:moveTo>
                    <a:pt x="0" y="0"/>
                  </a:moveTo>
                  <a:lnTo>
                    <a:pt x="152400" y="0"/>
                  </a:lnTo>
                  <a:lnTo>
                    <a:pt x="381000" y="0"/>
                  </a:lnTo>
                  <a:lnTo>
                    <a:pt x="914400" y="0"/>
                  </a:lnTo>
                  <a:lnTo>
                    <a:pt x="914400" y="175133"/>
                  </a:lnTo>
                  <a:lnTo>
                    <a:pt x="914400" y="250189"/>
                  </a:lnTo>
                  <a:lnTo>
                    <a:pt x="914400" y="300228"/>
                  </a:lnTo>
                  <a:lnTo>
                    <a:pt x="381000" y="300228"/>
                  </a:lnTo>
                  <a:lnTo>
                    <a:pt x="266700" y="446913"/>
                  </a:lnTo>
                  <a:lnTo>
                    <a:pt x="152400" y="300228"/>
                  </a:lnTo>
                  <a:lnTo>
                    <a:pt x="0" y="300228"/>
                  </a:lnTo>
                  <a:lnTo>
                    <a:pt x="0" y="250189"/>
                  </a:lnTo>
                  <a:lnTo>
                    <a:pt x="0" y="17513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747008" y="1693926"/>
            <a:ext cx="679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branch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94805" y="6433058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" dirty="0">
                <a:solidFill>
                  <a:srgbClr val="F6F6F6"/>
                </a:solidFill>
                <a:latin typeface="Calibri"/>
                <a:cs typeface="Calibri"/>
                <a:hlinkClick r:id="rId2"/>
              </a:rPr>
              <a:t>bismarckjunior@outlook.com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5115</Words>
  <Application>Microsoft Office PowerPoint</Application>
  <PresentationFormat>Apresentação na tela (4:3)</PresentationFormat>
  <Paragraphs>1202</Paragraphs>
  <Slides>149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149</vt:i4>
      </vt:variant>
    </vt:vector>
  </HeadingPairs>
  <TitlesOfParts>
    <vt:vector size="156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Apresentação do PowerPoint</vt:lpstr>
      <vt:lpstr>Wanderson Mendonça da Silva</vt:lpstr>
      <vt:lpstr>Bismarck Gomes Souza Júnior</vt:lpstr>
      <vt:lpstr>Sistema de Controle de Versão</vt:lpstr>
      <vt:lpstr>Sistema de Controle de Versão Centralizado</vt:lpstr>
      <vt:lpstr>Sistema de Controle de Versão Distribuído</vt:lpstr>
      <vt:lpstr>Sistema de Controle Convencional</vt:lpstr>
      <vt:lpstr>Sistema de Controle do Git</vt:lpstr>
      <vt:lpstr>Snapshots</vt:lpstr>
      <vt:lpstr>Sistema de Controle de Versão</vt:lpstr>
      <vt:lpstr>Sistema de Controle de Versão</vt:lpstr>
      <vt:lpstr>Sistema de Controle de Versão</vt:lpstr>
      <vt:lpstr>Sistema de Controle de Versão</vt:lpstr>
      <vt:lpstr>Servidor</vt:lpstr>
      <vt:lpstr>Servidor</vt:lpstr>
      <vt:lpstr>Servidor</vt:lpstr>
      <vt:lpstr>Servidor</vt:lpstr>
      <vt:lpstr>Servidor</vt:lpstr>
      <vt:lpstr>Servidores Para Hospedagem</vt:lpstr>
      <vt:lpstr>Comandos Básicos</vt:lpstr>
      <vt:lpstr>Criando um Repositório</vt:lpstr>
      <vt:lpstr>Clonando um Repositório</vt:lpstr>
      <vt:lpstr>Tipos de Estado de um Arquivo</vt:lpstr>
      <vt:lpstr>.gitignore</vt:lpstr>
      <vt:lpstr>Preparando Para Salvar Alterações</vt:lpstr>
      <vt:lpstr>Salvando Alterações</vt:lpstr>
      <vt:lpstr>Salvando Alterações</vt:lpstr>
      <vt:lpstr>Commmit</vt:lpstr>
      <vt:lpstr>Commmit</vt:lpstr>
      <vt:lpstr>Commmit</vt:lpstr>
      <vt:lpstr>Commmit</vt:lpstr>
      <vt:lpstr>Analisando os Arquivos na Área Transitória</vt:lpstr>
      <vt:lpstr>Tagging</vt:lpstr>
      <vt:lpstr>Tagging</vt:lpstr>
      <vt:lpstr>Versionamento</vt:lpstr>
      <vt:lpstr>Referência a Commit</vt:lpstr>
      <vt:lpstr>Referência a Commit</vt:lpstr>
      <vt:lpstr>Referência a Commit</vt:lpstr>
      <vt:lpstr>Referência a Commit</vt:lpstr>
      <vt:lpstr>Analisando Commits</vt:lpstr>
      <vt:lpstr>Analisando um Arquivo</vt:lpstr>
      <vt:lpstr>Diferença Entre Commits</vt:lpstr>
      <vt:lpstr>Branches</vt:lpstr>
      <vt:lpstr>Criando Ramificações</vt:lpstr>
      <vt:lpstr>Criando Ramificações</vt:lpstr>
      <vt:lpstr>Criando Ramificações</vt:lpstr>
      <vt:lpstr>Criando Ramificações</vt:lpstr>
      <vt:lpstr>Criando Ramificações</vt:lpstr>
      <vt:lpstr>Criando Ramificações</vt:lpstr>
      <vt:lpstr>Alternando em Ramificações</vt:lpstr>
      <vt:lpstr>Alternando em Ramificações</vt:lpstr>
      <vt:lpstr>Alternando em Ramificações</vt:lpstr>
      <vt:lpstr>Alternando em Ramificações</vt:lpstr>
      <vt:lpstr>Alternando em Ramificações</vt:lpstr>
      <vt:lpstr>Alternando em Ramificações</vt:lpstr>
      <vt:lpstr>Alternando em Ramificações</vt:lpstr>
      <vt:lpstr>Excluindo Ramificações</vt:lpstr>
      <vt:lpstr>Mesclando Commits</vt:lpstr>
      <vt:lpstr>Mesclando Commits</vt:lpstr>
      <vt:lpstr>Mesclando Commits</vt:lpstr>
      <vt:lpstr>Mesclando Commits</vt:lpstr>
      <vt:lpstr>Mesclando Commits com Fast-foward</vt:lpstr>
      <vt:lpstr>Mesclando Commits com Fast-foward</vt:lpstr>
      <vt:lpstr>Mesclando Commits com Fast-foward</vt:lpstr>
      <vt:lpstr>Mesclando Commits sem Fast-foward</vt:lpstr>
      <vt:lpstr>Mesclando Commits sem Fast-foward</vt:lpstr>
      <vt:lpstr>Mesclando Commits</vt:lpstr>
      <vt:lpstr>Mesclando Commits</vt:lpstr>
      <vt:lpstr>Mesclando Commits</vt:lpstr>
      <vt:lpstr>Mesclando Commits</vt:lpstr>
      <vt:lpstr>Mesclando Commits</vt:lpstr>
      <vt:lpstr>Mesclando Commits</vt:lpstr>
      <vt:lpstr>Resolvendo Conflitos</vt:lpstr>
      <vt:lpstr>Apresentação do PowerPoint</vt:lpstr>
      <vt:lpstr>Rebase</vt:lpstr>
      <vt:lpstr>Rebase</vt:lpstr>
      <vt:lpstr>Rebase</vt:lpstr>
      <vt:lpstr>Analisando o Log</vt:lpstr>
      <vt:lpstr>Analisando o Log</vt:lpstr>
      <vt:lpstr>Analisando o Log</vt:lpstr>
      <vt:lpstr>Analisando o Log</vt:lpstr>
      <vt:lpstr>Analisando o Log</vt:lpstr>
      <vt:lpstr>Analisando o Log</vt:lpstr>
      <vt:lpstr>Intervalo de Commits</vt:lpstr>
      <vt:lpstr>Intervalo de Commits</vt:lpstr>
      <vt:lpstr>Intervalo de Commits</vt:lpstr>
      <vt:lpstr>Intervalo de Commits</vt:lpstr>
      <vt:lpstr>Intervalo de Commits</vt:lpstr>
      <vt:lpstr>Desfazendo Ações</vt:lpstr>
      <vt:lpstr>Recuperando Arquivos</vt:lpstr>
      <vt:lpstr>Revertendo Commits</vt:lpstr>
      <vt:lpstr>Revertendo Commits</vt:lpstr>
      <vt:lpstr>Revertendo Commits</vt:lpstr>
      <vt:lpstr>Blame</vt:lpstr>
      <vt:lpstr>Revertendo Commits</vt:lpstr>
      <vt:lpstr>“Excluindo” Commits</vt:lpstr>
      <vt:lpstr>“Excluindo” Commits</vt:lpstr>
      <vt:lpstr>“Excluindo” Commits</vt:lpstr>
      <vt:lpstr>“Excluindo” Commits</vt:lpstr>
      <vt:lpstr>“Excluindo” Commits</vt:lpstr>
      <vt:lpstr>“Excluindo” Commits</vt:lpstr>
      <vt:lpstr>“Excluindo” Commits</vt:lpstr>
      <vt:lpstr>“Excluindo” Commits</vt:lpstr>
      <vt:lpstr>Resumo da Operação Reset</vt:lpstr>
      <vt:lpstr>Recuperando Commits</vt:lpstr>
      <vt:lpstr>Limpando o Diretório</vt:lpstr>
      <vt:lpstr>Repositórios Remotos</vt:lpstr>
      <vt:lpstr>Trabalhando com Repositórios Remotos</vt:lpstr>
      <vt:lpstr>Atualizando o Repositório Local</vt:lpstr>
      <vt:lpstr>Usando fetch</vt:lpstr>
      <vt:lpstr>Usando fetch</vt:lpstr>
      <vt:lpstr>Usando pull</vt:lpstr>
      <vt:lpstr>Usando pull</vt:lpstr>
      <vt:lpstr>Excluindo no Repositório Remoto</vt:lpstr>
      <vt:lpstr>Enviando Para o Repositório</vt:lpstr>
      <vt:lpstr>Enviando Para o Repositório</vt:lpstr>
      <vt:lpstr>Exemplo de Aplicação</vt:lpstr>
      <vt:lpstr>Exemplo de Aplicação</vt:lpstr>
      <vt:lpstr>Exemplo de Aplicação</vt:lpstr>
      <vt:lpstr>Exemplo de Aplicação</vt:lpstr>
      <vt:lpstr>Solução 1: fetch + rebase + push</vt:lpstr>
      <vt:lpstr>Solução 1: fetch + rebase + push</vt:lpstr>
      <vt:lpstr>Solução 1: fetch + rebase + push</vt:lpstr>
      <vt:lpstr>Solução 1: fetch + rebase + push</vt:lpstr>
      <vt:lpstr>Solução 2: pull + push</vt:lpstr>
      <vt:lpstr>Solução 2: pull + push</vt:lpstr>
      <vt:lpstr>Solução 2: pull + push</vt:lpstr>
      <vt:lpstr>Conflitos de Referência</vt:lpstr>
      <vt:lpstr>Configurações Básicas</vt:lpstr>
      <vt:lpstr>Configuração Inicial do Git</vt:lpstr>
      <vt:lpstr>Configurando o p4merge</vt:lpstr>
      <vt:lpstr>Configuração do Push</vt:lpstr>
      <vt:lpstr>Configuração do Merge</vt:lpstr>
      <vt:lpstr>Desconfigurando</vt:lpstr>
      <vt:lpstr>Alias</vt:lpstr>
      <vt:lpstr>Fim de Linhas em Arquivos</vt:lpstr>
      <vt:lpstr>Fluxo de Trabalho</vt:lpstr>
      <vt:lpstr>Fluxo de Trabalho</vt:lpstr>
      <vt:lpstr>Fluxo de Trabalho</vt:lpstr>
      <vt:lpstr>Fluxo de Trabalho</vt:lpstr>
      <vt:lpstr>Fluxo de Trabalho</vt:lpstr>
      <vt:lpstr>Fluxo de Trabalho</vt:lpstr>
      <vt:lpstr>Fluxo de Trabalho</vt:lpstr>
      <vt:lpstr>Fluxo de Trabalho</vt:lpstr>
      <vt:lpstr>Fluxo de Trabalho</vt:lpstr>
      <vt:lpstr>Fluxo de Trabalho</vt:lpstr>
      <vt:lpstr>Fluxo de Trabalho</vt:lpstr>
      <vt:lpstr>Referências</vt:lpstr>
      <vt:lpstr>Cursos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Bismarck Jr</dc:creator>
  <cp:lastModifiedBy>Wanderson  Mendonça</cp:lastModifiedBy>
  <cp:revision>2</cp:revision>
  <dcterms:created xsi:type="dcterms:W3CDTF">2024-04-13T15:43:31Z</dcterms:created>
  <dcterms:modified xsi:type="dcterms:W3CDTF">2024-04-13T16:34:15Z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2014-03-11T00:00:00Z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2024-04-13T00:00:00Z</vt:filetime>
  </property>
  <property fmtid="{D5CDD505-2E9C-101B-9397-08002B2CF9AE}" pid="5" name="Producer">
    <vt:lpwstr>Microsoft® PowerPoint® 2013</vt:lpwstr>
  </property>
</Properties>
</file>