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27" r:id="rId2"/>
    <p:sldId id="338" r:id="rId3"/>
    <p:sldId id="329" r:id="rId4"/>
    <p:sldId id="333" r:id="rId5"/>
    <p:sldId id="345" r:id="rId6"/>
    <p:sldId id="347" r:id="rId7"/>
    <p:sldId id="348" r:id="rId8"/>
    <p:sldId id="335" r:id="rId9"/>
    <p:sldId id="332" r:id="rId10"/>
    <p:sldId id="349" r:id="rId11"/>
    <p:sldId id="342" r:id="rId12"/>
    <p:sldId id="353" r:id="rId13"/>
    <p:sldId id="354" r:id="rId14"/>
    <p:sldId id="356" r:id="rId15"/>
    <p:sldId id="357" r:id="rId16"/>
    <p:sldId id="360" r:id="rId17"/>
    <p:sldId id="363" r:id="rId18"/>
    <p:sldId id="358" r:id="rId19"/>
    <p:sldId id="350" r:id="rId20"/>
    <p:sldId id="355" r:id="rId21"/>
    <p:sldId id="362" r:id="rId22"/>
    <p:sldId id="343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B57C"/>
    <a:srgbClr val="D19B42"/>
    <a:srgbClr val="FFEEA9"/>
    <a:srgbClr val="F26268"/>
    <a:srgbClr val="FDFDD4"/>
    <a:srgbClr val="17325E"/>
    <a:srgbClr val="D9D9D9"/>
    <a:srgbClr val="A98B80"/>
    <a:srgbClr val="55CDF7"/>
    <a:srgbClr val="562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81" autoAdjust="0"/>
  </p:normalViewPr>
  <p:slideViewPr>
    <p:cSldViewPr snapToGrid="0">
      <p:cViewPr varScale="1">
        <p:scale>
          <a:sx n="55" d="100"/>
          <a:sy n="55" d="100"/>
        </p:scale>
        <p:origin x="498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639F4A0A-044F-4976-8DBB-18DAD1CB0F7B}" type="datetimeFigureOut">
              <a:rPr lang="zh-CN" altLang="en-US" smtClean="0"/>
              <a:pPr/>
              <a:t>2021/6/7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D86652D1-87C4-4644-A67A-ADF6A0691994}" type="slidenum">
              <a:rPr lang="zh-CN" altLang="en-US" smtClean="0"/>
              <a:pPr/>
              <a:t>‹nº›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01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52D1-87C4-4644-A67A-ADF6A0691994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250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52D1-87C4-4644-A67A-ADF6A069199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27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52D1-87C4-4644-A67A-ADF6A069199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18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100" dirty="0"/>
              <a:t>A – Será enviado um questionário (briefing), em cima do briefing fazemos estudo de mercado, que a gente fala que é o marketing raiz, estudamos a persona e já levamos na primeira reunião após fechamento, todos os dados coletados e o planejamento inicial com as primeiras estratégias.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52D1-87C4-4644-A67A-ADF6A0691994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4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52D1-87C4-4644-A67A-ADF6A0691994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742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52D1-87C4-4644-A67A-ADF6A0691994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32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52D1-87C4-4644-A67A-ADF6A069199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484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52D1-87C4-4644-A67A-ADF6A069199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640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52D1-87C4-4644-A67A-ADF6A069199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365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52D1-87C4-4644-A67A-ADF6A069199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05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4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8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  <a:lvl2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2pPr>
            <a:lvl3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3pPr>
            <a:lvl4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4pPr>
            <a:lvl5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A7FFE21A-5E8C-4EBA-83FD-6DA2E710F983}" type="datetimeFigureOut">
              <a:rPr lang="zh-CN" altLang="en-US" smtClean="0"/>
              <a:pPr/>
              <a:t>2021/6/7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68BC6369-077D-4D32-978F-63423A67F010}" type="slidenum">
              <a:rPr lang="zh-CN" altLang="en-US" smtClean="0"/>
              <a:pPr/>
              <a:t>‹nº›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93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  <a:lvl2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2pPr>
            <a:lvl3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3pPr>
            <a:lvl4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4pPr>
            <a:lvl5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A7FFE21A-5E8C-4EBA-83FD-6DA2E710F983}" type="datetimeFigureOut">
              <a:rPr lang="zh-CN" altLang="en-US" smtClean="0"/>
              <a:pPr/>
              <a:t>2021/6/7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68BC6369-077D-4D32-978F-63423A67F010}" type="slidenum">
              <a:rPr lang="zh-CN" altLang="en-US" smtClean="0"/>
              <a:pPr/>
              <a:t>‹nº›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73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  <a:lvl2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2pPr>
            <a:lvl3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3pPr>
            <a:lvl4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4pPr>
            <a:lvl5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A7FFE21A-5E8C-4EBA-83FD-6DA2E710F983}" type="datetimeFigureOut">
              <a:rPr lang="zh-CN" altLang="en-US" smtClean="0"/>
              <a:pPr/>
              <a:t>2021/6/7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68BC6369-077D-4D32-978F-63423A67F010}" type="slidenum">
              <a:rPr lang="zh-CN" altLang="en-US" smtClean="0"/>
              <a:pPr/>
              <a:t>‹nº›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01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  <a:lvl2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2pPr>
            <a:lvl3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3pPr>
            <a:lvl4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4pPr>
            <a:lvl5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  <a:lvl2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2pPr>
            <a:lvl3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3pPr>
            <a:lvl4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4pPr>
            <a:lvl5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A7FFE21A-5E8C-4EBA-83FD-6DA2E710F983}" type="datetimeFigureOut">
              <a:rPr lang="zh-CN" altLang="en-US" smtClean="0"/>
              <a:pPr/>
              <a:t>2021/6/7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68BC6369-077D-4D32-978F-63423A67F010}" type="slidenum">
              <a:rPr lang="zh-CN" altLang="en-US" smtClean="0"/>
              <a:pPr/>
              <a:t>‹nº›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07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A7FFE21A-5E8C-4EBA-83FD-6DA2E710F983}" type="datetimeFigureOut">
              <a:rPr lang="zh-CN" altLang="en-US" smtClean="0"/>
              <a:pPr/>
              <a:t>2021/6/7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68BC6369-077D-4D32-978F-63423A67F010}" type="slidenum">
              <a:rPr lang="zh-CN" altLang="en-US" smtClean="0"/>
              <a:pPr/>
              <a:t>‹nº›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2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  <a:lvl2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2pPr>
            <a:lvl3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3pPr>
            <a:lvl4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4pPr>
            <a:lvl5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  <a:lvl2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2pPr>
            <a:lvl3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3pPr>
            <a:lvl4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4pPr>
            <a:lvl5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A7FFE21A-5E8C-4EBA-83FD-6DA2E710F983}" type="datetimeFigureOut">
              <a:rPr lang="zh-CN" altLang="en-US" smtClean="0"/>
              <a:pPr/>
              <a:t>2021/6/7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68BC6369-077D-4D32-978F-63423A67F010}" type="slidenum">
              <a:rPr lang="zh-CN" altLang="en-US" smtClean="0"/>
              <a:pPr/>
              <a:t>‹nº›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7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A7FFE21A-5E8C-4EBA-83FD-6DA2E710F983}" type="datetimeFigureOut">
              <a:rPr lang="zh-CN" altLang="en-US" smtClean="0"/>
              <a:pPr/>
              <a:t>2021/6/7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68BC6369-077D-4D32-978F-63423A67F010}" type="slidenum">
              <a:rPr lang="zh-CN" altLang="en-US" smtClean="0"/>
              <a:pPr/>
              <a:t>‹nº›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80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A7FFE21A-5E8C-4EBA-83FD-6DA2E710F983}" type="datetimeFigureOut">
              <a:rPr lang="zh-CN" altLang="en-US" smtClean="0"/>
              <a:pPr/>
              <a:t>2021/6/7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68BC6369-077D-4D32-978F-63423A67F010}" type="slidenum">
              <a:rPr lang="zh-CN" altLang="en-US" smtClean="0"/>
              <a:pPr/>
              <a:t>‹nº›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98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  <a:lvl2pPr>
              <a:defRPr sz="2800">
                <a:latin typeface="印品黑体" panose="00000500000000000000" pitchFamily="2" charset="-122"/>
                <a:ea typeface="印品黑体" panose="00000500000000000000" pitchFamily="2" charset="-122"/>
              </a:defRPr>
            </a:lvl2pPr>
            <a:lvl3pPr>
              <a:defRPr sz="2400">
                <a:latin typeface="印品黑体" panose="00000500000000000000" pitchFamily="2" charset="-122"/>
                <a:ea typeface="印品黑体" panose="00000500000000000000" pitchFamily="2" charset="-122"/>
              </a:defRPr>
            </a:lvl3pPr>
            <a:lvl4pPr>
              <a:defRPr sz="2000">
                <a:latin typeface="印品黑体" panose="00000500000000000000" pitchFamily="2" charset="-122"/>
                <a:ea typeface="印品黑体" panose="00000500000000000000" pitchFamily="2" charset="-122"/>
              </a:defRPr>
            </a:lvl4pPr>
            <a:lvl5pPr>
              <a:defRPr sz="2000">
                <a:latin typeface="印品黑体" panose="00000500000000000000" pitchFamily="2" charset="-122"/>
                <a:ea typeface="印品黑体" panose="00000500000000000000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A7FFE21A-5E8C-4EBA-83FD-6DA2E710F983}" type="datetimeFigureOut">
              <a:rPr lang="zh-CN" altLang="en-US" smtClean="0"/>
              <a:pPr/>
              <a:t>2021/6/7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68BC6369-077D-4D32-978F-63423A67F010}" type="slidenum">
              <a:rPr lang="zh-CN" altLang="en-US" smtClean="0"/>
              <a:pPr/>
              <a:t>‹nº›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90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A7FFE21A-5E8C-4EBA-83FD-6DA2E710F983}" type="datetimeFigureOut">
              <a:rPr lang="zh-CN" altLang="en-US" smtClean="0"/>
              <a:pPr/>
              <a:t>2021/6/7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68BC6369-077D-4D32-978F-63423A67F010}" type="slidenum">
              <a:rPr lang="zh-CN" altLang="en-US" smtClean="0"/>
              <a:pPr/>
              <a:t>‹nº›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87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33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7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4.wdp"/><Relationship Id="rId9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BF6F0E18-96D7-4A20-83AC-524AB9223D43}"/>
              </a:ext>
            </a:extLst>
          </p:cNvPr>
          <p:cNvSpPr/>
          <p:nvPr/>
        </p:nvSpPr>
        <p:spPr>
          <a:xfrm rot="10491390">
            <a:off x="6017060" y="3757312"/>
            <a:ext cx="557666" cy="525821"/>
          </a:xfrm>
          <a:custGeom>
            <a:avLst/>
            <a:gdLst>
              <a:gd name="connsiteX0" fmla="*/ 0 w 2002971"/>
              <a:gd name="connsiteY0" fmla="*/ 1335314 h 1944914"/>
              <a:gd name="connsiteX1" fmla="*/ 783771 w 2002971"/>
              <a:gd name="connsiteY1" fmla="*/ 0 h 1944914"/>
              <a:gd name="connsiteX2" fmla="*/ 2002971 w 2002971"/>
              <a:gd name="connsiteY2" fmla="*/ 1944914 h 1944914"/>
              <a:gd name="connsiteX0" fmla="*/ 0 w 1416184"/>
              <a:gd name="connsiteY0" fmla="*/ 1335314 h 1335314"/>
              <a:gd name="connsiteX1" fmla="*/ 783771 w 1416184"/>
              <a:gd name="connsiteY1" fmla="*/ 0 h 1335314"/>
              <a:gd name="connsiteX2" fmla="*/ 1416184 w 1416184"/>
              <a:gd name="connsiteY2" fmla="*/ 97099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184" h="1335314">
                <a:moveTo>
                  <a:pt x="0" y="1335314"/>
                </a:moveTo>
                <a:lnTo>
                  <a:pt x="783771" y="0"/>
                </a:lnTo>
                <a:lnTo>
                  <a:pt x="1416184" y="970990"/>
                </a:lnTo>
              </a:path>
            </a:pathLst>
          </a:custGeom>
          <a:noFill/>
          <a:ln w="127000">
            <a:gradFill>
              <a:gsLst>
                <a:gs pos="0">
                  <a:srgbClr val="D19B42"/>
                </a:gs>
                <a:gs pos="47000">
                  <a:srgbClr val="FFEEA9"/>
                </a:gs>
                <a:gs pos="95000">
                  <a:srgbClr val="D19B4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印品黑体" panose="00000500000000000000" pitchFamily="2" charset="-122"/>
            </a:endParaRPr>
          </a:p>
        </p:txBody>
      </p:sp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F032F1AA-6A39-4E7C-8802-DF5C111F922F}"/>
              </a:ext>
            </a:extLst>
          </p:cNvPr>
          <p:cNvSpPr/>
          <p:nvPr/>
        </p:nvSpPr>
        <p:spPr>
          <a:xfrm rot="10551631">
            <a:off x="5100776" y="2028129"/>
            <a:ext cx="2086137" cy="895784"/>
          </a:xfrm>
          <a:custGeom>
            <a:avLst/>
            <a:gdLst>
              <a:gd name="connsiteX0" fmla="*/ 4209143 w 5297714"/>
              <a:gd name="connsiteY0" fmla="*/ 0 h 1770743"/>
              <a:gd name="connsiteX1" fmla="*/ 5297714 w 5297714"/>
              <a:gd name="connsiteY1" fmla="*/ 1770743 h 1770743"/>
              <a:gd name="connsiteX2" fmla="*/ 0 w 5297714"/>
              <a:gd name="connsiteY2" fmla="*/ 1306286 h 1770743"/>
              <a:gd name="connsiteX3" fmla="*/ 769257 w 5297714"/>
              <a:gd name="connsiteY3" fmla="*/ 29029 h 1770743"/>
              <a:gd name="connsiteX0" fmla="*/ 4209143 w 5297714"/>
              <a:gd name="connsiteY0" fmla="*/ 0 h 1770743"/>
              <a:gd name="connsiteX1" fmla="*/ 5297714 w 5297714"/>
              <a:gd name="connsiteY1" fmla="*/ 1770743 h 1770743"/>
              <a:gd name="connsiteX2" fmla="*/ 0 w 5297714"/>
              <a:gd name="connsiteY2" fmla="*/ 1306286 h 1770743"/>
              <a:gd name="connsiteX3" fmla="*/ 562856 w 5297714"/>
              <a:gd name="connsiteY3" fmla="*/ 395863 h 1770743"/>
              <a:gd name="connsiteX0" fmla="*/ 3872553 w 5297714"/>
              <a:gd name="connsiteY0" fmla="*/ 0 h 2274831"/>
              <a:gd name="connsiteX1" fmla="*/ 5297714 w 5297714"/>
              <a:gd name="connsiteY1" fmla="*/ 2274831 h 2274831"/>
              <a:gd name="connsiteX2" fmla="*/ 0 w 5297714"/>
              <a:gd name="connsiteY2" fmla="*/ 1810374 h 2274831"/>
              <a:gd name="connsiteX3" fmla="*/ 562856 w 5297714"/>
              <a:gd name="connsiteY3" fmla="*/ 899951 h 227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7714" h="2274831">
                <a:moveTo>
                  <a:pt x="3872553" y="0"/>
                </a:moveTo>
                <a:lnTo>
                  <a:pt x="5297714" y="2274831"/>
                </a:lnTo>
                <a:lnTo>
                  <a:pt x="0" y="1810374"/>
                </a:lnTo>
                <a:lnTo>
                  <a:pt x="562856" y="899951"/>
                </a:lnTo>
              </a:path>
            </a:pathLst>
          </a:custGeom>
          <a:noFill/>
          <a:ln w="127000">
            <a:gradFill>
              <a:gsLst>
                <a:gs pos="0">
                  <a:srgbClr val="D19B42"/>
                </a:gs>
                <a:gs pos="47000">
                  <a:srgbClr val="FFEEA9"/>
                </a:gs>
                <a:gs pos="95000">
                  <a:srgbClr val="D19B4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印品黑体" panose="00000500000000000000" pitchFamily="2" charset="-122"/>
            </a:endParaRPr>
          </a:p>
        </p:txBody>
      </p:sp>
      <p:sp>
        <p:nvSpPr>
          <p:cNvPr id="19" name="等腰三角形 15">
            <a:extLst>
              <a:ext uri="{FF2B5EF4-FFF2-40B4-BE49-F238E27FC236}">
                <a16:creationId xmlns:a16="http://schemas.microsoft.com/office/drawing/2014/main" id="{F38D28EB-9130-4F59-8CA2-08B448CCC203}"/>
              </a:ext>
            </a:extLst>
          </p:cNvPr>
          <p:cNvSpPr/>
          <p:nvPr/>
        </p:nvSpPr>
        <p:spPr>
          <a:xfrm>
            <a:off x="2540885" y="0"/>
            <a:ext cx="6907456" cy="5677042"/>
          </a:xfrm>
          <a:prstGeom prst="triangl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印品黑体" panose="00000500000000000000" pitchFamily="2" charset="-122"/>
            </a:endParaRPr>
          </a:p>
        </p:txBody>
      </p:sp>
      <p:sp>
        <p:nvSpPr>
          <p:cNvPr id="20" name="等腰三角形 8">
            <a:extLst>
              <a:ext uri="{FF2B5EF4-FFF2-40B4-BE49-F238E27FC236}">
                <a16:creationId xmlns:a16="http://schemas.microsoft.com/office/drawing/2014/main" id="{E3C33EB4-18FD-426C-917A-9859ED16E081}"/>
              </a:ext>
            </a:extLst>
          </p:cNvPr>
          <p:cNvSpPr/>
          <p:nvPr/>
        </p:nvSpPr>
        <p:spPr>
          <a:xfrm rot="10800000">
            <a:off x="3287241" y="1197503"/>
            <a:ext cx="6008914" cy="4416674"/>
          </a:xfrm>
          <a:prstGeom prst="triangle">
            <a:avLst/>
          </a:prstGeom>
          <a:noFill/>
          <a:ln w="206375">
            <a:solidFill>
              <a:srgbClr val="D19B42">
                <a:alpha val="32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印品黑体" panose="00000500000000000000" pitchFamily="2" charset="-122"/>
            </a:endParaRPr>
          </a:p>
        </p:txBody>
      </p:sp>
      <p:sp>
        <p:nvSpPr>
          <p:cNvPr id="21" name="等腰三角形 10">
            <a:extLst>
              <a:ext uri="{FF2B5EF4-FFF2-40B4-BE49-F238E27FC236}">
                <a16:creationId xmlns:a16="http://schemas.microsoft.com/office/drawing/2014/main" id="{63EDB052-0C2A-48DC-9EE4-F9A89ADCBDE2}"/>
              </a:ext>
            </a:extLst>
          </p:cNvPr>
          <p:cNvSpPr/>
          <p:nvPr/>
        </p:nvSpPr>
        <p:spPr>
          <a:xfrm rot="271033">
            <a:off x="6826330" y="453454"/>
            <a:ext cx="3770200" cy="6859430"/>
          </a:xfrm>
          <a:custGeom>
            <a:avLst/>
            <a:gdLst>
              <a:gd name="connsiteX0" fmla="*/ 0 w 7540399"/>
              <a:gd name="connsiteY0" fmla="*/ 6859430 h 6859430"/>
              <a:gd name="connsiteX1" fmla="*/ 3770200 w 7540399"/>
              <a:gd name="connsiteY1" fmla="*/ 0 h 6859430"/>
              <a:gd name="connsiteX2" fmla="*/ 7540399 w 7540399"/>
              <a:gd name="connsiteY2" fmla="*/ 6859430 h 6859430"/>
              <a:gd name="connsiteX3" fmla="*/ 0 w 7540399"/>
              <a:gd name="connsiteY3" fmla="*/ 6859430 h 6859430"/>
              <a:gd name="connsiteX0" fmla="*/ 0 w 3770200"/>
              <a:gd name="connsiteY0" fmla="*/ 6859430 h 6859430"/>
              <a:gd name="connsiteX1" fmla="*/ 3770200 w 3770200"/>
              <a:gd name="connsiteY1" fmla="*/ 0 h 6859430"/>
              <a:gd name="connsiteX2" fmla="*/ 0 w 3770200"/>
              <a:gd name="connsiteY2" fmla="*/ 6859430 h 685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0200" h="6859430">
                <a:moveTo>
                  <a:pt x="0" y="6859430"/>
                </a:moveTo>
                <a:lnTo>
                  <a:pt x="3770200" y="0"/>
                </a:lnTo>
                <a:lnTo>
                  <a:pt x="0" y="6859430"/>
                </a:lnTo>
                <a:close/>
              </a:path>
            </a:pathLst>
          </a:custGeom>
          <a:noFill/>
          <a:ln w="206375">
            <a:solidFill>
              <a:srgbClr val="D19B42">
                <a:alpha val="32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印品黑体" panose="00000500000000000000" pitchFamily="2" charset="-122"/>
            </a:endParaRPr>
          </a:p>
        </p:txBody>
      </p:sp>
      <p:sp>
        <p:nvSpPr>
          <p:cNvPr id="22" name="等腰三角形 10">
            <a:extLst>
              <a:ext uri="{FF2B5EF4-FFF2-40B4-BE49-F238E27FC236}">
                <a16:creationId xmlns:a16="http://schemas.microsoft.com/office/drawing/2014/main" id="{96041D21-05E3-4D1C-ACD0-605ABF290446}"/>
              </a:ext>
            </a:extLst>
          </p:cNvPr>
          <p:cNvSpPr/>
          <p:nvPr/>
        </p:nvSpPr>
        <p:spPr>
          <a:xfrm rot="7016274">
            <a:off x="1934834" y="453454"/>
            <a:ext cx="3770200" cy="6859430"/>
          </a:xfrm>
          <a:custGeom>
            <a:avLst/>
            <a:gdLst>
              <a:gd name="connsiteX0" fmla="*/ 0 w 7540399"/>
              <a:gd name="connsiteY0" fmla="*/ 6859430 h 6859430"/>
              <a:gd name="connsiteX1" fmla="*/ 3770200 w 7540399"/>
              <a:gd name="connsiteY1" fmla="*/ 0 h 6859430"/>
              <a:gd name="connsiteX2" fmla="*/ 7540399 w 7540399"/>
              <a:gd name="connsiteY2" fmla="*/ 6859430 h 6859430"/>
              <a:gd name="connsiteX3" fmla="*/ 0 w 7540399"/>
              <a:gd name="connsiteY3" fmla="*/ 6859430 h 6859430"/>
              <a:gd name="connsiteX0" fmla="*/ 0 w 3770200"/>
              <a:gd name="connsiteY0" fmla="*/ 6859430 h 6859430"/>
              <a:gd name="connsiteX1" fmla="*/ 3770200 w 3770200"/>
              <a:gd name="connsiteY1" fmla="*/ 0 h 6859430"/>
              <a:gd name="connsiteX2" fmla="*/ 0 w 3770200"/>
              <a:gd name="connsiteY2" fmla="*/ 6859430 h 685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0200" h="6859430">
                <a:moveTo>
                  <a:pt x="0" y="6859430"/>
                </a:moveTo>
                <a:lnTo>
                  <a:pt x="3770200" y="0"/>
                </a:lnTo>
                <a:lnTo>
                  <a:pt x="0" y="685943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10000">
                <a:srgbClr val="E2EDF7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06375">
            <a:solidFill>
              <a:srgbClr val="D19B42">
                <a:alpha val="32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印品黑体" panose="00000500000000000000" pitchFamily="2" charset="-122"/>
            </a:endParaRPr>
          </a:p>
        </p:txBody>
      </p:sp>
      <p:sp>
        <p:nvSpPr>
          <p:cNvPr id="23" name="矩形 19">
            <a:extLst>
              <a:ext uri="{FF2B5EF4-FFF2-40B4-BE49-F238E27FC236}">
                <a16:creationId xmlns:a16="http://schemas.microsoft.com/office/drawing/2014/main" id="{72B192C0-792C-491E-A11B-823B47FE2732}"/>
              </a:ext>
            </a:extLst>
          </p:cNvPr>
          <p:cNvSpPr/>
          <p:nvPr/>
        </p:nvSpPr>
        <p:spPr>
          <a:xfrm>
            <a:off x="1201786" y="2910863"/>
            <a:ext cx="98841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5400" b="1" dirty="0">
                <a:gradFill>
                  <a:gsLst>
                    <a:gs pos="95000">
                      <a:srgbClr val="D19B42">
                        <a:alpha val="30980"/>
                      </a:srgbClr>
                    </a:gs>
                    <a:gs pos="47000">
                      <a:srgbClr val="D19B42"/>
                    </a:gs>
                    <a:gs pos="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Arial Rounded MT Bold" panose="020F0704030504030204" pitchFamily="34" charset="0"/>
                <a:ea typeface="印品黑体" panose="00000500000000000000" pitchFamily="2" charset="-122"/>
              </a:rPr>
              <a:t>SCOP ASSESSORIA DIGITAL</a:t>
            </a:r>
            <a:endParaRPr lang="zh-CN" altLang="en-US" sz="5400" b="1" dirty="0">
              <a:gradFill>
                <a:gsLst>
                  <a:gs pos="95000">
                    <a:srgbClr val="D19B42">
                      <a:alpha val="30980"/>
                    </a:srgbClr>
                  </a:gs>
                  <a:gs pos="47000">
                    <a:srgbClr val="D19B42"/>
                  </a:gs>
                  <a:gs pos="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Arial Rounded MT Bold" panose="020F0704030504030204" pitchFamily="34" charset="0"/>
              <a:ea typeface="印品黑体" panose="00000500000000000000" pitchFamily="2" charset="-122"/>
            </a:endParaRPr>
          </a:p>
        </p:txBody>
      </p:sp>
      <p:sp>
        <p:nvSpPr>
          <p:cNvPr id="12" name="矩形 19">
            <a:extLst>
              <a:ext uri="{FF2B5EF4-FFF2-40B4-BE49-F238E27FC236}">
                <a16:creationId xmlns:a16="http://schemas.microsoft.com/office/drawing/2014/main" id="{4CE9C41B-1240-4CDD-99E0-C415F913E287}"/>
              </a:ext>
            </a:extLst>
          </p:cNvPr>
          <p:cNvSpPr/>
          <p:nvPr/>
        </p:nvSpPr>
        <p:spPr>
          <a:xfrm>
            <a:off x="87519" y="6324140"/>
            <a:ext cx="2098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000" b="1" dirty="0">
                <a:gradFill>
                  <a:gsLst>
                    <a:gs pos="95000">
                      <a:srgbClr val="D19B42">
                        <a:alpha val="30980"/>
                      </a:srgbClr>
                    </a:gs>
                    <a:gs pos="47000">
                      <a:srgbClr val="D19B42"/>
                    </a:gs>
                    <a:gs pos="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印品黑体" panose="00000500000000000000" pitchFamily="2" charset="-122"/>
                <a:ea typeface="印品黑体" panose="00000500000000000000" pitchFamily="2" charset="-122"/>
              </a:rPr>
              <a:t>Cacá Pescarolo</a:t>
            </a:r>
            <a:endParaRPr lang="zh-CN" altLang="en-US" sz="2000" b="1" dirty="0">
              <a:gradFill>
                <a:gsLst>
                  <a:gs pos="95000">
                    <a:srgbClr val="D19B42">
                      <a:alpha val="30980"/>
                    </a:srgbClr>
                  </a:gs>
                  <a:gs pos="47000">
                    <a:srgbClr val="D19B42"/>
                  </a:gs>
                  <a:gs pos="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矩形 19">
            <a:extLst>
              <a:ext uri="{FF2B5EF4-FFF2-40B4-BE49-F238E27FC236}">
                <a16:creationId xmlns:a16="http://schemas.microsoft.com/office/drawing/2014/main" id="{9BAB92C2-DDA6-45AD-B287-A613F8D1DDFC}"/>
              </a:ext>
            </a:extLst>
          </p:cNvPr>
          <p:cNvSpPr/>
          <p:nvPr/>
        </p:nvSpPr>
        <p:spPr>
          <a:xfrm>
            <a:off x="9564997" y="6356095"/>
            <a:ext cx="2318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000" b="1" dirty="0">
                <a:gradFill>
                  <a:gsLst>
                    <a:gs pos="95000">
                      <a:srgbClr val="D19B42">
                        <a:alpha val="30980"/>
                      </a:srgbClr>
                    </a:gs>
                    <a:gs pos="47000">
                      <a:srgbClr val="D19B42"/>
                    </a:gs>
                    <a:gs pos="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印品黑体" panose="00000500000000000000" pitchFamily="2" charset="-122"/>
                <a:ea typeface="印品黑体" panose="00000500000000000000" pitchFamily="2" charset="-122"/>
              </a:rPr>
              <a:t>(11) 98445-0207</a:t>
            </a:r>
            <a:endParaRPr lang="zh-CN" altLang="en-US" sz="2000" b="1" dirty="0">
              <a:gradFill>
                <a:gsLst>
                  <a:gs pos="95000">
                    <a:srgbClr val="D19B42">
                      <a:alpha val="30980"/>
                    </a:srgbClr>
                  </a:gs>
                  <a:gs pos="47000">
                    <a:srgbClr val="D19B42"/>
                  </a:gs>
                  <a:gs pos="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97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10">
            <a:extLst>
              <a:ext uri="{FF2B5EF4-FFF2-40B4-BE49-F238E27FC236}">
                <a16:creationId xmlns:a16="http://schemas.microsoft.com/office/drawing/2014/main" id="{1FC6F308-3D20-4886-8224-32158B898494}"/>
              </a:ext>
            </a:extLst>
          </p:cNvPr>
          <p:cNvSpPr/>
          <p:nvPr/>
        </p:nvSpPr>
        <p:spPr>
          <a:xfrm rot="7298421">
            <a:off x="6706365" y="-230866"/>
            <a:ext cx="3881693" cy="7532834"/>
          </a:xfrm>
          <a:custGeom>
            <a:avLst/>
            <a:gdLst>
              <a:gd name="connsiteX0" fmla="*/ 0 w 7540399"/>
              <a:gd name="connsiteY0" fmla="*/ 6859430 h 6859430"/>
              <a:gd name="connsiteX1" fmla="*/ 3770200 w 7540399"/>
              <a:gd name="connsiteY1" fmla="*/ 0 h 6859430"/>
              <a:gd name="connsiteX2" fmla="*/ 7540399 w 7540399"/>
              <a:gd name="connsiteY2" fmla="*/ 6859430 h 6859430"/>
              <a:gd name="connsiteX3" fmla="*/ 0 w 7540399"/>
              <a:gd name="connsiteY3" fmla="*/ 6859430 h 6859430"/>
              <a:gd name="connsiteX0" fmla="*/ 0 w 3770200"/>
              <a:gd name="connsiteY0" fmla="*/ 6859430 h 6859430"/>
              <a:gd name="connsiteX1" fmla="*/ 3770200 w 3770200"/>
              <a:gd name="connsiteY1" fmla="*/ 0 h 6859430"/>
              <a:gd name="connsiteX2" fmla="*/ 0 w 3770200"/>
              <a:gd name="connsiteY2" fmla="*/ 6859430 h 685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0200" h="6859430">
                <a:moveTo>
                  <a:pt x="0" y="6859430"/>
                </a:moveTo>
                <a:lnTo>
                  <a:pt x="3770200" y="0"/>
                </a:lnTo>
                <a:lnTo>
                  <a:pt x="0" y="6859430"/>
                </a:lnTo>
                <a:close/>
              </a:path>
            </a:pathLst>
          </a:custGeom>
          <a:noFill/>
          <a:ln w="206375">
            <a:solidFill>
              <a:srgbClr val="D19B42">
                <a:alpha val="3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" name="等腰三角形 10">
            <a:extLst>
              <a:ext uri="{FF2B5EF4-FFF2-40B4-BE49-F238E27FC236}">
                <a16:creationId xmlns:a16="http://schemas.microsoft.com/office/drawing/2014/main" id="{1FA19046-2609-4846-9A35-675D28551979}"/>
              </a:ext>
            </a:extLst>
          </p:cNvPr>
          <p:cNvSpPr/>
          <p:nvPr/>
        </p:nvSpPr>
        <p:spPr>
          <a:xfrm rot="21227758">
            <a:off x="1838736" y="119755"/>
            <a:ext cx="4300439" cy="6831591"/>
          </a:xfrm>
          <a:custGeom>
            <a:avLst/>
            <a:gdLst>
              <a:gd name="connsiteX0" fmla="*/ 0 w 7540399"/>
              <a:gd name="connsiteY0" fmla="*/ 6859430 h 6859430"/>
              <a:gd name="connsiteX1" fmla="*/ 3770200 w 7540399"/>
              <a:gd name="connsiteY1" fmla="*/ 0 h 6859430"/>
              <a:gd name="connsiteX2" fmla="*/ 7540399 w 7540399"/>
              <a:gd name="connsiteY2" fmla="*/ 6859430 h 6859430"/>
              <a:gd name="connsiteX3" fmla="*/ 0 w 7540399"/>
              <a:gd name="connsiteY3" fmla="*/ 6859430 h 6859430"/>
              <a:gd name="connsiteX0" fmla="*/ 0 w 3770200"/>
              <a:gd name="connsiteY0" fmla="*/ 6859430 h 6859430"/>
              <a:gd name="connsiteX1" fmla="*/ 3770200 w 3770200"/>
              <a:gd name="connsiteY1" fmla="*/ 0 h 6859430"/>
              <a:gd name="connsiteX2" fmla="*/ 0 w 3770200"/>
              <a:gd name="connsiteY2" fmla="*/ 6859430 h 685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0200" h="6859430">
                <a:moveTo>
                  <a:pt x="0" y="6859430"/>
                </a:moveTo>
                <a:lnTo>
                  <a:pt x="3770200" y="0"/>
                </a:lnTo>
                <a:lnTo>
                  <a:pt x="0" y="685943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10000">
                <a:srgbClr val="E2EDF7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06375">
            <a:solidFill>
              <a:srgbClr val="D19B42">
                <a:alpha val="3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0" name="等腰三角形 3">
            <a:extLst>
              <a:ext uri="{FF2B5EF4-FFF2-40B4-BE49-F238E27FC236}">
                <a16:creationId xmlns:a16="http://schemas.microsoft.com/office/drawing/2014/main" id="{F4E0AD09-493A-49F7-9DD8-834432483A3B}"/>
              </a:ext>
            </a:extLst>
          </p:cNvPr>
          <p:cNvSpPr/>
          <p:nvPr/>
        </p:nvSpPr>
        <p:spPr>
          <a:xfrm>
            <a:off x="4696314" y="1531855"/>
            <a:ext cx="2952206" cy="2351314"/>
          </a:xfrm>
          <a:prstGeom prst="triangle">
            <a:avLst>
              <a:gd name="adj" fmla="val 47680"/>
            </a:avLst>
          </a:prstGeom>
          <a:noFill/>
          <a:ln w="146050">
            <a:gradFill>
              <a:gsLst>
                <a:gs pos="21000">
                  <a:srgbClr val="D19B42"/>
                </a:gs>
                <a:gs pos="47000">
                  <a:srgbClr val="FFEEA9"/>
                </a:gs>
                <a:gs pos="73000">
                  <a:srgbClr val="D19B4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" name="等腰三角形 4">
            <a:extLst>
              <a:ext uri="{FF2B5EF4-FFF2-40B4-BE49-F238E27FC236}">
                <a16:creationId xmlns:a16="http://schemas.microsoft.com/office/drawing/2014/main" id="{80560AF0-D8CC-47A4-AA1A-10C99B62CD8E}"/>
              </a:ext>
            </a:extLst>
          </p:cNvPr>
          <p:cNvSpPr/>
          <p:nvPr/>
        </p:nvSpPr>
        <p:spPr>
          <a:xfrm rot="10800000">
            <a:off x="3713816" y="1471149"/>
            <a:ext cx="4764368" cy="3915699"/>
          </a:xfrm>
          <a:prstGeom prst="triangle">
            <a:avLst/>
          </a:prstGeom>
          <a:noFill/>
          <a:ln w="28575">
            <a:solidFill>
              <a:srgbClr val="D19B42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" name="矩形 5">
            <a:extLst>
              <a:ext uri="{FF2B5EF4-FFF2-40B4-BE49-F238E27FC236}">
                <a16:creationId xmlns:a16="http://schemas.microsoft.com/office/drawing/2014/main" id="{531894BF-ED30-4AAC-8FA3-BCB32E1E03AF}"/>
              </a:ext>
            </a:extLst>
          </p:cNvPr>
          <p:cNvSpPr/>
          <p:nvPr/>
        </p:nvSpPr>
        <p:spPr>
          <a:xfrm>
            <a:off x="5628179" y="2413336"/>
            <a:ext cx="10374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</a:rPr>
              <a:t>03</a:t>
            </a:r>
            <a:endParaRPr lang="zh-CN" altLang="en-US" sz="6000" dirty="0">
              <a:solidFill>
                <a:schemeClr val="bg1">
                  <a:lumMod val="85000"/>
                </a:schemeClr>
              </a:solidFill>
              <a:ea typeface="印品黑体" panose="00000500000000000000" pitchFamily="2" charset="-122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60074ABB-23CD-44A7-8A9C-8E4BE3170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7644" y="4186367"/>
            <a:ext cx="4096711" cy="77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indent="0" algn="ctr" defTabSz="914126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pt-BR" altLang="en-US" sz="4399" b="1" dirty="0">
                <a:gradFill>
                  <a:gsLst>
                    <a:gs pos="55000">
                      <a:srgbClr val="D19B42"/>
                    </a:gs>
                    <a:gs pos="100000">
                      <a:srgbClr val="FFEEA9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ea typeface="印品黑体" panose="00000500000000000000" pitchFamily="2" charset="-122"/>
                <a:cs typeface="Aharoni" panose="02010803020104030203" pitchFamily="2" charset="-79"/>
              </a:rPr>
              <a:t>PROCESSO</a:t>
            </a:r>
            <a:endParaRPr kumimoji="1" lang="id-ID" altLang="en-US" sz="4399" b="1" dirty="0">
              <a:gradFill>
                <a:gsLst>
                  <a:gs pos="55000">
                    <a:srgbClr val="D19B42"/>
                  </a:gs>
                  <a:gs pos="100000">
                    <a:srgbClr val="FFEEA9"/>
                  </a:gs>
                </a:gsLst>
                <a:lin ang="5400000" scaled="1"/>
              </a:gradFill>
              <a:latin typeface="Arial Rounded MT Bold" panose="020F0704030504030204" pitchFamily="34" charset="0"/>
              <a:ea typeface="印品黑体" panose="00000500000000000000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410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D5CF3B-260A-4F13-BBB6-38F31E8DF420}"/>
              </a:ext>
            </a:extLst>
          </p:cNvPr>
          <p:cNvSpPr txBox="1">
            <a:spLocks/>
          </p:cNvSpPr>
          <p:nvPr/>
        </p:nvSpPr>
        <p:spPr>
          <a:xfrm>
            <a:off x="1478759" y="2162504"/>
            <a:ext cx="3964098" cy="7080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kern="1200" spc="-15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914126" fontAlgn="base" latinLnBrk="0">
              <a:lnSpc>
                <a:spcPct val="110000"/>
              </a:lnSpc>
              <a:spcAft>
                <a:spcPct val="0"/>
              </a:spcAft>
              <a:defRPr/>
            </a:pPr>
            <a:r>
              <a:rPr kumimoji="1" lang="pt-BR" altLang="zh-CN" sz="4399" b="1" dirty="0">
                <a:gradFill>
                  <a:gsLst>
                    <a:gs pos="55000">
                      <a:srgbClr val="D19B42"/>
                    </a:gs>
                    <a:gs pos="100000">
                      <a:srgbClr val="FFEEA9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ea typeface="印品黑体" panose="00000500000000000000" pitchFamily="2" charset="-122"/>
                <a:cs typeface="Aharoni" panose="02010803020104030203" pitchFamily="2" charset="-79"/>
              </a:rPr>
              <a:t>PASSO</a:t>
            </a:r>
            <a:endParaRPr kumimoji="1" lang="ko-KR" altLang="en-US" sz="4399" b="1" dirty="0">
              <a:gradFill>
                <a:gsLst>
                  <a:gs pos="55000">
                    <a:srgbClr val="D19B42"/>
                  </a:gs>
                  <a:gs pos="100000">
                    <a:srgbClr val="FFEEA9"/>
                  </a:gs>
                </a:gsLst>
                <a:lin ang="5400000" scaled="1"/>
              </a:gradFill>
              <a:latin typeface="Arial Rounded MT Bold" panose="020F0704030504030204" pitchFamily="34" charset="0"/>
              <a:ea typeface="印品黑体" panose="00000500000000000000" pitchFamily="2" charset="-122"/>
              <a:cs typeface="Aharoni" panose="02010803020104030203" pitchFamily="2" charset="-79"/>
            </a:endParaRPr>
          </a:p>
        </p:txBody>
      </p:sp>
      <p:grpSp>
        <p:nvGrpSpPr>
          <p:cNvPr id="4" name="그룹 109">
            <a:extLst>
              <a:ext uri="{FF2B5EF4-FFF2-40B4-BE49-F238E27FC236}">
                <a16:creationId xmlns:a16="http://schemas.microsoft.com/office/drawing/2014/main" id="{CBC39946-0494-4882-A8C3-6A18104C030E}"/>
              </a:ext>
            </a:extLst>
          </p:cNvPr>
          <p:cNvGrpSpPr/>
          <p:nvPr/>
        </p:nvGrpSpPr>
        <p:grpSpPr>
          <a:xfrm rot="16200000">
            <a:off x="1166409" y="2503688"/>
            <a:ext cx="588840" cy="558288"/>
            <a:chOff x="3960028" y="3302979"/>
            <a:chExt cx="754291" cy="715154"/>
          </a:xfrm>
        </p:grpSpPr>
        <p:cxnSp>
          <p:nvCxnSpPr>
            <p:cNvPr id="5" name="직선 연결선 110">
              <a:extLst>
                <a:ext uri="{FF2B5EF4-FFF2-40B4-BE49-F238E27FC236}">
                  <a16:creationId xmlns:a16="http://schemas.microsoft.com/office/drawing/2014/main" id="{FD466F63-A0D8-42FB-84B0-B7A9D5F180DD}"/>
                </a:ext>
              </a:extLst>
            </p:cNvPr>
            <p:cNvCxnSpPr/>
            <p:nvPr/>
          </p:nvCxnSpPr>
          <p:spPr>
            <a:xfrm>
              <a:off x="3960028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111">
              <a:extLst>
                <a:ext uri="{FF2B5EF4-FFF2-40B4-BE49-F238E27FC236}">
                  <a16:creationId xmlns:a16="http://schemas.microsoft.com/office/drawing/2014/main" id="{E95B9888-19E7-43C6-A4FF-329C22B37166}"/>
                </a:ext>
              </a:extLst>
            </p:cNvPr>
            <p:cNvCxnSpPr/>
            <p:nvPr/>
          </p:nvCxnSpPr>
          <p:spPr>
            <a:xfrm>
              <a:off x="3962409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121">
            <a:extLst>
              <a:ext uri="{FF2B5EF4-FFF2-40B4-BE49-F238E27FC236}">
                <a16:creationId xmlns:a16="http://schemas.microsoft.com/office/drawing/2014/main" id="{31F15B89-4E6F-47A7-BD71-6A371934284C}"/>
              </a:ext>
            </a:extLst>
          </p:cNvPr>
          <p:cNvGrpSpPr/>
          <p:nvPr/>
        </p:nvGrpSpPr>
        <p:grpSpPr>
          <a:xfrm>
            <a:off x="1184339" y="1047541"/>
            <a:ext cx="588840" cy="558288"/>
            <a:chOff x="3982996" y="3302979"/>
            <a:chExt cx="754291" cy="715154"/>
          </a:xfrm>
        </p:grpSpPr>
        <p:cxnSp>
          <p:nvCxnSpPr>
            <p:cNvPr id="8" name="직선 연결선 122">
              <a:extLst>
                <a:ext uri="{FF2B5EF4-FFF2-40B4-BE49-F238E27FC236}">
                  <a16:creationId xmlns:a16="http://schemas.microsoft.com/office/drawing/2014/main" id="{C0F1F560-092A-4304-8E2D-521C21678ACA}"/>
                </a:ext>
              </a:extLst>
            </p:cNvPr>
            <p:cNvCxnSpPr/>
            <p:nvPr/>
          </p:nvCxnSpPr>
          <p:spPr>
            <a:xfrm>
              <a:off x="3982996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123">
              <a:extLst>
                <a:ext uri="{FF2B5EF4-FFF2-40B4-BE49-F238E27FC236}">
                  <a16:creationId xmlns:a16="http://schemas.microsoft.com/office/drawing/2014/main" id="{0A538C84-4110-446F-87EA-2DE43A0A9E91}"/>
                </a:ext>
              </a:extLst>
            </p:cNvPr>
            <p:cNvCxnSpPr/>
            <p:nvPr/>
          </p:nvCxnSpPr>
          <p:spPr>
            <a:xfrm>
              <a:off x="3985377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124">
            <a:extLst>
              <a:ext uri="{FF2B5EF4-FFF2-40B4-BE49-F238E27FC236}">
                <a16:creationId xmlns:a16="http://schemas.microsoft.com/office/drawing/2014/main" id="{4E1E03F5-4237-4CB2-BEEF-F69F2BDA579B}"/>
              </a:ext>
            </a:extLst>
          </p:cNvPr>
          <p:cNvGrpSpPr/>
          <p:nvPr/>
        </p:nvGrpSpPr>
        <p:grpSpPr>
          <a:xfrm rot="10800000">
            <a:off x="5199312" y="2503688"/>
            <a:ext cx="588840" cy="558288"/>
            <a:chOff x="3960028" y="3302979"/>
            <a:chExt cx="754291" cy="715154"/>
          </a:xfrm>
        </p:grpSpPr>
        <p:cxnSp>
          <p:nvCxnSpPr>
            <p:cNvPr id="12" name="직선 연결선 125">
              <a:extLst>
                <a:ext uri="{FF2B5EF4-FFF2-40B4-BE49-F238E27FC236}">
                  <a16:creationId xmlns:a16="http://schemas.microsoft.com/office/drawing/2014/main" id="{9A1113FF-7FC1-4387-AD20-E76016F7CDD9}"/>
                </a:ext>
              </a:extLst>
            </p:cNvPr>
            <p:cNvCxnSpPr/>
            <p:nvPr/>
          </p:nvCxnSpPr>
          <p:spPr>
            <a:xfrm>
              <a:off x="3960028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6">
              <a:extLst>
                <a:ext uri="{FF2B5EF4-FFF2-40B4-BE49-F238E27FC236}">
                  <a16:creationId xmlns:a16="http://schemas.microsoft.com/office/drawing/2014/main" id="{9665F26E-13D5-4D17-B3FC-335E4F451F03}"/>
                </a:ext>
              </a:extLst>
            </p:cNvPr>
            <p:cNvCxnSpPr/>
            <p:nvPr/>
          </p:nvCxnSpPr>
          <p:spPr>
            <a:xfrm>
              <a:off x="3962409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27">
            <a:extLst>
              <a:ext uri="{FF2B5EF4-FFF2-40B4-BE49-F238E27FC236}">
                <a16:creationId xmlns:a16="http://schemas.microsoft.com/office/drawing/2014/main" id="{92575823-BB57-4D12-8DED-3E7CDBD5F8F5}"/>
              </a:ext>
            </a:extLst>
          </p:cNvPr>
          <p:cNvGrpSpPr/>
          <p:nvPr/>
        </p:nvGrpSpPr>
        <p:grpSpPr>
          <a:xfrm rot="5400000">
            <a:off x="5199312" y="1047541"/>
            <a:ext cx="588840" cy="558288"/>
            <a:chOff x="3960028" y="3302979"/>
            <a:chExt cx="754291" cy="715154"/>
          </a:xfrm>
        </p:grpSpPr>
        <p:cxnSp>
          <p:nvCxnSpPr>
            <p:cNvPr id="15" name="직선 연결선 128">
              <a:extLst>
                <a:ext uri="{FF2B5EF4-FFF2-40B4-BE49-F238E27FC236}">
                  <a16:creationId xmlns:a16="http://schemas.microsoft.com/office/drawing/2014/main" id="{453FDEFC-05EF-4717-BB17-030119D2FA5A}"/>
                </a:ext>
              </a:extLst>
            </p:cNvPr>
            <p:cNvCxnSpPr/>
            <p:nvPr/>
          </p:nvCxnSpPr>
          <p:spPr>
            <a:xfrm>
              <a:off x="3960028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29">
              <a:extLst>
                <a:ext uri="{FF2B5EF4-FFF2-40B4-BE49-F238E27FC236}">
                  <a16:creationId xmlns:a16="http://schemas.microsoft.com/office/drawing/2014/main" id="{C976CD13-B381-427C-ABA3-3F7DAFF96454}"/>
                </a:ext>
              </a:extLst>
            </p:cNvPr>
            <p:cNvCxnSpPr/>
            <p:nvPr/>
          </p:nvCxnSpPr>
          <p:spPr>
            <a:xfrm>
              <a:off x="3962409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텍스트 개체 틀 219">
            <a:extLst>
              <a:ext uri="{FF2B5EF4-FFF2-40B4-BE49-F238E27FC236}">
                <a16:creationId xmlns:a16="http://schemas.microsoft.com/office/drawing/2014/main" id="{EB170D24-4ACF-4B8B-9498-252A63E3B650}"/>
              </a:ext>
            </a:extLst>
          </p:cNvPr>
          <p:cNvSpPr txBox="1">
            <a:spLocks/>
          </p:cNvSpPr>
          <p:nvPr/>
        </p:nvSpPr>
        <p:spPr>
          <a:xfrm>
            <a:off x="1435730" y="1282700"/>
            <a:ext cx="1263927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lang="ko-KR" altLang="en-US" sz="6600" b="1" kern="1200" dirty="0">
                <a:solidFill>
                  <a:srgbClr val="00AE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D4B57C"/>
                </a:solidFill>
              </a:rPr>
              <a:t>01</a:t>
            </a:r>
            <a:endParaRPr lang="en-US" dirty="0">
              <a:solidFill>
                <a:srgbClr val="D4B57C"/>
              </a:solidFill>
            </a:endParaRPr>
          </a:p>
        </p:txBody>
      </p:sp>
      <p:grpSp>
        <p:nvGrpSpPr>
          <p:cNvPr id="18" name="组合 47">
            <a:extLst>
              <a:ext uri="{FF2B5EF4-FFF2-40B4-BE49-F238E27FC236}">
                <a16:creationId xmlns:a16="http://schemas.microsoft.com/office/drawing/2014/main" id="{F61FEBD1-E502-4060-A2E2-4A65FF191BC0}"/>
              </a:ext>
            </a:extLst>
          </p:cNvPr>
          <p:cNvGrpSpPr/>
          <p:nvPr/>
        </p:nvGrpSpPr>
        <p:grpSpPr>
          <a:xfrm>
            <a:off x="1200150" y="3342375"/>
            <a:ext cx="8314399" cy="890257"/>
            <a:chOff x="1200150" y="3342375"/>
            <a:chExt cx="8314399" cy="890257"/>
          </a:xfrm>
        </p:grpSpPr>
        <p:grpSp>
          <p:nvGrpSpPr>
            <p:cNvPr id="19" name="그룹 130">
              <a:extLst>
                <a:ext uri="{FF2B5EF4-FFF2-40B4-BE49-F238E27FC236}">
                  <a16:creationId xmlns:a16="http://schemas.microsoft.com/office/drawing/2014/main" id="{F9F15CCA-622D-4364-A359-7B47869A97BD}"/>
                </a:ext>
              </a:extLst>
            </p:cNvPr>
            <p:cNvGrpSpPr/>
            <p:nvPr/>
          </p:nvGrpSpPr>
          <p:grpSpPr>
            <a:xfrm>
              <a:off x="1200150" y="3452121"/>
              <a:ext cx="8314399" cy="780511"/>
              <a:chOff x="103817" y="4082780"/>
              <a:chExt cx="8102339" cy="624796"/>
            </a:xfrm>
          </p:grpSpPr>
          <p:cxnSp>
            <p:nvCxnSpPr>
              <p:cNvPr id="21" name="직선 연결선 98">
                <a:extLst>
                  <a:ext uri="{FF2B5EF4-FFF2-40B4-BE49-F238E27FC236}">
                    <a16:creationId xmlns:a16="http://schemas.microsoft.com/office/drawing/2014/main" id="{CF96680A-6A10-49E8-B9DC-A9D9698D8D9A}"/>
                  </a:ext>
                </a:extLst>
              </p:cNvPr>
              <p:cNvCxnSpPr>
                <a:endCxn id="20" idx="2"/>
              </p:cNvCxnSpPr>
              <p:nvPr userDrawn="1"/>
            </p:nvCxnSpPr>
            <p:spPr>
              <a:xfrm>
                <a:off x="103817" y="4084739"/>
                <a:ext cx="7085786" cy="0"/>
              </a:xfrm>
              <a:prstGeom prst="line">
                <a:avLst/>
              </a:prstGeom>
              <a:ln w="25400">
                <a:solidFill>
                  <a:srgbClr val="D4B5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99">
                <a:extLst>
                  <a:ext uri="{FF2B5EF4-FFF2-40B4-BE49-F238E27FC236}">
                    <a16:creationId xmlns:a16="http://schemas.microsoft.com/office/drawing/2014/main" id="{54454C82-F5D9-4629-928C-93EB0A4328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1000" y="4082780"/>
                <a:ext cx="895156" cy="624796"/>
              </a:xfrm>
              <a:prstGeom prst="line">
                <a:avLst/>
              </a:prstGeom>
              <a:ln w="25400">
                <a:solidFill>
                  <a:srgbClr val="D4B5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54">
              <a:extLst>
                <a:ext uri="{FF2B5EF4-FFF2-40B4-BE49-F238E27FC236}">
                  <a16:creationId xmlns:a16="http://schemas.microsoft.com/office/drawing/2014/main" id="{657E1DC7-267B-4FC5-B6A5-B501E7BD1525}"/>
                </a:ext>
              </a:extLst>
            </p:cNvPr>
            <p:cNvSpPr/>
            <p:nvPr/>
          </p:nvSpPr>
          <p:spPr>
            <a:xfrm>
              <a:off x="8471390" y="3342375"/>
              <a:ext cx="224389" cy="224389"/>
            </a:xfrm>
            <a:prstGeom prst="ellipse">
              <a:avLst/>
            </a:prstGeom>
            <a:solidFill>
              <a:srgbClr val="D4B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文本框 42">
            <a:extLst>
              <a:ext uri="{FF2B5EF4-FFF2-40B4-BE49-F238E27FC236}">
                <a16:creationId xmlns:a16="http://schemas.microsoft.com/office/drawing/2014/main" id="{F59F5A58-DCF1-4B46-867A-4763D9D4FB3A}"/>
              </a:ext>
            </a:extLst>
          </p:cNvPr>
          <p:cNvSpPr txBox="1"/>
          <p:nvPr/>
        </p:nvSpPr>
        <p:spPr>
          <a:xfrm>
            <a:off x="1144988" y="3632467"/>
            <a:ext cx="74509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zh-CN" sz="2400" b="1" dirty="0">
                <a:solidFill>
                  <a:schemeClr val="bg2"/>
                </a:solidFill>
                <a:cs typeface="Calibri" panose="020F0502020204030204" pitchFamily="34" charset="0"/>
                <a:sym typeface="+mn-lt"/>
              </a:rPr>
              <a:t>UMA CONVERSA SEM COMPROMISSO PARA ENTENDERMOS O OBJETIVO DO  NOSSO FUTURO PARCEIRO E PARA EXPLICARMOS NOSSA FORMA DE TRABALHO.</a:t>
            </a:r>
          </a:p>
          <a:p>
            <a:pPr algn="just"/>
            <a:r>
              <a:rPr lang="pt-BR" altLang="zh-CN" sz="2400" b="1" dirty="0">
                <a:solidFill>
                  <a:schemeClr val="bg2"/>
                </a:solidFill>
                <a:cs typeface="Calibri" panose="020F0502020204030204" pitchFamily="34" charset="0"/>
                <a:sym typeface="+mn-lt"/>
              </a:rPr>
              <a:t>NESSE PRIMEIRO PASSO, BUSCAMOS ENTENDER O</a:t>
            </a:r>
            <a:r>
              <a:rPr lang="pt-BR" sz="2400" b="1" spc="51" dirty="0">
                <a:solidFill>
                  <a:schemeClr val="bg2"/>
                </a:solidFill>
                <a:cs typeface="Calibri" panose="020F0502020204030204" pitchFamily="34" charset="0"/>
              </a:rPr>
              <a:t> PRODUTO, CENÁRIO E A FORÇA DO DIGITAL DO CLIENTE.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D0649D9-7A03-4D2C-BA6D-3612F9CBA8AA}"/>
              </a:ext>
            </a:extLst>
          </p:cNvPr>
          <p:cNvGrpSpPr/>
          <p:nvPr/>
        </p:nvGrpSpPr>
        <p:grpSpPr>
          <a:xfrm>
            <a:off x="9305673" y="4061835"/>
            <a:ext cx="7694891" cy="6108186"/>
            <a:chOff x="5413866" y="604629"/>
            <a:chExt cx="5363489" cy="3944392"/>
          </a:xfrm>
        </p:grpSpPr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97D6365D-94B6-4F40-8112-B3B2AE9B5265}"/>
                </a:ext>
              </a:extLst>
            </p:cNvPr>
            <p:cNvCxnSpPr/>
            <p:nvPr/>
          </p:nvCxnSpPr>
          <p:spPr>
            <a:xfrm>
              <a:off x="5596851" y="740977"/>
              <a:ext cx="5180396" cy="1511300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929B53D-3211-4426-BAA1-0CCC55A650DE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81" y="740977"/>
              <a:ext cx="1627112" cy="3713196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AC74CBE-3C75-4ECA-B103-75C325CCEA14}"/>
                </a:ext>
              </a:extLst>
            </p:cNvPr>
            <p:cNvSpPr/>
            <p:nvPr/>
          </p:nvSpPr>
          <p:spPr>
            <a:xfrm>
              <a:off x="10633355" y="2179947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9DCA512A-0A18-4FC4-8C11-B9E62DC5D9BF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H="1">
              <a:off x="7177595" y="2302859"/>
              <a:ext cx="3476848" cy="2084032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EF7F1473-2840-444F-956E-988F1C50D867}"/>
                </a:ext>
              </a:extLst>
            </p:cNvPr>
            <p:cNvSpPr/>
            <p:nvPr/>
          </p:nvSpPr>
          <p:spPr>
            <a:xfrm>
              <a:off x="7093854" y="4299398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DE88D0D2-AFC8-4822-BE89-54126A3EAA25}"/>
                </a:ext>
              </a:extLst>
            </p:cNvPr>
            <p:cNvSpPr/>
            <p:nvPr/>
          </p:nvSpPr>
          <p:spPr>
            <a:xfrm>
              <a:off x="5468050" y="650761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086CCE8-8666-46BD-9FCA-89B20593ED8D}"/>
                </a:ext>
              </a:extLst>
            </p:cNvPr>
            <p:cNvSpPr/>
            <p:nvPr/>
          </p:nvSpPr>
          <p:spPr>
            <a:xfrm>
              <a:off x="8673858" y="604629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EB1D9379-EC05-48F5-91F3-E163264BAB16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5455352" y="676629"/>
              <a:ext cx="3218506" cy="1693580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C9277EAB-2202-4428-AD44-8C7646584F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4761" y="2393808"/>
              <a:ext cx="3913871" cy="2079718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392768F7-ABBF-475A-8929-C5E59CA093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8157" y="754328"/>
              <a:ext cx="1797098" cy="2247249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0DA1C70A-0DF4-4C30-913D-D0DB24910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401" y="767028"/>
              <a:ext cx="810321" cy="2005949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54285A72-F1B0-4406-A2D4-84BEDDAB9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0480" y="2749982"/>
              <a:ext cx="1575420" cy="1784343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8F84C013-9BF3-4100-90DF-A2764BE1C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2720" y="3034404"/>
              <a:ext cx="1088876" cy="1464523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2ADB6EEA-8877-48C2-A753-4B3AE28897DE}"/>
                </a:ext>
              </a:extLst>
            </p:cNvPr>
            <p:cNvSpPr/>
            <p:nvPr/>
          </p:nvSpPr>
          <p:spPr>
            <a:xfrm>
              <a:off x="5413866" y="2310009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ED74DCC1-9D76-4DB0-97F2-A94D3D73B092}"/>
                </a:ext>
              </a:extLst>
            </p:cNvPr>
            <p:cNvSpPr/>
            <p:nvPr/>
          </p:nvSpPr>
          <p:spPr>
            <a:xfrm>
              <a:off x="10522178" y="2951428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CFEDEA43-3637-4831-969C-6DB28A419579}"/>
                </a:ext>
              </a:extLst>
            </p:cNvPr>
            <p:cNvSpPr/>
            <p:nvPr/>
          </p:nvSpPr>
          <p:spPr>
            <a:xfrm>
              <a:off x="9393142" y="4405021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4576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D5CF3B-260A-4F13-BBB6-38F31E8DF420}"/>
              </a:ext>
            </a:extLst>
          </p:cNvPr>
          <p:cNvSpPr txBox="1">
            <a:spLocks/>
          </p:cNvSpPr>
          <p:nvPr/>
        </p:nvSpPr>
        <p:spPr>
          <a:xfrm>
            <a:off x="1478759" y="2162504"/>
            <a:ext cx="3964098" cy="7080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kern="1200" spc="-15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914126" fontAlgn="base" latinLnBrk="0">
              <a:lnSpc>
                <a:spcPct val="110000"/>
              </a:lnSpc>
              <a:spcAft>
                <a:spcPct val="0"/>
              </a:spcAft>
              <a:defRPr/>
            </a:pPr>
            <a:r>
              <a:rPr kumimoji="1" lang="pt-BR" altLang="zh-CN" sz="4399" b="1" dirty="0">
                <a:gradFill>
                  <a:gsLst>
                    <a:gs pos="55000">
                      <a:srgbClr val="D19B42"/>
                    </a:gs>
                    <a:gs pos="100000">
                      <a:srgbClr val="FFEEA9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ea typeface="印品黑体" panose="00000500000000000000" pitchFamily="2" charset="-122"/>
                <a:cs typeface="Aharoni" panose="02010803020104030203" pitchFamily="2" charset="-79"/>
              </a:rPr>
              <a:t>PASSO</a:t>
            </a:r>
            <a:endParaRPr kumimoji="1" lang="ko-KR" altLang="en-US" sz="4399" b="1" dirty="0">
              <a:gradFill>
                <a:gsLst>
                  <a:gs pos="55000">
                    <a:srgbClr val="D19B42"/>
                  </a:gs>
                  <a:gs pos="100000">
                    <a:srgbClr val="FFEEA9"/>
                  </a:gs>
                </a:gsLst>
                <a:lin ang="5400000" scaled="1"/>
              </a:gradFill>
              <a:latin typeface="Arial Rounded MT Bold" panose="020F0704030504030204" pitchFamily="34" charset="0"/>
              <a:ea typeface="印品黑体" panose="00000500000000000000" pitchFamily="2" charset="-122"/>
              <a:cs typeface="Aharoni" panose="02010803020104030203" pitchFamily="2" charset="-79"/>
            </a:endParaRPr>
          </a:p>
        </p:txBody>
      </p:sp>
      <p:grpSp>
        <p:nvGrpSpPr>
          <p:cNvPr id="4" name="그룹 109">
            <a:extLst>
              <a:ext uri="{FF2B5EF4-FFF2-40B4-BE49-F238E27FC236}">
                <a16:creationId xmlns:a16="http://schemas.microsoft.com/office/drawing/2014/main" id="{CBC39946-0494-4882-A8C3-6A18104C030E}"/>
              </a:ext>
            </a:extLst>
          </p:cNvPr>
          <p:cNvGrpSpPr/>
          <p:nvPr/>
        </p:nvGrpSpPr>
        <p:grpSpPr>
          <a:xfrm rot="16200000">
            <a:off x="1166409" y="2503688"/>
            <a:ext cx="588840" cy="558288"/>
            <a:chOff x="3960028" y="3302979"/>
            <a:chExt cx="754291" cy="715154"/>
          </a:xfrm>
        </p:grpSpPr>
        <p:cxnSp>
          <p:nvCxnSpPr>
            <p:cNvPr id="5" name="직선 연결선 110">
              <a:extLst>
                <a:ext uri="{FF2B5EF4-FFF2-40B4-BE49-F238E27FC236}">
                  <a16:creationId xmlns:a16="http://schemas.microsoft.com/office/drawing/2014/main" id="{FD466F63-A0D8-42FB-84B0-B7A9D5F180DD}"/>
                </a:ext>
              </a:extLst>
            </p:cNvPr>
            <p:cNvCxnSpPr/>
            <p:nvPr/>
          </p:nvCxnSpPr>
          <p:spPr>
            <a:xfrm>
              <a:off x="3960028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111">
              <a:extLst>
                <a:ext uri="{FF2B5EF4-FFF2-40B4-BE49-F238E27FC236}">
                  <a16:creationId xmlns:a16="http://schemas.microsoft.com/office/drawing/2014/main" id="{E95B9888-19E7-43C6-A4FF-329C22B37166}"/>
                </a:ext>
              </a:extLst>
            </p:cNvPr>
            <p:cNvCxnSpPr/>
            <p:nvPr/>
          </p:nvCxnSpPr>
          <p:spPr>
            <a:xfrm>
              <a:off x="3962409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121">
            <a:extLst>
              <a:ext uri="{FF2B5EF4-FFF2-40B4-BE49-F238E27FC236}">
                <a16:creationId xmlns:a16="http://schemas.microsoft.com/office/drawing/2014/main" id="{31F15B89-4E6F-47A7-BD71-6A371934284C}"/>
              </a:ext>
            </a:extLst>
          </p:cNvPr>
          <p:cNvGrpSpPr/>
          <p:nvPr/>
        </p:nvGrpSpPr>
        <p:grpSpPr>
          <a:xfrm>
            <a:off x="1184339" y="1047541"/>
            <a:ext cx="588840" cy="558288"/>
            <a:chOff x="3982996" y="3302979"/>
            <a:chExt cx="754291" cy="715154"/>
          </a:xfrm>
        </p:grpSpPr>
        <p:cxnSp>
          <p:nvCxnSpPr>
            <p:cNvPr id="8" name="직선 연결선 122">
              <a:extLst>
                <a:ext uri="{FF2B5EF4-FFF2-40B4-BE49-F238E27FC236}">
                  <a16:creationId xmlns:a16="http://schemas.microsoft.com/office/drawing/2014/main" id="{C0F1F560-092A-4304-8E2D-521C21678ACA}"/>
                </a:ext>
              </a:extLst>
            </p:cNvPr>
            <p:cNvCxnSpPr/>
            <p:nvPr/>
          </p:nvCxnSpPr>
          <p:spPr>
            <a:xfrm>
              <a:off x="3982996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123">
              <a:extLst>
                <a:ext uri="{FF2B5EF4-FFF2-40B4-BE49-F238E27FC236}">
                  <a16:creationId xmlns:a16="http://schemas.microsoft.com/office/drawing/2014/main" id="{0A538C84-4110-446F-87EA-2DE43A0A9E91}"/>
                </a:ext>
              </a:extLst>
            </p:cNvPr>
            <p:cNvCxnSpPr/>
            <p:nvPr/>
          </p:nvCxnSpPr>
          <p:spPr>
            <a:xfrm>
              <a:off x="3985377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124">
            <a:extLst>
              <a:ext uri="{FF2B5EF4-FFF2-40B4-BE49-F238E27FC236}">
                <a16:creationId xmlns:a16="http://schemas.microsoft.com/office/drawing/2014/main" id="{4E1E03F5-4237-4CB2-BEEF-F69F2BDA579B}"/>
              </a:ext>
            </a:extLst>
          </p:cNvPr>
          <p:cNvGrpSpPr/>
          <p:nvPr/>
        </p:nvGrpSpPr>
        <p:grpSpPr>
          <a:xfrm rot="10800000">
            <a:off x="5199312" y="2503688"/>
            <a:ext cx="588840" cy="558288"/>
            <a:chOff x="3960028" y="3302979"/>
            <a:chExt cx="754291" cy="715154"/>
          </a:xfrm>
        </p:grpSpPr>
        <p:cxnSp>
          <p:nvCxnSpPr>
            <p:cNvPr id="12" name="직선 연결선 125">
              <a:extLst>
                <a:ext uri="{FF2B5EF4-FFF2-40B4-BE49-F238E27FC236}">
                  <a16:creationId xmlns:a16="http://schemas.microsoft.com/office/drawing/2014/main" id="{9A1113FF-7FC1-4387-AD20-E76016F7CDD9}"/>
                </a:ext>
              </a:extLst>
            </p:cNvPr>
            <p:cNvCxnSpPr/>
            <p:nvPr/>
          </p:nvCxnSpPr>
          <p:spPr>
            <a:xfrm>
              <a:off x="3960028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6">
              <a:extLst>
                <a:ext uri="{FF2B5EF4-FFF2-40B4-BE49-F238E27FC236}">
                  <a16:creationId xmlns:a16="http://schemas.microsoft.com/office/drawing/2014/main" id="{9665F26E-13D5-4D17-B3FC-335E4F451F03}"/>
                </a:ext>
              </a:extLst>
            </p:cNvPr>
            <p:cNvCxnSpPr/>
            <p:nvPr/>
          </p:nvCxnSpPr>
          <p:spPr>
            <a:xfrm>
              <a:off x="3962409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27">
            <a:extLst>
              <a:ext uri="{FF2B5EF4-FFF2-40B4-BE49-F238E27FC236}">
                <a16:creationId xmlns:a16="http://schemas.microsoft.com/office/drawing/2014/main" id="{92575823-BB57-4D12-8DED-3E7CDBD5F8F5}"/>
              </a:ext>
            </a:extLst>
          </p:cNvPr>
          <p:cNvGrpSpPr/>
          <p:nvPr/>
        </p:nvGrpSpPr>
        <p:grpSpPr>
          <a:xfrm rot="5400000">
            <a:off x="5199312" y="1047541"/>
            <a:ext cx="588840" cy="558288"/>
            <a:chOff x="3960028" y="3302979"/>
            <a:chExt cx="754291" cy="715154"/>
          </a:xfrm>
        </p:grpSpPr>
        <p:cxnSp>
          <p:nvCxnSpPr>
            <p:cNvPr id="15" name="직선 연결선 128">
              <a:extLst>
                <a:ext uri="{FF2B5EF4-FFF2-40B4-BE49-F238E27FC236}">
                  <a16:creationId xmlns:a16="http://schemas.microsoft.com/office/drawing/2014/main" id="{453FDEFC-05EF-4717-BB17-030119D2FA5A}"/>
                </a:ext>
              </a:extLst>
            </p:cNvPr>
            <p:cNvCxnSpPr/>
            <p:nvPr/>
          </p:nvCxnSpPr>
          <p:spPr>
            <a:xfrm>
              <a:off x="3960028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29">
              <a:extLst>
                <a:ext uri="{FF2B5EF4-FFF2-40B4-BE49-F238E27FC236}">
                  <a16:creationId xmlns:a16="http://schemas.microsoft.com/office/drawing/2014/main" id="{C976CD13-B381-427C-ABA3-3F7DAFF96454}"/>
                </a:ext>
              </a:extLst>
            </p:cNvPr>
            <p:cNvCxnSpPr/>
            <p:nvPr/>
          </p:nvCxnSpPr>
          <p:spPr>
            <a:xfrm>
              <a:off x="3962409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텍스트 개체 틀 219">
            <a:extLst>
              <a:ext uri="{FF2B5EF4-FFF2-40B4-BE49-F238E27FC236}">
                <a16:creationId xmlns:a16="http://schemas.microsoft.com/office/drawing/2014/main" id="{EB170D24-4ACF-4B8B-9498-252A63E3B650}"/>
              </a:ext>
            </a:extLst>
          </p:cNvPr>
          <p:cNvSpPr txBox="1">
            <a:spLocks/>
          </p:cNvSpPr>
          <p:nvPr/>
        </p:nvSpPr>
        <p:spPr>
          <a:xfrm>
            <a:off x="1435730" y="1282700"/>
            <a:ext cx="1263927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lang="ko-KR" altLang="en-US" sz="6600" b="1" kern="1200" dirty="0">
                <a:solidFill>
                  <a:srgbClr val="00AE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D4B57C"/>
                </a:solidFill>
              </a:rPr>
              <a:t>02</a:t>
            </a:r>
            <a:endParaRPr lang="en-US" dirty="0">
              <a:solidFill>
                <a:srgbClr val="D4B57C"/>
              </a:solidFill>
            </a:endParaRPr>
          </a:p>
        </p:txBody>
      </p:sp>
      <p:grpSp>
        <p:nvGrpSpPr>
          <p:cNvPr id="18" name="组合 47">
            <a:extLst>
              <a:ext uri="{FF2B5EF4-FFF2-40B4-BE49-F238E27FC236}">
                <a16:creationId xmlns:a16="http://schemas.microsoft.com/office/drawing/2014/main" id="{F61FEBD1-E502-4060-A2E2-4A65FF191BC0}"/>
              </a:ext>
            </a:extLst>
          </p:cNvPr>
          <p:cNvGrpSpPr/>
          <p:nvPr/>
        </p:nvGrpSpPr>
        <p:grpSpPr>
          <a:xfrm>
            <a:off x="1200150" y="3342375"/>
            <a:ext cx="8314399" cy="890257"/>
            <a:chOff x="1200150" y="3342375"/>
            <a:chExt cx="8314399" cy="890257"/>
          </a:xfrm>
        </p:grpSpPr>
        <p:grpSp>
          <p:nvGrpSpPr>
            <p:cNvPr id="19" name="그룹 130">
              <a:extLst>
                <a:ext uri="{FF2B5EF4-FFF2-40B4-BE49-F238E27FC236}">
                  <a16:creationId xmlns:a16="http://schemas.microsoft.com/office/drawing/2014/main" id="{F9F15CCA-622D-4364-A359-7B47869A97BD}"/>
                </a:ext>
              </a:extLst>
            </p:cNvPr>
            <p:cNvGrpSpPr/>
            <p:nvPr/>
          </p:nvGrpSpPr>
          <p:grpSpPr>
            <a:xfrm>
              <a:off x="1200150" y="3452121"/>
              <a:ext cx="8314399" cy="780511"/>
              <a:chOff x="103817" y="4082780"/>
              <a:chExt cx="8102339" cy="624796"/>
            </a:xfrm>
          </p:grpSpPr>
          <p:cxnSp>
            <p:nvCxnSpPr>
              <p:cNvPr id="21" name="직선 연결선 98">
                <a:extLst>
                  <a:ext uri="{FF2B5EF4-FFF2-40B4-BE49-F238E27FC236}">
                    <a16:creationId xmlns:a16="http://schemas.microsoft.com/office/drawing/2014/main" id="{CF96680A-6A10-49E8-B9DC-A9D9698D8D9A}"/>
                  </a:ext>
                </a:extLst>
              </p:cNvPr>
              <p:cNvCxnSpPr>
                <a:endCxn id="20" idx="2"/>
              </p:cNvCxnSpPr>
              <p:nvPr userDrawn="1"/>
            </p:nvCxnSpPr>
            <p:spPr>
              <a:xfrm>
                <a:off x="103817" y="4084739"/>
                <a:ext cx="7085786" cy="0"/>
              </a:xfrm>
              <a:prstGeom prst="line">
                <a:avLst/>
              </a:prstGeom>
              <a:ln w="25400">
                <a:solidFill>
                  <a:srgbClr val="D4B5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99">
                <a:extLst>
                  <a:ext uri="{FF2B5EF4-FFF2-40B4-BE49-F238E27FC236}">
                    <a16:creationId xmlns:a16="http://schemas.microsoft.com/office/drawing/2014/main" id="{54454C82-F5D9-4629-928C-93EB0A4328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1000" y="4082780"/>
                <a:ext cx="895156" cy="624796"/>
              </a:xfrm>
              <a:prstGeom prst="line">
                <a:avLst/>
              </a:prstGeom>
              <a:ln w="25400">
                <a:solidFill>
                  <a:srgbClr val="D4B5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54">
              <a:extLst>
                <a:ext uri="{FF2B5EF4-FFF2-40B4-BE49-F238E27FC236}">
                  <a16:creationId xmlns:a16="http://schemas.microsoft.com/office/drawing/2014/main" id="{657E1DC7-267B-4FC5-B6A5-B501E7BD1525}"/>
                </a:ext>
              </a:extLst>
            </p:cNvPr>
            <p:cNvSpPr/>
            <p:nvPr/>
          </p:nvSpPr>
          <p:spPr>
            <a:xfrm>
              <a:off x="8471390" y="3342375"/>
              <a:ext cx="224389" cy="224389"/>
            </a:xfrm>
            <a:prstGeom prst="ellipse">
              <a:avLst/>
            </a:prstGeom>
            <a:solidFill>
              <a:srgbClr val="D4B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文本框 42">
            <a:extLst>
              <a:ext uri="{FF2B5EF4-FFF2-40B4-BE49-F238E27FC236}">
                <a16:creationId xmlns:a16="http://schemas.microsoft.com/office/drawing/2014/main" id="{F59F5A58-DCF1-4B46-867A-4763D9D4FB3A}"/>
              </a:ext>
            </a:extLst>
          </p:cNvPr>
          <p:cNvSpPr txBox="1"/>
          <p:nvPr/>
        </p:nvSpPr>
        <p:spPr>
          <a:xfrm>
            <a:off x="1144989" y="3780749"/>
            <a:ext cx="74509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  <a:sym typeface="+mn-lt"/>
              </a:rPr>
              <a:t>ENVIO DESSE MATERIAL PARA ANÁLISE.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Open Sans" panose="020B0606030504020204" pitchFamily="34" charset="0"/>
              </a:rPr>
              <a:t>ACORDAR O VALOR DO INVESTIMENTO.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Open Sans" panose="020B0606030504020204" pitchFamily="34" charset="0"/>
              </a:rPr>
              <a:t>ENTRADA DE 50% PARA INÍCIO DO 3º PASSO;	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cs typeface="Open Sans" panose="020B0606030504020204" pitchFamily="34" charset="0"/>
            </a:endParaRPr>
          </a:p>
          <a:p>
            <a:pPr algn="just"/>
            <a:endParaRPr lang="pt-BR" sz="2800" b="1" spc="51" dirty="0">
              <a:solidFill>
                <a:schemeClr val="bg2"/>
              </a:solidFill>
              <a:cs typeface="Calibri" panose="020F0502020204030204" pitchFamily="34" charset="0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E8A673F-3918-4B48-AA31-960902610D59}"/>
              </a:ext>
            </a:extLst>
          </p:cNvPr>
          <p:cNvGrpSpPr/>
          <p:nvPr/>
        </p:nvGrpSpPr>
        <p:grpSpPr>
          <a:xfrm>
            <a:off x="9269097" y="4006971"/>
            <a:ext cx="7694891" cy="6108186"/>
            <a:chOff x="5413866" y="604629"/>
            <a:chExt cx="5363489" cy="3944392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7B1065D3-EA36-4BFF-A5B2-3B2B08471A0E}"/>
                </a:ext>
              </a:extLst>
            </p:cNvPr>
            <p:cNvCxnSpPr/>
            <p:nvPr/>
          </p:nvCxnSpPr>
          <p:spPr>
            <a:xfrm>
              <a:off x="5596851" y="740977"/>
              <a:ext cx="5180396" cy="1511300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589BBB05-4033-4928-AE5A-F1C0205DA778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81" y="740977"/>
              <a:ext cx="1627112" cy="3713196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55552DA-608A-412B-BC61-5EE4D7BE5519}"/>
                </a:ext>
              </a:extLst>
            </p:cNvPr>
            <p:cNvSpPr/>
            <p:nvPr/>
          </p:nvSpPr>
          <p:spPr>
            <a:xfrm>
              <a:off x="10633355" y="2179947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0DD21EC-36F7-4DB4-9678-6C0E73241607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H="1">
              <a:off x="7177595" y="2302859"/>
              <a:ext cx="3476848" cy="2084032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749163CC-B447-43D4-9BFD-56B107622CEB}"/>
                </a:ext>
              </a:extLst>
            </p:cNvPr>
            <p:cNvSpPr/>
            <p:nvPr/>
          </p:nvSpPr>
          <p:spPr>
            <a:xfrm>
              <a:off x="7093854" y="4299398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440DCF96-6F83-4977-AFFF-A4A06CDD7282}"/>
                </a:ext>
              </a:extLst>
            </p:cNvPr>
            <p:cNvSpPr/>
            <p:nvPr/>
          </p:nvSpPr>
          <p:spPr>
            <a:xfrm>
              <a:off x="5468050" y="650761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FBF157A-28A0-4F0F-B7A1-FA79B7BE2D5D}"/>
                </a:ext>
              </a:extLst>
            </p:cNvPr>
            <p:cNvSpPr/>
            <p:nvPr/>
          </p:nvSpPr>
          <p:spPr>
            <a:xfrm>
              <a:off x="8673858" y="604629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4683FC0C-7C32-4BF5-83B4-F35CCBE42350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5455352" y="676629"/>
              <a:ext cx="3218506" cy="1693580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758E462C-62EA-4CE0-9347-64E382C31E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4761" y="2393808"/>
              <a:ext cx="3913871" cy="2079718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CCDD045-1848-48A9-8B7B-8022B2426A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8157" y="754328"/>
              <a:ext cx="1797098" cy="2247249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A445D276-3A6E-42D2-A08E-16E36E3BA2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401" y="767028"/>
              <a:ext cx="810321" cy="2005949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2867FB8B-39ED-412C-B9AB-9C4F083A9D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0480" y="2749982"/>
              <a:ext cx="1575420" cy="1784343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A23051A2-7407-4F7D-9874-45E3F5C60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2720" y="3034404"/>
              <a:ext cx="1088876" cy="1464523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4B54F6D0-75DB-4D66-8C38-0813182C145D}"/>
                </a:ext>
              </a:extLst>
            </p:cNvPr>
            <p:cNvSpPr/>
            <p:nvPr/>
          </p:nvSpPr>
          <p:spPr>
            <a:xfrm>
              <a:off x="5413866" y="2310009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5E03C1E-8A6C-4FB9-93E6-A644B2286A7D}"/>
                </a:ext>
              </a:extLst>
            </p:cNvPr>
            <p:cNvSpPr/>
            <p:nvPr/>
          </p:nvSpPr>
          <p:spPr>
            <a:xfrm>
              <a:off x="10522178" y="2951428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B6301A50-1D5B-4739-B3D2-450165045C9C}"/>
                </a:ext>
              </a:extLst>
            </p:cNvPr>
            <p:cNvSpPr/>
            <p:nvPr/>
          </p:nvSpPr>
          <p:spPr>
            <a:xfrm>
              <a:off x="9393142" y="4405021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804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D5CF3B-260A-4F13-BBB6-38F31E8DF420}"/>
              </a:ext>
            </a:extLst>
          </p:cNvPr>
          <p:cNvSpPr txBox="1">
            <a:spLocks/>
          </p:cNvSpPr>
          <p:nvPr/>
        </p:nvSpPr>
        <p:spPr>
          <a:xfrm>
            <a:off x="1478759" y="2162504"/>
            <a:ext cx="3964098" cy="7080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kern="1200" spc="-15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914126" fontAlgn="base" latinLnBrk="0">
              <a:lnSpc>
                <a:spcPct val="110000"/>
              </a:lnSpc>
              <a:spcAft>
                <a:spcPct val="0"/>
              </a:spcAft>
              <a:defRPr/>
            </a:pPr>
            <a:r>
              <a:rPr kumimoji="1" lang="pt-BR" altLang="zh-CN" sz="4399" b="1" dirty="0">
                <a:gradFill>
                  <a:gsLst>
                    <a:gs pos="55000">
                      <a:srgbClr val="D19B42"/>
                    </a:gs>
                    <a:gs pos="100000">
                      <a:srgbClr val="FFEEA9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ea typeface="印品黑体" panose="00000500000000000000" pitchFamily="2" charset="-122"/>
                <a:cs typeface="Aharoni" panose="02010803020104030203" pitchFamily="2" charset="-79"/>
              </a:rPr>
              <a:t>PASSO</a:t>
            </a:r>
            <a:endParaRPr kumimoji="1" lang="ko-KR" altLang="en-US" sz="4399" b="1" dirty="0">
              <a:gradFill>
                <a:gsLst>
                  <a:gs pos="55000">
                    <a:srgbClr val="D19B42"/>
                  </a:gs>
                  <a:gs pos="100000">
                    <a:srgbClr val="FFEEA9"/>
                  </a:gs>
                </a:gsLst>
                <a:lin ang="5400000" scaled="1"/>
              </a:gradFill>
              <a:latin typeface="Arial Rounded MT Bold" panose="020F0704030504030204" pitchFamily="34" charset="0"/>
              <a:ea typeface="印品黑体" panose="00000500000000000000" pitchFamily="2" charset="-122"/>
              <a:cs typeface="Aharoni" panose="02010803020104030203" pitchFamily="2" charset="-79"/>
            </a:endParaRPr>
          </a:p>
        </p:txBody>
      </p:sp>
      <p:grpSp>
        <p:nvGrpSpPr>
          <p:cNvPr id="4" name="그룹 109">
            <a:extLst>
              <a:ext uri="{FF2B5EF4-FFF2-40B4-BE49-F238E27FC236}">
                <a16:creationId xmlns:a16="http://schemas.microsoft.com/office/drawing/2014/main" id="{CBC39946-0494-4882-A8C3-6A18104C030E}"/>
              </a:ext>
            </a:extLst>
          </p:cNvPr>
          <p:cNvGrpSpPr/>
          <p:nvPr/>
        </p:nvGrpSpPr>
        <p:grpSpPr>
          <a:xfrm rot="16200000">
            <a:off x="1166409" y="2503688"/>
            <a:ext cx="588840" cy="558288"/>
            <a:chOff x="3960028" y="3302979"/>
            <a:chExt cx="754291" cy="715154"/>
          </a:xfrm>
        </p:grpSpPr>
        <p:cxnSp>
          <p:nvCxnSpPr>
            <p:cNvPr id="5" name="직선 연결선 110">
              <a:extLst>
                <a:ext uri="{FF2B5EF4-FFF2-40B4-BE49-F238E27FC236}">
                  <a16:creationId xmlns:a16="http://schemas.microsoft.com/office/drawing/2014/main" id="{FD466F63-A0D8-42FB-84B0-B7A9D5F180DD}"/>
                </a:ext>
              </a:extLst>
            </p:cNvPr>
            <p:cNvCxnSpPr/>
            <p:nvPr/>
          </p:nvCxnSpPr>
          <p:spPr>
            <a:xfrm>
              <a:off x="3960028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111">
              <a:extLst>
                <a:ext uri="{FF2B5EF4-FFF2-40B4-BE49-F238E27FC236}">
                  <a16:creationId xmlns:a16="http://schemas.microsoft.com/office/drawing/2014/main" id="{E95B9888-19E7-43C6-A4FF-329C22B37166}"/>
                </a:ext>
              </a:extLst>
            </p:cNvPr>
            <p:cNvCxnSpPr/>
            <p:nvPr/>
          </p:nvCxnSpPr>
          <p:spPr>
            <a:xfrm>
              <a:off x="3962409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121">
            <a:extLst>
              <a:ext uri="{FF2B5EF4-FFF2-40B4-BE49-F238E27FC236}">
                <a16:creationId xmlns:a16="http://schemas.microsoft.com/office/drawing/2014/main" id="{31F15B89-4E6F-47A7-BD71-6A371934284C}"/>
              </a:ext>
            </a:extLst>
          </p:cNvPr>
          <p:cNvGrpSpPr/>
          <p:nvPr/>
        </p:nvGrpSpPr>
        <p:grpSpPr>
          <a:xfrm>
            <a:off x="1184339" y="1047541"/>
            <a:ext cx="588840" cy="558288"/>
            <a:chOff x="3982996" y="3302979"/>
            <a:chExt cx="754291" cy="715154"/>
          </a:xfrm>
        </p:grpSpPr>
        <p:cxnSp>
          <p:nvCxnSpPr>
            <p:cNvPr id="8" name="직선 연결선 122">
              <a:extLst>
                <a:ext uri="{FF2B5EF4-FFF2-40B4-BE49-F238E27FC236}">
                  <a16:creationId xmlns:a16="http://schemas.microsoft.com/office/drawing/2014/main" id="{C0F1F560-092A-4304-8E2D-521C21678ACA}"/>
                </a:ext>
              </a:extLst>
            </p:cNvPr>
            <p:cNvCxnSpPr/>
            <p:nvPr/>
          </p:nvCxnSpPr>
          <p:spPr>
            <a:xfrm>
              <a:off x="3982996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123">
              <a:extLst>
                <a:ext uri="{FF2B5EF4-FFF2-40B4-BE49-F238E27FC236}">
                  <a16:creationId xmlns:a16="http://schemas.microsoft.com/office/drawing/2014/main" id="{0A538C84-4110-446F-87EA-2DE43A0A9E91}"/>
                </a:ext>
              </a:extLst>
            </p:cNvPr>
            <p:cNvCxnSpPr/>
            <p:nvPr/>
          </p:nvCxnSpPr>
          <p:spPr>
            <a:xfrm>
              <a:off x="3985377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124">
            <a:extLst>
              <a:ext uri="{FF2B5EF4-FFF2-40B4-BE49-F238E27FC236}">
                <a16:creationId xmlns:a16="http://schemas.microsoft.com/office/drawing/2014/main" id="{4E1E03F5-4237-4CB2-BEEF-F69F2BDA579B}"/>
              </a:ext>
            </a:extLst>
          </p:cNvPr>
          <p:cNvGrpSpPr/>
          <p:nvPr/>
        </p:nvGrpSpPr>
        <p:grpSpPr>
          <a:xfrm rot="10800000">
            <a:off x="5199312" y="2503688"/>
            <a:ext cx="588840" cy="558288"/>
            <a:chOff x="3960028" y="3302979"/>
            <a:chExt cx="754291" cy="715154"/>
          </a:xfrm>
        </p:grpSpPr>
        <p:cxnSp>
          <p:nvCxnSpPr>
            <p:cNvPr id="12" name="직선 연결선 125">
              <a:extLst>
                <a:ext uri="{FF2B5EF4-FFF2-40B4-BE49-F238E27FC236}">
                  <a16:creationId xmlns:a16="http://schemas.microsoft.com/office/drawing/2014/main" id="{9A1113FF-7FC1-4387-AD20-E76016F7CDD9}"/>
                </a:ext>
              </a:extLst>
            </p:cNvPr>
            <p:cNvCxnSpPr/>
            <p:nvPr/>
          </p:nvCxnSpPr>
          <p:spPr>
            <a:xfrm>
              <a:off x="3960028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6">
              <a:extLst>
                <a:ext uri="{FF2B5EF4-FFF2-40B4-BE49-F238E27FC236}">
                  <a16:creationId xmlns:a16="http://schemas.microsoft.com/office/drawing/2014/main" id="{9665F26E-13D5-4D17-B3FC-335E4F451F03}"/>
                </a:ext>
              </a:extLst>
            </p:cNvPr>
            <p:cNvCxnSpPr/>
            <p:nvPr/>
          </p:nvCxnSpPr>
          <p:spPr>
            <a:xfrm>
              <a:off x="3962409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27">
            <a:extLst>
              <a:ext uri="{FF2B5EF4-FFF2-40B4-BE49-F238E27FC236}">
                <a16:creationId xmlns:a16="http://schemas.microsoft.com/office/drawing/2014/main" id="{92575823-BB57-4D12-8DED-3E7CDBD5F8F5}"/>
              </a:ext>
            </a:extLst>
          </p:cNvPr>
          <p:cNvGrpSpPr/>
          <p:nvPr/>
        </p:nvGrpSpPr>
        <p:grpSpPr>
          <a:xfrm rot="5400000">
            <a:off x="5199312" y="1047541"/>
            <a:ext cx="588840" cy="558288"/>
            <a:chOff x="3960028" y="3302979"/>
            <a:chExt cx="754291" cy="715154"/>
          </a:xfrm>
        </p:grpSpPr>
        <p:cxnSp>
          <p:nvCxnSpPr>
            <p:cNvPr id="15" name="직선 연결선 128">
              <a:extLst>
                <a:ext uri="{FF2B5EF4-FFF2-40B4-BE49-F238E27FC236}">
                  <a16:creationId xmlns:a16="http://schemas.microsoft.com/office/drawing/2014/main" id="{453FDEFC-05EF-4717-BB17-030119D2FA5A}"/>
                </a:ext>
              </a:extLst>
            </p:cNvPr>
            <p:cNvCxnSpPr/>
            <p:nvPr/>
          </p:nvCxnSpPr>
          <p:spPr>
            <a:xfrm>
              <a:off x="3960028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29">
              <a:extLst>
                <a:ext uri="{FF2B5EF4-FFF2-40B4-BE49-F238E27FC236}">
                  <a16:creationId xmlns:a16="http://schemas.microsoft.com/office/drawing/2014/main" id="{C976CD13-B381-427C-ABA3-3F7DAFF96454}"/>
                </a:ext>
              </a:extLst>
            </p:cNvPr>
            <p:cNvCxnSpPr/>
            <p:nvPr/>
          </p:nvCxnSpPr>
          <p:spPr>
            <a:xfrm>
              <a:off x="3962409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텍스트 개체 틀 219">
            <a:extLst>
              <a:ext uri="{FF2B5EF4-FFF2-40B4-BE49-F238E27FC236}">
                <a16:creationId xmlns:a16="http://schemas.microsoft.com/office/drawing/2014/main" id="{EB170D24-4ACF-4B8B-9498-252A63E3B650}"/>
              </a:ext>
            </a:extLst>
          </p:cNvPr>
          <p:cNvSpPr txBox="1">
            <a:spLocks/>
          </p:cNvSpPr>
          <p:nvPr/>
        </p:nvSpPr>
        <p:spPr>
          <a:xfrm>
            <a:off x="1435730" y="1282700"/>
            <a:ext cx="1263927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lang="ko-KR" altLang="en-US" sz="6600" b="1" kern="1200" dirty="0">
                <a:solidFill>
                  <a:srgbClr val="00AE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D4B57C"/>
                </a:solidFill>
              </a:rPr>
              <a:t>03</a:t>
            </a:r>
            <a:endParaRPr lang="en-US" dirty="0">
              <a:solidFill>
                <a:srgbClr val="D4B57C"/>
              </a:solidFill>
            </a:endParaRPr>
          </a:p>
        </p:txBody>
      </p:sp>
      <p:grpSp>
        <p:nvGrpSpPr>
          <p:cNvPr id="18" name="组合 47">
            <a:extLst>
              <a:ext uri="{FF2B5EF4-FFF2-40B4-BE49-F238E27FC236}">
                <a16:creationId xmlns:a16="http://schemas.microsoft.com/office/drawing/2014/main" id="{F61FEBD1-E502-4060-A2E2-4A65FF191BC0}"/>
              </a:ext>
            </a:extLst>
          </p:cNvPr>
          <p:cNvGrpSpPr/>
          <p:nvPr/>
        </p:nvGrpSpPr>
        <p:grpSpPr>
          <a:xfrm>
            <a:off x="1200150" y="3342375"/>
            <a:ext cx="8314399" cy="890257"/>
            <a:chOff x="1200150" y="3342375"/>
            <a:chExt cx="8314399" cy="890257"/>
          </a:xfrm>
        </p:grpSpPr>
        <p:grpSp>
          <p:nvGrpSpPr>
            <p:cNvPr id="19" name="그룹 130">
              <a:extLst>
                <a:ext uri="{FF2B5EF4-FFF2-40B4-BE49-F238E27FC236}">
                  <a16:creationId xmlns:a16="http://schemas.microsoft.com/office/drawing/2014/main" id="{F9F15CCA-622D-4364-A359-7B47869A97BD}"/>
                </a:ext>
              </a:extLst>
            </p:cNvPr>
            <p:cNvGrpSpPr/>
            <p:nvPr/>
          </p:nvGrpSpPr>
          <p:grpSpPr>
            <a:xfrm>
              <a:off x="1200150" y="3452121"/>
              <a:ext cx="8314399" cy="780511"/>
              <a:chOff x="103817" y="4082780"/>
              <a:chExt cx="8102339" cy="624796"/>
            </a:xfrm>
          </p:grpSpPr>
          <p:cxnSp>
            <p:nvCxnSpPr>
              <p:cNvPr id="21" name="직선 연결선 98">
                <a:extLst>
                  <a:ext uri="{FF2B5EF4-FFF2-40B4-BE49-F238E27FC236}">
                    <a16:creationId xmlns:a16="http://schemas.microsoft.com/office/drawing/2014/main" id="{CF96680A-6A10-49E8-B9DC-A9D9698D8D9A}"/>
                  </a:ext>
                </a:extLst>
              </p:cNvPr>
              <p:cNvCxnSpPr>
                <a:endCxn id="20" idx="2"/>
              </p:cNvCxnSpPr>
              <p:nvPr userDrawn="1"/>
            </p:nvCxnSpPr>
            <p:spPr>
              <a:xfrm>
                <a:off x="103817" y="4084739"/>
                <a:ext cx="7085786" cy="0"/>
              </a:xfrm>
              <a:prstGeom prst="line">
                <a:avLst/>
              </a:prstGeom>
              <a:ln w="25400">
                <a:solidFill>
                  <a:srgbClr val="D4B5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99">
                <a:extLst>
                  <a:ext uri="{FF2B5EF4-FFF2-40B4-BE49-F238E27FC236}">
                    <a16:creationId xmlns:a16="http://schemas.microsoft.com/office/drawing/2014/main" id="{54454C82-F5D9-4629-928C-93EB0A4328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1000" y="4082780"/>
                <a:ext cx="895156" cy="624796"/>
              </a:xfrm>
              <a:prstGeom prst="line">
                <a:avLst/>
              </a:prstGeom>
              <a:ln w="25400">
                <a:solidFill>
                  <a:srgbClr val="D4B5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54">
              <a:extLst>
                <a:ext uri="{FF2B5EF4-FFF2-40B4-BE49-F238E27FC236}">
                  <a16:creationId xmlns:a16="http://schemas.microsoft.com/office/drawing/2014/main" id="{657E1DC7-267B-4FC5-B6A5-B501E7BD1525}"/>
                </a:ext>
              </a:extLst>
            </p:cNvPr>
            <p:cNvSpPr/>
            <p:nvPr/>
          </p:nvSpPr>
          <p:spPr>
            <a:xfrm>
              <a:off x="8471390" y="3342375"/>
              <a:ext cx="224389" cy="224389"/>
            </a:xfrm>
            <a:prstGeom prst="ellipse">
              <a:avLst/>
            </a:prstGeom>
            <a:solidFill>
              <a:srgbClr val="D4B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矩形 21">
            <a:extLst>
              <a:ext uri="{FF2B5EF4-FFF2-40B4-BE49-F238E27FC236}">
                <a16:creationId xmlns:a16="http://schemas.microsoft.com/office/drawing/2014/main" id="{D2E26F50-BA81-4964-9F22-42E3802C1DB6}"/>
              </a:ext>
            </a:extLst>
          </p:cNvPr>
          <p:cNvSpPr/>
          <p:nvPr/>
        </p:nvSpPr>
        <p:spPr>
          <a:xfrm>
            <a:off x="1165168" y="3854693"/>
            <a:ext cx="7627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b="1" dirty="0">
                <a:solidFill>
                  <a:schemeClr val="bg2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BREEFING;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b="1" dirty="0">
                <a:solidFill>
                  <a:schemeClr val="bg2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PESQUISA DE MERCADO;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b="1" dirty="0">
                <a:solidFill>
                  <a:schemeClr val="bg2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ANÁLISE CONCORRÊNCIA;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b="1" dirty="0">
                <a:solidFill>
                  <a:schemeClr val="bg2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ESTUDO PÚBLICO ALVO;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b="1" dirty="0">
                <a:solidFill>
                  <a:schemeClr val="bg2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ESTUDO PERSONA;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b="1" dirty="0">
                <a:solidFill>
                  <a:schemeClr val="bg2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PLANEJAMENTO DO PROJETO</a:t>
            </a:r>
            <a:endParaRPr lang="zh-CN" altLang="en-US" sz="2800" b="1" dirty="0">
              <a:solidFill>
                <a:schemeClr val="bg2"/>
              </a:solidFill>
              <a:cs typeface="Open Sans" panose="020B0606030504020204" pitchFamily="34" charset="0"/>
            </a:endParaRP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CB410D6-C5B5-4228-8AB5-0CDD67C6A732}"/>
              </a:ext>
            </a:extLst>
          </p:cNvPr>
          <p:cNvGrpSpPr/>
          <p:nvPr/>
        </p:nvGrpSpPr>
        <p:grpSpPr>
          <a:xfrm>
            <a:off x="9342249" y="4043547"/>
            <a:ext cx="7694891" cy="6108186"/>
            <a:chOff x="5413866" y="604629"/>
            <a:chExt cx="5363489" cy="3944392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BF77600-CC57-4D95-8A50-6AB3B07D1176}"/>
                </a:ext>
              </a:extLst>
            </p:cNvPr>
            <p:cNvCxnSpPr/>
            <p:nvPr/>
          </p:nvCxnSpPr>
          <p:spPr>
            <a:xfrm>
              <a:off x="5596851" y="740977"/>
              <a:ext cx="5180396" cy="1511300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4E1E1D2-0F4F-4227-9C78-7A721233886A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81" y="740977"/>
              <a:ext cx="1627112" cy="3713196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7A96EDAC-FEA7-4E44-9AD9-513674C1038A}"/>
                </a:ext>
              </a:extLst>
            </p:cNvPr>
            <p:cNvSpPr/>
            <p:nvPr/>
          </p:nvSpPr>
          <p:spPr>
            <a:xfrm>
              <a:off x="10633355" y="2179947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62A8D243-DDB1-462F-8341-6EC25F39F45E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H="1">
              <a:off x="7177595" y="2302859"/>
              <a:ext cx="3476848" cy="2084032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701AFCD-440C-49AE-818B-A093C083352E}"/>
                </a:ext>
              </a:extLst>
            </p:cNvPr>
            <p:cNvSpPr/>
            <p:nvPr/>
          </p:nvSpPr>
          <p:spPr>
            <a:xfrm>
              <a:off x="7093854" y="4299398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5D65D8AB-DDE3-4037-90CD-703BF726AB84}"/>
                </a:ext>
              </a:extLst>
            </p:cNvPr>
            <p:cNvSpPr/>
            <p:nvPr/>
          </p:nvSpPr>
          <p:spPr>
            <a:xfrm>
              <a:off x="5468050" y="650761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215C729-46B9-448D-8983-B7EE35E6009E}"/>
                </a:ext>
              </a:extLst>
            </p:cNvPr>
            <p:cNvSpPr/>
            <p:nvPr/>
          </p:nvSpPr>
          <p:spPr>
            <a:xfrm>
              <a:off x="8673858" y="604629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2BB40D83-D8C7-4AD5-BE83-0567BB039E9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>
              <a:off x="5455352" y="676629"/>
              <a:ext cx="3218506" cy="1693580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21606DC0-EAAD-4A20-878C-A376508974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4761" y="2393808"/>
              <a:ext cx="3913871" cy="2079718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55DA75C7-D489-4EED-B14B-BADC9AAC5E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8157" y="754328"/>
              <a:ext cx="1797098" cy="2247249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8855CAD9-BB6C-4624-9420-241BA0141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401" y="767028"/>
              <a:ext cx="810321" cy="2005949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715C8779-3D93-4497-AA27-30FA555534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0480" y="2749982"/>
              <a:ext cx="1575420" cy="1784343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5A076003-9F2F-4F06-BE69-797C35262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2720" y="3034404"/>
              <a:ext cx="1088876" cy="1464523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23A5E6B9-F407-4637-A2D4-25D265C4905F}"/>
                </a:ext>
              </a:extLst>
            </p:cNvPr>
            <p:cNvSpPr/>
            <p:nvPr/>
          </p:nvSpPr>
          <p:spPr>
            <a:xfrm>
              <a:off x="5413866" y="2310009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BF87188-A317-43D9-B61B-B8931201F370}"/>
                </a:ext>
              </a:extLst>
            </p:cNvPr>
            <p:cNvSpPr/>
            <p:nvPr/>
          </p:nvSpPr>
          <p:spPr>
            <a:xfrm>
              <a:off x="10522178" y="2951428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BE4F5A13-31D6-4432-8D98-246764E2E5F2}"/>
                </a:ext>
              </a:extLst>
            </p:cNvPr>
            <p:cNvSpPr/>
            <p:nvPr/>
          </p:nvSpPr>
          <p:spPr>
            <a:xfrm>
              <a:off x="9393142" y="4405021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440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D5CF3B-260A-4F13-BBB6-38F31E8DF420}"/>
              </a:ext>
            </a:extLst>
          </p:cNvPr>
          <p:cNvSpPr txBox="1">
            <a:spLocks/>
          </p:cNvSpPr>
          <p:nvPr/>
        </p:nvSpPr>
        <p:spPr>
          <a:xfrm>
            <a:off x="1478759" y="2162504"/>
            <a:ext cx="3964098" cy="7080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kern="1200" spc="-15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914126" fontAlgn="base" latinLnBrk="0">
              <a:lnSpc>
                <a:spcPct val="110000"/>
              </a:lnSpc>
              <a:spcAft>
                <a:spcPct val="0"/>
              </a:spcAft>
              <a:defRPr/>
            </a:pPr>
            <a:r>
              <a:rPr kumimoji="1" lang="pt-BR" altLang="zh-CN" sz="4399" b="1" dirty="0">
                <a:gradFill>
                  <a:gsLst>
                    <a:gs pos="55000">
                      <a:srgbClr val="D19B42"/>
                    </a:gs>
                    <a:gs pos="100000">
                      <a:srgbClr val="FFEEA9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ea typeface="印品黑体" panose="00000500000000000000" pitchFamily="2" charset="-122"/>
                <a:cs typeface="Aharoni" panose="02010803020104030203" pitchFamily="2" charset="-79"/>
              </a:rPr>
              <a:t>PASSO</a:t>
            </a:r>
            <a:endParaRPr kumimoji="1" lang="ko-KR" altLang="en-US" sz="4399" b="1" dirty="0">
              <a:gradFill>
                <a:gsLst>
                  <a:gs pos="55000">
                    <a:srgbClr val="D19B42"/>
                  </a:gs>
                  <a:gs pos="100000">
                    <a:srgbClr val="FFEEA9"/>
                  </a:gs>
                </a:gsLst>
                <a:lin ang="5400000" scaled="1"/>
              </a:gradFill>
              <a:latin typeface="Arial Rounded MT Bold" panose="020F0704030504030204" pitchFamily="34" charset="0"/>
              <a:ea typeface="印品黑体" panose="00000500000000000000" pitchFamily="2" charset="-122"/>
              <a:cs typeface="Aharoni" panose="02010803020104030203" pitchFamily="2" charset="-79"/>
            </a:endParaRPr>
          </a:p>
        </p:txBody>
      </p:sp>
      <p:grpSp>
        <p:nvGrpSpPr>
          <p:cNvPr id="4" name="그룹 109">
            <a:extLst>
              <a:ext uri="{FF2B5EF4-FFF2-40B4-BE49-F238E27FC236}">
                <a16:creationId xmlns:a16="http://schemas.microsoft.com/office/drawing/2014/main" id="{CBC39946-0494-4882-A8C3-6A18104C030E}"/>
              </a:ext>
            </a:extLst>
          </p:cNvPr>
          <p:cNvGrpSpPr/>
          <p:nvPr/>
        </p:nvGrpSpPr>
        <p:grpSpPr>
          <a:xfrm rot="16200000">
            <a:off x="1166409" y="2503688"/>
            <a:ext cx="588840" cy="558288"/>
            <a:chOff x="3960028" y="3302979"/>
            <a:chExt cx="754291" cy="715154"/>
          </a:xfrm>
        </p:grpSpPr>
        <p:cxnSp>
          <p:nvCxnSpPr>
            <p:cNvPr id="5" name="직선 연결선 110">
              <a:extLst>
                <a:ext uri="{FF2B5EF4-FFF2-40B4-BE49-F238E27FC236}">
                  <a16:creationId xmlns:a16="http://schemas.microsoft.com/office/drawing/2014/main" id="{FD466F63-A0D8-42FB-84B0-B7A9D5F180DD}"/>
                </a:ext>
              </a:extLst>
            </p:cNvPr>
            <p:cNvCxnSpPr/>
            <p:nvPr/>
          </p:nvCxnSpPr>
          <p:spPr>
            <a:xfrm>
              <a:off x="3960028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111">
              <a:extLst>
                <a:ext uri="{FF2B5EF4-FFF2-40B4-BE49-F238E27FC236}">
                  <a16:creationId xmlns:a16="http://schemas.microsoft.com/office/drawing/2014/main" id="{E95B9888-19E7-43C6-A4FF-329C22B37166}"/>
                </a:ext>
              </a:extLst>
            </p:cNvPr>
            <p:cNvCxnSpPr/>
            <p:nvPr/>
          </p:nvCxnSpPr>
          <p:spPr>
            <a:xfrm>
              <a:off x="3962409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121">
            <a:extLst>
              <a:ext uri="{FF2B5EF4-FFF2-40B4-BE49-F238E27FC236}">
                <a16:creationId xmlns:a16="http://schemas.microsoft.com/office/drawing/2014/main" id="{31F15B89-4E6F-47A7-BD71-6A371934284C}"/>
              </a:ext>
            </a:extLst>
          </p:cNvPr>
          <p:cNvGrpSpPr/>
          <p:nvPr/>
        </p:nvGrpSpPr>
        <p:grpSpPr>
          <a:xfrm>
            <a:off x="1184339" y="1047541"/>
            <a:ext cx="588840" cy="558288"/>
            <a:chOff x="3982996" y="3302979"/>
            <a:chExt cx="754291" cy="715154"/>
          </a:xfrm>
        </p:grpSpPr>
        <p:cxnSp>
          <p:nvCxnSpPr>
            <p:cNvPr id="8" name="직선 연결선 122">
              <a:extLst>
                <a:ext uri="{FF2B5EF4-FFF2-40B4-BE49-F238E27FC236}">
                  <a16:creationId xmlns:a16="http://schemas.microsoft.com/office/drawing/2014/main" id="{C0F1F560-092A-4304-8E2D-521C21678ACA}"/>
                </a:ext>
              </a:extLst>
            </p:cNvPr>
            <p:cNvCxnSpPr/>
            <p:nvPr/>
          </p:nvCxnSpPr>
          <p:spPr>
            <a:xfrm>
              <a:off x="3982996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123">
              <a:extLst>
                <a:ext uri="{FF2B5EF4-FFF2-40B4-BE49-F238E27FC236}">
                  <a16:creationId xmlns:a16="http://schemas.microsoft.com/office/drawing/2014/main" id="{0A538C84-4110-446F-87EA-2DE43A0A9E91}"/>
                </a:ext>
              </a:extLst>
            </p:cNvPr>
            <p:cNvCxnSpPr/>
            <p:nvPr/>
          </p:nvCxnSpPr>
          <p:spPr>
            <a:xfrm>
              <a:off x="3985377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124">
            <a:extLst>
              <a:ext uri="{FF2B5EF4-FFF2-40B4-BE49-F238E27FC236}">
                <a16:creationId xmlns:a16="http://schemas.microsoft.com/office/drawing/2014/main" id="{4E1E03F5-4237-4CB2-BEEF-F69F2BDA579B}"/>
              </a:ext>
            </a:extLst>
          </p:cNvPr>
          <p:cNvGrpSpPr/>
          <p:nvPr/>
        </p:nvGrpSpPr>
        <p:grpSpPr>
          <a:xfrm rot="10800000">
            <a:off x="5199312" y="2503688"/>
            <a:ext cx="588840" cy="558288"/>
            <a:chOff x="3960028" y="3302979"/>
            <a:chExt cx="754291" cy="715154"/>
          </a:xfrm>
        </p:grpSpPr>
        <p:cxnSp>
          <p:nvCxnSpPr>
            <p:cNvPr id="12" name="직선 연결선 125">
              <a:extLst>
                <a:ext uri="{FF2B5EF4-FFF2-40B4-BE49-F238E27FC236}">
                  <a16:creationId xmlns:a16="http://schemas.microsoft.com/office/drawing/2014/main" id="{9A1113FF-7FC1-4387-AD20-E76016F7CDD9}"/>
                </a:ext>
              </a:extLst>
            </p:cNvPr>
            <p:cNvCxnSpPr/>
            <p:nvPr/>
          </p:nvCxnSpPr>
          <p:spPr>
            <a:xfrm>
              <a:off x="3960028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6">
              <a:extLst>
                <a:ext uri="{FF2B5EF4-FFF2-40B4-BE49-F238E27FC236}">
                  <a16:creationId xmlns:a16="http://schemas.microsoft.com/office/drawing/2014/main" id="{9665F26E-13D5-4D17-B3FC-335E4F451F03}"/>
                </a:ext>
              </a:extLst>
            </p:cNvPr>
            <p:cNvCxnSpPr/>
            <p:nvPr/>
          </p:nvCxnSpPr>
          <p:spPr>
            <a:xfrm>
              <a:off x="3962409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27">
            <a:extLst>
              <a:ext uri="{FF2B5EF4-FFF2-40B4-BE49-F238E27FC236}">
                <a16:creationId xmlns:a16="http://schemas.microsoft.com/office/drawing/2014/main" id="{92575823-BB57-4D12-8DED-3E7CDBD5F8F5}"/>
              </a:ext>
            </a:extLst>
          </p:cNvPr>
          <p:cNvGrpSpPr/>
          <p:nvPr/>
        </p:nvGrpSpPr>
        <p:grpSpPr>
          <a:xfrm rot="5400000">
            <a:off x="5199312" y="1047541"/>
            <a:ext cx="588840" cy="558288"/>
            <a:chOff x="3960028" y="3302979"/>
            <a:chExt cx="754291" cy="715154"/>
          </a:xfrm>
        </p:grpSpPr>
        <p:cxnSp>
          <p:nvCxnSpPr>
            <p:cNvPr id="15" name="직선 연결선 128">
              <a:extLst>
                <a:ext uri="{FF2B5EF4-FFF2-40B4-BE49-F238E27FC236}">
                  <a16:creationId xmlns:a16="http://schemas.microsoft.com/office/drawing/2014/main" id="{453FDEFC-05EF-4717-BB17-030119D2FA5A}"/>
                </a:ext>
              </a:extLst>
            </p:cNvPr>
            <p:cNvCxnSpPr/>
            <p:nvPr/>
          </p:nvCxnSpPr>
          <p:spPr>
            <a:xfrm>
              <a:off x="3960028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29">
              <a:extLst>
                <a:ext uri="{FF2B5EF4-FFF2-40B4-BE49-F238E27FC236}">
                  <a16:creationId xmlns:a16="http://schemas.microsoft.com/office/drawing/2014/main" id="{C976CD13-B381-427C-ABA3-3F7DAFF96454}"/>
                </a:ext>
              </a:extLst>
            </p:cNvPr>
            <p:cNvCxnSpPr/>
            <p:nvPr/>
          </p:nvCxnSpPr>
          <p:spPr>
            <a:xfrm>
              <a:off x="3962409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텍스트 개체 틀 219">
            <a:extLst>
              <a:ext uri="{FF2B5EF4-FFF2-40B4-BE49-F238E27FC236}">
                <a16:creationId xmlns:a16="http://schemas.microsoft.com/office/drawing/2014/main" id="{EB170D24-4ACF-4B8B-9498-252A63E3B650}"/>
              </a:ext>
            </a:extLst>
          </p:cNvPr>
          <p:cNvSpPr txBox="1">
            <a:spLocks/>
          </p:cNvSpPr>
          <p:nvPr/>
        </p:nvSpPr>
        <p:spPr>
          <a:xfrm>
            <a:off x="1435730" y="1282700"/>
            <a:ext cx="1263927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lang="ko-KR" altLang="en-US" sz="6600" b="1" kern="1200" dirty="0">
                <a:solidFill>
                  <a:srgbClr val="00AE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D4B57C"/>
                </a:solidFill>
              </a:rPr>
              <a:t>04</a:t>
            </a:r>
            <a:endParaRPr lang="en-US" dirty="0">
              <a:solidFill>
                <a:srgbClr val="D4B57C"/>
              </a:solidFill>
            </a:endParaRPr>
          </a:p>
        </p:txBody>
      </p:sp>
      <p:grpSp>
        <p:nvGrpSpPr>
          <p:cNvPr id="18" name="组合 47">
            <a:extLst>
              <a:ext uri="{FF2B5EF4-FFF2-40B4-BE49-F238E27FC236}">
                <a16:creationId xmlns:a16="http://schemas.microsoft.com/office/drawing/2014/main" id="{F61FEBD1-E502-4060-A2E2-4A65FF191BC0}"/>
              </a:ext>
            </a:extLst>
          </p:cNvPr>
          <p:cNvGrpSpPr/>
          <p:nvPr/>
        </p:nvGrpSpPr>
        <p:grpSpPr>
          <a:xfrm>
            <a:off x="1200150" y="3342375"/>
            <a:ext cx="8314399" cy="890257"/>
            <a:chOff x="1200150" y="3342375"/>
            <a:chExt cx="8314399" cy="890257"/>
          </a:xfrm>
        </p:grpSpPr>
        <p:grpSp>
          <p:nvGrpSpPr>
            <p:cNvPr id="19" name="그룹 130">
              <a:extLst>
                <a:ext uri="{FF2B5EF4-FFF2-40B4-BE49-F238E27FC236}">
                  <a16:creationId xmlns:a16="http://schemas.microsoft.com/office/drawing/2014/main" id="{F9F15CCA-622D-4364-A359-7B47869A97BD}"/>
                </a:ext>
              </a:extLst>
            </p:cNvPr>
            <p:cNvGrpSpPr/>
            <p:nvPr/>
          </p:nvGrpSpPr>
          <p:grpSpPr>
            <a:xfrm>
              <a:off x="1200150" y="3452121"/>
              <a:ext cx="8314399" cy="780511"/>
              <a:chOff x="103817" y="4082780"/>
              <a:chExt cx="8102339" cy="624796"/>
            </a:xfrm>
          </p:grpSpPr>
          <p:cxnSp>
            <p:nvCxnSpPr>
              <p:cNvPr id="21" name="직선 연결선 98">
                <a:extLst>
                  <a:ext uri="{FF2B5EF4-FFF2-40B4-BE49-F238E27FC236}">
                    <a16:creationId xmlns:a16="http://schemas.microsoft.com/office/drawing/2014/main" id="{CF96680A-6A10-49E8-B9DC-A9D9698D8D9A}"/>
                  </a:ext>
                </a:extLst>
              </p:cNvPr>
              <p:cNvCxnSpPr>
                <a:endCxn id="20" idx="2"/>
              </p:cNvCxnSpPr>
              <p:nvPr userDrawn="1"/>
            </p:nvCxnSpPr>
            <p:spPr>
              <a:xfrm>
                <a:off x="103817" y="4084739"/>
                <a:ext cx="7085786" cy="0"/>
              </a:xfrm>
              <a:prstGeom prst="line">
                <a:avLst/>
              </a:prstGeom>
              <a:ln w="25400">
                <a:solidFill>
                  <a:srgbClr val="D4B5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99">
                <a:extLst>
                  <a:ext uri="{FF2B5EF4-FFF2-40B4-BE49-F238E27FC236}">
                    <a16:creationId xmlns:a16="http://schemas.microsoft.com/office/drawing/2014/main" id="{54454C82-F5D9-4629-928C-93EB0A4328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1000" y="4082780"/>
                <a:ext cx="895156" cy="624796"/>
              </a:xfrm>
              <a:prstGeom prst="line">
                <a:avLst/>
              </a:prstGeom>
              <a:ln w="25400">
                <a:solidFill>
                  <a:srgbClr val="D4B5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54">
              <a:extLst>
                <a:ext uri="{FF2B5EF4-FFF2-40B4-BE49-F238E27FC236}">
                  <a16:creationId xmlns:a16="http://schemas.microsoft.com/office/drawing/2014/main" id="{657E1DC7-267B-4FC5-B6A5-B501E7BD1525}"/>
                </a:ext>
              </a:extLst>
            </p:cNvPr>
            <p:cNvSpPr/>
            <p:nvPr/>
          </p:nvSpPr>
          <p:spPr>
            <a:xfrm>
              <a:off x="8471390" y="3342375"/>
              <a:ext cx="224389" cy="224389"/>
            </a:xfrm>
            <a:prstGeom prst="ellipse">
              <a:avLst/>
            </a:prstGeom>
            <a:solidFill>
              <a:srgbClr val="D4B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矩形 20">
            <a:extLst>
              <a:ext uri="{FF2B5EF4-FFF2-40B4-BE49-F238E27FC236}">
                <a16:creationId xmlns:a16="http://schemas.microsoft.com/office/drawing/2014/main" id="{0628BA81-19B2-46A2-B278-8EB1239B74F2}"/>
              </a:ext>
            </a:extLst>
          </p:cNvPr>
          <p:cNvSpPr/>
          <p:nvPr/>
        </p:nvSpPr>
        <p:spPr>
          <a:xfrm>
            <a:off x="1181685" y="3549800"/>
            <a:ext cx="8419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2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KICK OFF - PONTAPÉ INICIAL PARA O PROJETO</a:t>
            </a:r>
            <a:endParaRPr lang="zh-CN" altLang="en-US" sz="2800" b="1" dirty="0">
              <a:solidFill>
                <a:schemeClr val="bg2"/>
              </a:solidFill>
              <a:cs typeface="Open Sans" panose="020B0606030504020204" pitchFamily="34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3E79B7B-5E82-499E-BBD0-4D676501964F}"/>
              </a:ext>
            </a:extLst>
          </p:cNvPr>
          <p:cNvGrpSpPr/>
          <p:nvPr/>
        </p:nvGrpSpPr>
        <p:grpSpPr>
          <a:xfrm>
            <a:off x="9378825" y="4116699"/>
            <a:ext cx="7694891" cy="6108186"/>
            <a:chOff x="5413866" y="604629"/>
            <a:chExt cx="5363489" cy="3944392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F706CA88-6901-409D-9E18-756D6B4B1901}"/>
                </a:ext>
              </a:extLst>
            </p:cNvPr>
            <p:cNvCxnSpPr/>
            <p:nvPr/>
          </p:nvCxnSpPr>
          <p:spPr>
            <a:xfrm>
              <a:off x="5596851" y="740977"/>
              <a:ext cx="5180396" cy="1511300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1C30C3BE-9400-40F6-9566-9D8824A9886C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81" y="740977"/>
              <a:ext cx="1627112" cy="3713196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8AE46429-769A-4D6F-81DF-200B5EAD9803}"/>
                </a:ext>
              </a:extLst>
            </p:cNvPr>
            <p:cNvSpPr/>
            <p:nvPr/>
          </p:nvSpPr>
          <p:spPr>
            <a:xfrm>
              <a:off x="10633355" y="2179947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EDD1DB06-E092-4EEE-B930-1E7D709A0FC2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H="1">
              <a:off x="7177595" y="2302859"/>
              <a:ext cx="3476848" cy="2084032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4FCAACB1-4685-4376-ACB7-9D5329ACE6A2}"/>
                </a:ext>
              </a:extLst>
            </p:cNvPr>
            <p:cNvSpPr/>
            <p:nvPr/>
          </p:nvSpPr>
          <p:spPr>
            <a:xfrm>
              <a:off x="7093854" y="4299398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D36484D8-D099-4F09-BC23-2216EAD03969}"/>
                </a:ext>
              </a:extLst>
            </p:cNvPr>
            <p:cNvSpPr/>
            <p:nvPr/>
          </p:nvSpPr>
          <p:spPr>
            <a:xfrm>
              <a:off x="5468050" y="650761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524DE50-2871-4F98-852D-5AC1BD80588B}"/>
                </a:ext>
              </a:extLst>
            </p:cNvPr>
            <p:cNvSpPr/>
            <p:nvPr/>
          </p:nvSpPr>
          <p:spPr>
            <a:xfrm>
              <a:off x="8673858" y="604629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ACAED04-F92A-4670-A545-FDF433A7D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4761" y="2393808"/>
              <a:ext cx="3913871" cy="2079718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623B2FE0-A7C6-459A-AB96-978E7A7B8BDB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>
              <a:off x="5455352" y="676629"/>
              <a:ext cx="3218506" cy="1693580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160C6CD5-4761-4CDB-8B13-47E168B72A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8157" y="754328"/>
              <a:ext cx="1797098" cy="2247249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B389D40D-CF51-4102-93AE-D6730B802A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401" y="767028"/>
              <a:ext cx="810321" cy="2005949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1C24B043-AFC3-4AE1-8E13-622E7A281D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0480" y="2749982"/>
              <a:ext cx="1575420" cy="1784343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2A215AC8-6333-4766-93DC-A0F075191B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2720" y="3034404"/>
              <a:ext cx="1088876" cy="1464523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603A1311-19F4-4ECE-97E3-6770D61AA6BB}"/>
                </a:ext>
              </a:extLst>
            </p:cNvPr>
            <p:cNvSpPr/>
            <p:nvPr/>
          </p:nvSpPr>
          <p:spPr>
            <a:xfrm>
              <a:off x="5413866" y="2310009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68E3ACFD-6E77-4CB1-859B-85E5B2F3FF19}"/>
                </a:ext>
              </a:extLst>
            </p:cNvPr>
            <p:cNvSpPr/>
            <p:nvPr/>
          </p:nvSpPr>
          <p:spPr>
            <a:xfrm>
              <a:off x="10522178" y="2951428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5B66B99E-2571-49C0-ADE1-EE181AE35B95}"/>
                </a:ext>
              </a:extLst>
            </p:cNvPr>
            <p:cNvSpPr/>
            <p:nvPr/>
          </p:nvSpPr>
          <p:spPr>
            <a:xfrm>
              <a:off x="9393142" y="4405021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28" name="Tabela 5">
            <a:extLst>
              <a:ext uri="{FF2B5EF4-FFF2-40B4-BE49-F238E27FC236}">
                <a16:creationId xmlns:a16="http://schemas.microsoft.com/office/drawing/2014/main" id="{8BD81FDF-0D62-4805-9F80-87FC932C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678697"/>
              </p:ext>
            </p:extLst>
          </p:nvPr>
        </p:nvGraphicFramePr>
        <p:xfrm>
          <a:off x="1484540" y="4094242"/>
          <a:ext cx="5953751" cy="2372330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887470">
                  <a:extLst>
                    <a:ext uri="{9D8B030D-6E8A-4147-A177-3AD203B41FA5}">
                      <a16:colId xmlns:a16="http://schemas.microsoft.com/office/drawing/2014/main" val="697767714"/>
                    </a:ext>
                  </a:extLst>
                </a:gridCol>
                <a:gridCol w="985665">
                  <a:extLst>
                    <a:ext uri="{9D8B030D-6E8A-4147-A177-3AD203B41FA5}">
                      <a16:colId xmlns:a16="http://schemas.microsoft.com/office/drawing/2014/main" val="4236079357"/>
                    </a:ext>
                  </a:extLst>
                </a:gridCol>
                <a:gridCol w="941681">
                  <a:extLst>
                    <a:ext uri="{9D8B030D-6E8A-4147-A177-3AD203B41FA5}">
                      <a16:colId xmlns:a16="http://schemas.microsoft.com/office/drawing/2014/main" val="808533585"/>
                    </a:ext>
                  </a:extLst>
                </a:gridCol>
                <a:gridCol w="894595">
                  <a:extLst>
                    <a:ext uri="{9D8B030D-6E8A-4147-A177-3AD203B41FA5}">
                      <a16:colId xmlns:a16="http://schemas.microsoft.com/office/drawing/2014/main" val="742737896"/>
                    </a:ext>
                  </a:extLst>
                </a:gridCol>
                <a:gridCol w="1271269">
                  <a:extLst>
                    <a:ext uri="{9D8B030D-6E8A-4147-A177-3AD203B41FA5}">
                      <a16:colId xmlns:a16="http://schemas.microsoft.com/office/drawing/2014/main" val="4172996787"/>
                    </a:ext>
                  </a:extLst>
                </a:gridCol>
                <a:gridCol w="973071">
                  <a:extLst>
                    <a:ext uri="{9D8B030D-6E8A-4147-A177-3AD203B41FA5}">
                      <a16:colId xmlns:a16="http://schemas.microsoft.com/office/drawing/2014/main" val="3848337879"/>
                    </a:ext>
                  </a:extLst>
                </a:gridCol>
              </a:tblGrid>
              <a:tr h="272494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PORQUÊ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O QUE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QUEM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COMO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SOBRE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QUANDO/</a:t>
                      </a:r>
                    </a:p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QUANTO</a:t>
                      </a:r>
                    </a:p>
                    <a:p>
                      <a:pPr algn="ctr"/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347297"/>
                  </a:ext>
                </a:extLst>
              </a:tr>
              <a:tr h="3819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Justificativa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Produto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Envolvidos no Projeto 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Premissas</a:t>
                      </a:r>
                    </a:p>
                    <a:p>
                      <a:pPr algn="ctr"/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Principais Públicos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Draw </a:t>
                      </a:r>
                      <a:r>
                        <a:rPr lang="pt-BR" sz="1000" dirty="0" err="1"/>
                        <a:t>Flow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522827"/>
                  </a:ext>
                </a:extLst>
              </a:tr>
              <a:tr h="3819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Objetivo </a:t>
                      </a:r>
                      <a:r>
                        <a:rPr lang="pt-BR" sz="1000" dirty="0" err="1"/>
                        <a:t>Smart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Requisitos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Riscos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Principais Incômodos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Grupo de Entregas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117431"/>
                  </a:ext>
                </a:extLst>
              </a:tr>
              <a:tr h="3819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Benefícios Futuros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Restrições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Principais transformações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Investimentos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023600"/>
                  </a:ext>
                </a:extLst>
              </a:tr>
              <a:tr h="381968">
                <a:tc>
                  <a:txBody>
                    <a:bodyPr/>
                    <a:lstStyle/>
                    <a:p>
                      <a:pPr algn="ctr"/>
                      <a:endParaRPr lang="pt-BR" sz="1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Principais Canais</a:t>
                      </a: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Principais Ofertas</a:t>
                      </a:r>
                    </a:p>
                    <a:p>
                      <a:pPr algn="ctr"/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54930"/>
                  </a:ext>
                </a:extLst>
              </a:tr>
              <a:tr h="238730"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17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91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D5CF3B-260A-4F13-BBB6-38F31E8DF420}"/>
              </a:ext>
            </a:extLst>
          </p:cNvPr>
          <p:cNvSpPr txBox="1">
            <a:spLocks/>
          </p:cNvSpPr>
          <p:nvPr/>
        </p:nvSpPr>
        <p:spPr>
          <a:xfrm>
            <a:off x="1478759" y="2162504"/>
            <a:ext cx="3964098" cy="7080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kern="1200" spc="-15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914126" fontAlgn="base" latinLnBrk="0">
              <a:lnSpc>
                <a:spcPct val="110000"/>
              </a:lnSpc>
              <a:spcAft>
                <a:spcPct val="0"/>
              </a:spcAft>
              <a:defRPr/>
            </a:pPr>
            <a:r>
              <a:rPr kumimoji="1" lang="pt-BR" altLang="zh-CN" sz="4399" b="1" dirty="0">
                <a:gradFill>
                  <a:gsLst>
                    <a:gs pos="55000">
                      <a:srgbClr val="D19B42"/>
                    </a:gs>
                    <a:gs pos="100000">
                      <a:srgbClr val="FFEEA9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ea typeface="印品黑体" panose="00000500000000000000" pitchFamily="2" charset="-122"/>
                <a:cs typeface="Aharoni" panose="02010803020104030203" pitchFamily="2" charset="-79"/>
              </a:rPr>
              <a:t>PASSO</a:t>
            </a:r>
            <a:endParaRPr kumimoji="1" lang="ko-KR" altLang="en-US" sz="4399" b="1" dirty="0">
              <a:gradFill>
                <a:gsLst>
                  <a:gs pos="55000">
                    <a:srgbClr val="D19B42"/>
                  </a:gs>
                  <a:gs pos="100000">
                    <a:srgbClr val="FFEEA9"/>
                  </a:gs>
                </a:gsLst>
                <a:lin ang="5400000" scaled="1"/>
              </a:gradFill>
              <a:latin typeface="Arial Rounded MT Bold" panose="020F0704030504030204" pitchFamily="34" charset="0"/>
              <a:ea typeface="印品黑体" panose="00000500000000000000" pitchFamily="2" charset="-122"/>
              <a:cs typeface="Aharoni" panose="02010803020104030203" pitchFamily="2" charset="-79"/>
            </a:endParaRPr>
          </a:p>
        </p:txBody>
      </p:sp>
      <p:grpSp>
        <p:nvGrpSpPr>
          <p:cNvPr id="4" name="그룹 109">
            <a:extLst>
              <a:ext uri="{FF2B5EF4-FFF2-40B4-BE49-F238E27FC236}">
                <a16:creationId xmlns:a16="http://schemas.microsoft.com/office/drawing/2014/main" id="{CBC39946-0494-4882-A8C3-6A18104C030E}"/>
              </a:ext>
            </a:extLst>
          </p:cNvPr>
          <p:cNvGrpSpPr/>
          <p:nvPr/>
        </p:nvGrpSpPr>
        <p:grpSpPr>
          <a:xfrm rot="16200000">
            <a:off x="1166409" y="2503688"/>
            <a:ext cx="588840" cy="558288"/>
            <a:chOff x="3960028" y="3302979"/>
            <a:chExt cx="754291" cy="715154"/>
          </a:xfrm>
        </p:grpSpPr>
        <p:cxnSp>
          <p:nvCxnSpPr>
            <p:cNvPr id="5" name="직선 연결선 110">
              <a:extLst>
                <a:ext uri="{FF2B5EF4-FFF2-40B4-BE49-F238E27FC236}">
                  <a16:creationId xmlns:a16="http://schemas.microsoft.com/office/drawing/2014/main" id="{FD466F63-A0D8-42FB-84B0-B7A9D5F180DD}"/>
                </a:ext>
              </a:extLst>
            </p:cNvPr>
            <p:cNvCxnSpPr/>
            <p:nvPr/>
          </p:nvCxnSpPr>
          <p:spPr>
            <a:xfrm>
              <a:off x="3960028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111">
              <a:extLst>
                <a:ext uri="{FF2B5EF4-FFF2-40B4-BE49-F238E27FC236}">
                  <a16:creationId xmlns:a16="http://schemas.microsoft.com/office/drawing/2014/main" id="{E95B9888-19E7-43C6-A4FF-329C22B37166}"/>
                </a:ext>
              </a:extLst>
            </p:cNvPr>
            <p:cNvCxnSpPr/>
            <p:nvPr/>
          </p:nvCxnSpPr>
          <p:spPr>
            <a:xfrm>
              <a:off x="3962409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121">
            <a:extLst>
              <a:ext uri="{FF2B5EF4-FFF2-40B4-BE49-F238E27FC236}">
                <a16:creationId xmlns:a16="http://schemas.microsoft.com/office/drawing/2014/main" id="{31F15B89-4E6F-47A7-BD71-6A371934284C}"/>
              </a:ext>
            </a:extLst>
          </p:cNvPr>
          <p:cNvGrpSpPr/>
          <p:nvPr/>
        </p:nvGrpSpPr>
        <p:grpSpPr>
          <a:xfrm>
            <a:off x="1184339" y="1047541"/>
            <a:ext cx="588840" cy="558288"/>
            <a:chOff x="3982996" y="3302979"/>
            <a:chExt cx="754291" cy="715154"/>
          </a:xfrm>
        </p:grpSpPr>
        <p:cxnSp>
          <p:nvCxnSpPr>
            <p:cNvPr id="8" name="직선 연결선 122">
              <a:extLst>
                <a:ext uri="{FF2B5EF4-FFF2-40B4-BE49-F238E27FC236}">
                  <a16:creationId xmlns:a16="http://schemas.microsoft.com/office/drawing/2014/main" id="{C0F1F560-092A-4304-8E2D-521C21678ACA}"/>
                </a:ext>
              </a:extLst>
            </p:cNvPr>
            <p:cNvCxnSpPr/>
            <p:nvPr/>
          </p:nvCxnSpPr>
          <p:spPr>
            <a:xfrm>
              <a:off x="3982996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123">
              <a:extLst>
                <a:ext uri="{FF2B5EF4-FFF2-40B4-BE49-F238E27FC236}">
                  <a16:creationId xmlns:a16="http://schemas.microsoft.com/office/drawing/2014/main" id="{0A538C84-4110-446F-87EA-2DE43A0A9E91}"/>
                </a:ext>
              </a:extLst>
            </p:cNvPr>
            <p:cNvCxnSpPr/>
            <p:nvPr/>
          </p:nvCxnSpPr>
          <p:spPr>
            <a:xfrm>
              <a:off x="3985377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124">
            <a:extLst>
              <a:ext uri="{FF2B5EF4-FFF2-40B4-BE49-F238E27FC236}">
                <a16:creationId xmlns:a16="http://schemas.microsoft.com/office/drawing/2014/main" id="{4E1E03F5-4237-4CB2-BEEF-F69F2BDA579B}"/>
              </a:ext>
            </a:extLst>
          </p:cNvPr>
          <p:cNvGrpSpPr/>
          <p:nvPr/>
        </p:nvGrpSpPr>
        <p:grpSpPr>
          <a:xfrm rot="10800000">
            <a:off x="5199312" y="2503688"/>
            <a:ext cx="588840" cy="558288"/>
            <a:chOff x="3960028" y="3302979"/>
            <a:chExt cx="754291" cy="715154"/>
          </a:xfrm>
        </p:grpSpPr>
        <p:cxnSp>
          <p:nvCxnSpPr>
            <p:cNvPr id="12" name="직선 연결선 125">
              <a:extLst>
                <a:ext uri="{FF2B5EF4-FFF2-40B4-BE49-F238E27FC236}">
                  <a16:creationId xmlns:a16="http://schemas.microsoft.com/office/drawing/2014/main" id="{9A1113FF-7FC1-4387-AD20-E76016F7CDD9}"/>
                </a:ext>
              </a:extLst>
            </p:cNvPr>
            <p:cNvCxnSpPr/>
            <p:nvPr/>
          </p:nvCxnSpPr>
          <p:spPr>
            <a:xfrm>
              <a:off x="3960028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6">
              <a:extLst>
                <a:ext uri="{FF2B5EF4-FFF2-40B4-BE49-F238E27FC236}">
                  <a16:creationId xmlns:a16="http://schemas.microsoft.com/office/drawing/2014/main" id="{9665F26E-13D5-4D17-B3FC-335E4F451F03}"/>
                </a:ext>
              </a:extLst>
            </p:cNvPr>
            <p:cNvCxnSpPr/>
            <p:nvPr/>
          </p:nvCxnSpPr>
          <p:spPr>
            <a:xfrm>
              <a:off x="3962409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27">
            <a:extLst>
              <a:ext uri="{FF2B5EF4-FFF2-40B4-BE49-F238E27FC236}">
                <a16:creationId xmlns:a16="http://schemas.microsoft.com/office/drawing/2014/main" id="{92575823-BB57-4D12-8DED-3E7CDBD5F8F5}"/>
              </a:ext>
            </a:extLst>
          </p:cNvPr>
          <p:cNvGrpSpPr/>
          <p:nvPr/>
        </p:nvGrpSpPr>
        <p:grpSpPr>
          <a:xfrm rot="5400000">
            <a:off x="5199312" y="1047541"/>
            <a:ext cx="588840" cy="558288"/>
            <a:chOff x="3960028" y="3302979"/>
            <a:chExt cx="754291" cy="715154"/>
          </a:xfrm>
        </p:grpSpPr>
        <p:cxnSp>
          <p:nvCxnSpPr>
            <p:cNvPr id="15" name="직선 연결선 128">
              <a:extLst>
                <a:ext uri="{FF2B5EF4-FFF2-40B4-BE49-F238E27FC236}">
                  <a16:creationId xmlns:a16="http://schemas.microsoft.com/office/drawing/2014/main" id="{453FDEFC-05EF-4717-BB17-030119D2FA5A}"/>
                </a:ext>
              </a:extLst>
            </p:cNvPr>
            <p:cNvCxnSpPr/>
            <p:nvPr/>
          </p:nvCxnSpPr>
          <p:spPr>
            <a:xfrm>
              <a:off x="3960028" y="3305360"/>
              <a:ext cx="754291" cy="0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29">
              <a:extLst>
                <a:ext uri="{FF2B5EF4-FFF2-40B4-BE49-F238E27FC236}">
                  <a16:creationId xmlns:a16="http://schemas.microsoft.com/office/drawing/2014/main" id="{C976CD13-B381-427C-ABA3-3F7DAFF96454}"/>
                </a:ext>
              </a:extLst>
            </p:cNvPr>
            <p:cNvCxnSpPr/>
            <p:nvPr/>
          </p:nvCxnSpPr>
          <p:spPr>
            <a:xfrm>
              <a:off x="3962409" y="3302979"/>
              <a:ext cx="0" cy="715154"/>
            </a:xfrm>
            <a:prstGeom prst="line">
              <a:avLst/>
            </a:prstGeom>
            <a:ln>
              <a:solidFill>
                <a:srgbClr val="D19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텍스트 개체 틀 219">
            <a:extLst>
              <a:ext uri="{FF2B5EF4-FFF2-40B4-BE49-F238E27FC236}">
                <a16:creationId xmlns:a16="http://schemas.microsoft.com/office/drawing/2014/main" id="{EB170D24-4ACF-4B8B-9498-252A63E3B650}"/>
              </a:ext>
            </a:extLst>
          </p:cNvPr>
          <p:cNvSpPr txBox="1">
            <a:spLocks/>
          </p:cNvSpPr>
          <p:nvPr/>
        </p:nvSpPr>
        <p:spPr>
          <a:xfrm>
            <a:off x="1435730" y="1282700"/>
            <a:ext cx="1263927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lang="ko-KR" altLang="en-US" sz="6600" b="1" kern="1200" dirty="0">
                <a:solidFill>
                  <a:srgbClr val="00AE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D4B57C"/>
                </a:solidFill>
              </a:rPr>
              <a:t>05</a:t>
            </a:r>
            <a:endParaRPr lang="en-US" dirty="0">
              <a:solidFill>
                <a:srgbClr val="D4B57C"/>
              </a:solidFill>
            </a:endParaRPr>
          </a:p>
        </p:txBody>
      </p:sp>
      <p:grpSp>
        <p:nvGrpSpPr>
          <p:cNvPr id="18" name="组合 47">
            <a:extLst>
              <a:ext uri="{FF2B5EF4-FFF2-40B4-BE49-F238E27FC236}">
                <a16:creationId xmlns:a16="http://schemas.microsoft.com/office/drawing/2014/main" id="{F61FEBD1-E502-4060-A2E2-4A65FF191BC0}"/>
              </a:ext>
            </a:extLst>
          </p:cNvPr>
          <p:cNvGrpSpPr/>
          <p:nvPr/>
        </p:nvGrpSpPr>
        <p:grpSpPr>
          <a:xfrm>
            <a:off x="1200150" y="3342375"/>
            <a:ext cx="8314399" cy="890257"/>
            <a:chOff x="1200150" y="3342375"/>
            <a:chExt cx="8314399" cy="890257"/>
          </a:xfrm>
        </p:grpSpPr>
        <p:grpSp>
          <p:nvGrpSpPr>
            <p:cNvPr id="19" name="그룹 130">
              <a:extLst>
                <a:ext uri="{FF2B5EF4-FFF2-40B4-BE49-F238E27FC236}">
                  <a16:creationId xmlns:a16="http://schemas.microsoft.com/office/drawing/2014/main" id="{F9F15CCA-622D-4364-A359-7B47869A97BD}"/>
                </a:ext>
              </a:extLst>
            </p:cNvPr>
            <p:cNvGrpSpPr/>
            <p:nvPr/>
          </p:nvGrpSpPr>
          <p:grpSpPr>
            <a:xfrm>
              <a:off x="1200150" y="3452121"/>
              <a:ext cx="8314399" cy="780511"/>
              <a:chOff x="103817" y="4082780"/>
              <a:chExt cx="8102339" cy="624796"/>
            </a:xfrm>
          </p:grpSpPr>
          <p:cxnSp>
            <p:nvCxnSpPr>
              <p:cNvPr id="21" name="직선 연결선 98">
                <a:extLst>
                  <a:ext uri="{FF2B5EF4-FFF2-40B4-BE49-F238E27FC236}">
                    <a16:creationId xmlns:a16="http://schemas.microsoft.com/office/drawing/2014/main" id="{CF96680A-6A10-49E8-B9DC-A9D9698D8D9A}"/>
                  </a:ext>
                </a:extLst>
              </p:cNvPr>
              <p:cNvCxnSpPr>
                <a:endCxn id="20" idx="2"/>
              </p:cNvCxnSpPr>
              <p:nvPr userDrawn="1"/>
            </p:nvCxnSpPr>
            <p:spPr>
              <a:xfrm>
                <a:off x="103817" y="4084739"/>
                <a:ext cx="7085786" cy="0"/>
              </a:xfrm>
              <a:prstGeom prst="line">
                <a:avLst/>
              </a:prstGeom>
              <a:ln w="25400">
                <a:solidFill>
                  <a:srgbClr val="D4B5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99">
                <a:extLst>
                  <a:ext uri="{FF2B5EF4-FFF2-40B4-BE49-F238E27FC236}">
                    <a16:creationId xmlns:a16="http://schemas.microsoft.com/office/drawing/2014/main" id="{54454C82-F5D9-4629-928C-93EB0A4328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1000" y="4082780"/>
                <a:ext cx="895156" cy="624796"/>
              </a:xfrm>
              <a:prstGeom prst="line">
                <a:avLst/>
              </a:prstGeom>
              <a:ln w="25400">
                <a:solidFill>
                  <a:srgbClr val="D4B5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54">
              <a:extLst>
                <a:ext uri="{FF2B5EF4-FFF2-40B4-BE49-F238E27FC236}">
                  <a16:creationId xmlns:a16="http://schemas.microsoft.com/office/drawing/2014/main" id="{657E1DC7-267B-4FC5-B6A5-B501E7BD1525}"/>
                </a:ext>
              </a:extLst>
            </p:cNvPr>
            <p:cNvSpPr/>
            <p:nvPr/>
          </p:nvSpPr>
          <p:spPr>
            <a:xfrm>
              <a:off x="8471390" y="3342375"/>
              <a:ext cx="224389" cy="224389"/>
            </a:xfrm>
            <a:prstGeom prst="ellipse">
              <a:avLst/>
            </a:prstGeom>
            <a:solidFill>
              <a:srgbClr val="D4B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文本框 42">
            <a:extLst>
              <a:ext uri="{FF2B5EF4-FFF2-40B4-BE49-F238E27FC236}">
                <a16:creationId xmlns:a16="http://schemas.microsoft.com/office/drawing/2014/main" id="{F59F5A58-DCF1-4B46-867A-4763D9D4FB3A}"/>
              </a:ext>
            </a:extLst>
          </p:cNvPr>
          <p:cNvSpPr txBox="1"/>
          <p:nvPr/>
        </p:nvSpPr>
        <p:spPr>
          <a:xfrm>
            <a:off x="1144989" y="3780749"/>
            <a:ext cx="7450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  <a:sym typeface="+mn-lt"/>
              </a:rPr>
              <a:t>INÍCIO DAS CAMPANHAS DE ANÚNCIO;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  <a:sym typeface="+mn-lt"/>
              </a:rPr>
              <a:t>ACOMPANHAMENTO DIÁRIO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  <a:sym typeface="+mn-lt"/>
              </a:rPr>
              <a:t>OTIMIZAÇÕES SE NECESSÁRIAS</a:t>
            </a:r>
          </a:p>
          <a:p>
            <a:pPr algn="just"/>
            <a:endParaRPr lang="pt-BR" altLang="zh-CN" sz="2000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  <a:cs typeface="Calibri" panose="020F0502020204030204" pitchFamily="34" charset="0"/>
              <a:sym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altLang="zh-CN" sz="2000" dirty="0">
                <a:solidFill>
                  <a:srgbClr val="D4B57C"/>
                </a:solidFill>
                <a:latin typeface="Arial Rounded MT Bold" panose="020F0704030504030204" pitchFamily="34" charset="0"/>
                <a:cs typeface="Calibri" panose="020F0502020204030204" pitchFamily="34" charset="0"/>
                <a:sym typeface="+mn-lt"/>
              </a:rPr>
              <a:t>REUNIÃO QUINZENAL PARA MOSTRAR OS INDICADORES E TOMADAS DE DECISÕES E ESTRATÉGIAS</a:t>
            </a:r>
            <a:endParaRPr lang="zh-CN" altLang="en-US" sz="2000" dirty="0">
              <a:solidFill>
                <a:srgbClr val="D4B57C"/>
              </a:solidFill>
              <a:latin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endParaRPr lang="pt-BR" sz="2000" spc="51" dirty="0">
              <a:solidFill>
                <a:schemeClr val="bg2"/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431F1AB-4499-46E0-9F2F-AEAEAA6B6635}"/>
              </a:ext>
            </a:extLst>
          </p:cNvPr>
          <p:cNvGrpSpPr/>
          <p:nvPr/>
        </p:nvGrpSpPr>
        <p:grpSpPr>
          <a:xfrm>
            <a:off x="9378825" y="4116699"/>
            <a:ext cx="7694891" cy="6108186"/>
            <a:chOff x="5413866" y="604629"/>
            <a:chExt cx="5363489" cy="3944392"/>
          </a:xfrm>
        </p:grpSpPr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F72D3E05-A73B-493B-9F44-FAF1A8DEDFAA}"/>
                </a:ext>
              </a:extLst>
            </p:cNvPr>
            <p:cNvCxnSpPr/>
            <p:nvPr/>
          </p:nvCxnSpPr>
          <p:spPr>
            <a:xfrm>
              <a:off x="5596851" y="740977"/>
              <a:ext cx="5180396" cy="1511300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01EC7119-0402-4F72-8781-7AAACA3FDCE7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81" y="740977"/>
              <a:ext cx="1627112" cy="3713196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DF94CFE1-E8F2-4CE7-BB5B-F70E59CB7227}"/>
                </a:ext>
              </a:extLst>
            </p:cNvPr>
            <p:cNvSpPr/>
            <p:nvPr/>
          </p:nvSpPr>
          <p:spPr>
            <a:xfrm>
              <a:off x="10633355" y="2179947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2ED800F9-5ECB-4D81-B4B9-EC324C0CCA2B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H="1">
              <a:off x="7177595" y="2302859"/>
              <a:ext cx="3476848" cy="2084032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1ACD923-A937-4738-B1F4-1B127303D750}"/>
                </a:ext>
              </a:extLst>
            </p:cNvPr>
            <p:cNvSpPr/>
            <p:nvPr/>
          </p:nvSpPr>
          <p:spPr>
            <a:xfrm>
              <a:off x="7093854" y="4299398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D2783356-6E2A-45AE-90D5-9474D22B8718}"/>
                </a:ext>
              </a:extLst>
            </p:cNvPr>
            <p:cNvSpPr/>
            <p:nvPr/>
          </p:nvSpPr>
          <p:spPr>
            <a:xfrm>
              <a:off x="5468050" y="650761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1480EA35-0599-484E-9BE8-53761AEAAED9}"/>
                </a:ext>
              </a:extLst>
            </p:cNvPr>
            <p:cNvSpPr/>
            <p:nvPr/>
          </p:nvSpPr>
          <p:spPr>
            <a:xfrm>
              <a:off x="8673858" y="604629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41040975-211F-4F6F-89B7-9386A466C7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4761" y="2393808"/>
              <a:ext cx="3913871" cy="2079718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6F7BD35A-ED72-4993-83B7-BFA4A0B2F2F7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5455352" y="676629"/>
              <a:ext cx="3218506" cy="1693580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32EAEE7D-2355-47D3-B47B-E58009D0E8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8157" y="754328"/>
              <a:ext cx="1797098" cy="2247249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BD94BCCE-DA45-437A-BDA6-9767028EB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401" y="767028"/>
              <a:ext cx="810321" cy="2005949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A3F9FA20-F89A-458E-A75E-0906757A40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0480" y="2749982"/>
              <a:ext cx="1575420" cy="1784343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1F5735DB-F252-42E3-96AE-C814DD2C5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2720" y="3034404"/>
              <a:ext cx="1088876" cy="1464523"/>
            </a:xfrm>
            <a:prstGeom prst="line">
              <a:avLst/>
            </a:prstGeom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496BC50E-328A-4693-AAAF-7AD9F26F50E4}"/>
                </a:ext>
              </a:extLst>
            </p:cNvPr>
            <p:cNvSpPr/>
            <p:nvPr/>
          </p:nvSpPr>
          <p:spPr>
            <a:xfrm>
              <a:off x="5413866" y="2310009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B7BCC24C-E091-4044-B203-ACB36C758EAB}"/>
                </a:ext>
              </a:extLst>
            </p:cNvPr>
            <p:cNvSpPr/>
            <p:nvPr/>
          </p:nvSpPr>
          <p:spPr>
            <a:xfrm>
              <a:off x="10522178" y="2951428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446CB8C2-ACB8-4BFC-BDC1-280635730D6D}"/>
                </a:ext>
              </a:extLst>
            </p:cNvPr>
            <p:cNvSpPr/>
            <p:nvPr/>
          </p:nvSpPr>
          <p:spPr>
            <a:xfrm>
              <a:off x="9393142" y="4405021"/>
              <a:ext cx="144000" cy="144000"/>
            </a:xfrm>
            <a:prstGeom prst="ellipse">
              <a:avLst/>
            </a:prstGeom>
            <a:solidFill>
              <a:srgbClr val="D4B57C"/>
            </a:solidFill>
            <a:ln w="12700">
              <a:solidFill>
                <a:srgbClr val="D4B57C">
                  <a:alpha val="6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7739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Rosto de mulher sorrindo&#10;&#10;Descrição gerada automaticamente">
            <a:extLst>
              <a:ext uri="{FF2B5EF4-FFF2-40B4-BE49-F238E27FC236}">
                <a16:creationId xmlns:a16="http://schemas.microsoft.com/office/drawing/2014/main" id="{52AE78AA-8AA5-4CEF-98E2-2D10470945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362" r="9090" b="16500"/>
          <a:stretch/>
        </p:blipFill>
        <p:spPr>
          <a:xfrm>
            <a:off x="4740167" y="128026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6A55645-00E5-487F-AF6F-65E1EC183B08}"/>
              </a:ext>
            </a:extLst>
          </p:cNvPr>
          <p:cNvSpPr/>
          <p:nvPr/>
        </p:nvSpPr>
        <p:spPr>
          <a:xfrm>
            <a:off x="237744" y="530352"/>
            <a:ext cx="3491484" cy="228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697809-FC29-436B-BA83-5CC1DE7C7938}"/>
              </a:ext>
            </a:extLst>
          </p:cNvPr>
          <p:cNvSpPr txBox="1"/>
          <p:nvPr/>
        </p:nvSpPr>
        <p:spPr>
          <a:xfrm>
            <a:off x="409698" y="128026"/>
            <a:ext cx="7454142" cy="6601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altLang="zh-CN" sz="1600" b="1" dirty="0">
                <a:solidFill>
                  <a:schemeClr val="tx1">
                    <a:lumMod val="85000"/>
                  </a:schemeClr>
                </a:solidFill>
                <a:sym typeface="+mn-lt"/>
              </a:rPr>
              <a:t> </a:t>
            </a: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Nome: Claudiani Pescarolo</a:t>
            </a: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Apelido:  Cacá  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Formação:</a:t>
            </a:r>
          </a:p>
          <a:p>
            <a:pPr lvl="0" indent="-228600" fontAlgn="base">
              <a:lnSpc>
                <a:spcPct val="90000"/>
              </a:lnSpc>
              <a:spcBef>
                <a:spcPts val="450"/>
              </a:spcBef>
              <a:spcAft>
                <a:spcPts val="600"/>
              </a:spcAft>
              <a:buSzPts val="900"/>
              <a:buFont typeface="Arial" panose="020B0604020202020204" pitchFamily="34" charset="0"/>
              <a:buChar char="•"/>
              <a:tabLst>
                <a:tab pos="250825" algn="l"/>
                <a:tab pos="251460" algn="l"/>
              </a:tabLst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MBA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Gestão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Financeira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Custos,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Controladoria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e Auditoria -  FGV (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Fundação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Getúlio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Vargas – SP)</a:t>
            </a:r>
          </a:p>
          <a:p>
            <a:pPr lvl="0" indent="-228600" fontAlgn="base">
              <a:lnSpc>
                <a:spcPct val="90000"/>
              </a:lnSpc>
              <a:spcBef>
                <a:spcPts val="155"/>
              </a:spcBef>
              <a:spcAft>
                <a:spcPts val="600"/>
              </a:spcAft>
              <a:buSzPts val="900"/>
              <a:buFont typeface="Arial" panose="020B0604020202020204" pitchFamily="34" charset="0"/>
              <a:buChar char="•"/>
              <a:tabLst>
                <a:tab pos="250825" algn="l"/>
                <a:tab pos="251460" algn="l"/>
              </a:tabLst>
            </a:pP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Pós-Graduação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Marketing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Comunicação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Negócios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lvl="0" indent="-228600" fontAlgn="base">
              <a:lnSpc>
                <a:spcPct val="90000"/>
              </a:lnSpc>
              <a:spcBef>
                <a:spcPts val="160"/>
              </a:spcBef>
              <a:spcAft>
                <a:spcPts val="600"/>
              </a:spcAft>
              <a:buSzPts val="900"/>
              <a:buFont typeface="Arial" panose="020B0604020202020204" pitchFamily="34" charset="0"/>
              <a:buChar char="•"/>
              <a:tabLst>
                <a:tab pos="250825" algn="l"/>
                <a:tab pos="251460" algn="l"/>
              </a:tabLst>
            </a:pP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Graduação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Administração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Empresas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</a:schemeClr>
                </a:solidFill>
              </a:rPr>
              <a:t>Experiência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</a:schemeClr>
                </a:solidFill>
              </a:rPr>
              <a:t>Profissional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:</a:t>
            </a:r>
          </a:p>
          <a:p>
            <a:pPr marR="66675" indent="-228600" fontAlgn="base">
              <a:lnSpc>
                <a:spcPct val="90000"/>
              </a:lnSpc>
              <a:spcBef>
                <a:spcPts val="160"/>
              </a:spcBef>
              <a:spcAft>
                <a:spcPts val="600"/>
              </a:spcAft>
              <a:buSzPts val="900"/>
              <a:buFont typeface="Arial" panose="020B0604020202020204" pitchFamily="34" charset="0"/>
              <a:buChar char="•"/>
              <a:tabLst>
                <a:tab pos="250825" algn="l"/>
                <a:tab pos="251460" algn="l"/>
              </a:tabLst>
            </a:pP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Profissional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com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carreira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de 15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anos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desenvolvida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nas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áreas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de Custos,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Controladoria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Planejamento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Controle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Produção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(PCP),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empresas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nacionais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multinacionais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dos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segmentos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Instituição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financeira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Indústria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de Alimentos;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Indústria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Farmacêutica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;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Indústria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Pet e Cabos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Vulcanizados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;</a:t>
            </a:r>
          </a:p>
          <a:p>
            <a:pPr marL="446088" marR="68580" indent="-228600" fontAlgn="base">
              <a:lnSpc>
                <a:spcPct val="90000"/>
              </a:lnSpc>
              <a:spcBef>
                <a:spcPts val="160"/>
              </a:spcBef>
              <a:spcAft>
                <a:spcPts val="600"/>
              </a:spcAft>
              <a:buSzPts val="900"/>
              <a:buFont typeface="Arial" panose="020B0604020202020204" pitchFamily="34" charset="0"/>
              <a:buChar char="•"/>
              <a:tabLst>
                <a:tab pos="539750" algn="l"/>
                <a:tab pos="623888" algn="l"/>
              </a:tabLst>
            </a:pP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Yoki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Alimentos S.A (Paraná/São Paulo/Mato Grosso)</a:t>
            </a:r>
          </a:p>
          <a:p>
            <a:pPr marL="446088" marR="68580" indent="-228600" fontAlgn="base">
              <a:lnSpc>
                <a:spcPct val="90000"/>
              </a:lnSpc>
              <a:spcBef>
                <a:spcPts val="160"/>
              </a:spcBef>
              <a:spcAft>
                <a:spcPts val="600"/>
              </a:spcAft>
              <a:buSzPts val="900"/>
              <a:buFont typeface="Arial" panose="020B0604020202020204" pitchFamily="34" charset="0"/>
              <a:buChar char="•"/>
              <a:tabLst>
                <a:tab pos="539750" algn="l"/>
                <a:tab pos="623888" algn="l"/>
              </a:tabLst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Group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Adeste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(Paraná/São Paulo)</a:t>
            </a:r>
          </a:p>
          <a:p>
            <a:pPr marL="446088" marR="68580" indent="-228600" fontAlgn="base">
              <a:lnSpc>
                <a:spcPct val="90000"/>
              </a:lnSpc>
              <a:spcBef>
                <a:spcPts val="160"/>
              </a:spcBef>
              <a:spcAft>
                <a:spcPts val="600"/>
              </a:spcAft>
              <a:buSzPts val="900"/>
              <a:buFont typeface="Arial" panose="020B0604020202020204" pitchFamily="34" charset="0"/>
              <a:buChar char="•"/>
              <a:tabLst>
                <a:tab pos="539750" algn="l"/>
                <a:tab pos="623888" algn="l"/>
              </a:tabLst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HSBC (Paraná)</a:t>
            </a:r>
          </a:p>
          <a:p>
            <a:pPr marL="446088" marR="66675" indent="-228600" fontAlgn="base">
              <a:lnSpc>
                <a:spcPct val="90000"/>
              </a:lnSpc>
              <a:spcBef>
                <a:spcPts val="160"/>
              </a:spcBef>
              <a:spcAft>
                <a:spcPts val="600"/>
              </a:spcAft>
              <a:buSzPts val="900"/>
              <a:buFont typeface="Arial" panose="020B0604020202020204" pitchFamily="34" charset="0"/>
              <a:buChar char="•"/>
              <a:tabLst>
                <a:tab pos="539750" algn="l"/>
                <a:tab pos="623888" algn="l"/>
              </a:tabLst>
            </a:pP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Professora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Universitária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de Custos e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Precificação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 (Mato Grosso)</a:t>
            </a:r>
          </a:p>
          <a:p>
            <a:pPr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7" name="矩形 19">
            <a:extLst>
              <a:ext uri="{FF2B5EF4-FFF2-40B4-BE49-F238E27FC236}">
                <a16:creationId xmlns:a16="http://schemas.microsoft.com/office/drawing/2014/main" id="{8DE2943B-0D06-47AF-8EC3-85D3FCA4CA08}"/>
              </a:ext>
            </a:extLst>
          </p:cNvPr>
          <p:cNvSpPr/>
          <p:nvPr/>
        </p:nvSpPr>
        <p:spPr>
          <a:xfrm>
            <a:off x="8266993" y="6329864"/>
            <a:ext cx="2098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000" b="1" dirty="0">
                <a:solidFill>
                  <a:schemeClr val="tx1">
                    <a:lumMod val="8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Cacá Pescarolo</a:t>
            </a:r>
            <a:endParaRPr lang="zh-CN" altLang="en-US" sz="2000" b="1" dirty="0">
              <a:solidFill>
                <a:schemeClr val="tx1">
                  <a:lumMod val="8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564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BF6F0E18-96D7-4A20-83AC-524AB9223D43}"/>
              </a:ext>
            </a:extLst>
          </p:cNvPr>
          <p:cNvSpPr/>
          <p:nvPr/>
        </p:nvSpPr>
        <p:spPr>
          <a:xfrm rot="10491390">
            <a:off x="6017060" y="3684160"/>
            <a:ext cx="557666" cy="525821"/>
          </a:xfrm>
          <a:custGeom>
            <a:avLst/>
            <a:gdLst>
              <a:gd name="connsiteX0" fmla="*/ 0 w 2002971"/>
              <a:gd name="connsiteY0" fmla="*/ 1335314 h 1944914"/>
              <a:gd name="connsiteX1" fmla="*/ 783771 w 2002971"/>
              <a:gd name="connsiteY1" fmla="*/ 0 h 1944914"/>
              <a:gd name="connsiteX2" fmla="*/ 2002971 w 2002971"/>
              <a:gd name="connsiteY2" fmla="*/ 1944914 h 1944914"/>
              <a:gd name="connsiteX0" fmla="*/ 0 w 1416184"/>
              <a:gd name="connsiteY0" fmla="*/ 1335314 h 1335314"/>
              <a:gd name="connsiteX1" fmla="*/ 783771 w 1416184"/>
              <a:gd name="connsiteY1" fmla="*/ 0 h 1335314"/>
              <a:gd name="connsiteX2" fmla="*/ 1416184 w 1416184"/>
              <a:gd name="connsiteY2" fmla="*/ 97099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184" h="1335314">
                <a:moveTo>
                  <a:pt x="0" y="1335314"/>
                </a:moveTo>
                <a:lnTo>
                  <a:pt x="783771" y="0"/>
                </a:lnTo>
                <a:lnTo>
                  <a:pt x="1416184" y="970990"/>
                </a:lnTo>
              </a:path>
            </a:pathLst>
          </a:custGeom>
          <a:noFill/>
          <a:ln w="127000">
            <a:gradFill>
              <a:gsLst>
                <a:gs pos="0">
                  <a:srgbClr val="D19B42"/>
                </a:gs>
                <a:gs pos="47000">
                  <a:srgbClr val="FFEEA9"/>
                </a:gs>
                <a:gs pos="95000">
                  <a:srgbClr val="D19B4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印品黑体" panose="00000500000000000000" pitchFamily="2" charset="-122"/>
            </a:endParaRPr>
          </a:p>
        </p:txBody>
      </p:sp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F032F1AA-6A39-4E7C-8802-DF5C111F922F}"/>
              </a:ext>
            </a:extLst>
          </p:cNvPr>
          <p:cNvSpPr/>
          <p:nvPr/>
        </p:nvSpPr>
        <p:spPr>
          <a:xfrm rot="10551631">
            <a:off x="5100776" y="1936689"/>
            <a:ext cx="2086137" cy="895784"/>
          </a:xfrm>
          <a:custGeom>
            <a:avLst/>
            <a:gdLst>
              <a:gd name="connsiteX0" fmla="*/ 4209143 w 5297714"/>
              <a:gd name="connsiteY0" fmla="*/ 0 h 1770743"/>
              <a:gd name="connsiteX1" fmla="*/ 5297714 w 5297714"/>
              <a:gd name="connsiteY1" fmla="*/ 1770743 h 1770743"/>
              <a:gd name="connsiteX2" fmla="*/ 0 w 5297714"/>
              <a:gd name="connsiteY2" fmla="*/ 1306286 h 1770743"/>
              <a:gd name="connsiteX3" fmla="*/ 769257 w 5297714"/>
              <a:gd name="connsiteY3" fmla="*/ 29029 h 1770743"/>
              <a:gd name="connsiteX0" fmla="*/ 4209143 w 5297714"/>
              <a:gd name="connsiteY0" fmla="*/ 0 h 1770743"/>
              <a:gd name="connsiteX1" fmla="*/ 5297714 w 5297714"/>
              <a:gd name="connsiteY1" fmla="*/ 1770743 h 1770743"/>
              <a:gd name="connsiteX2" fmla="*/ 0 w 5297714"/>
              <a:gd name="connsiteY2" fmla="*/ 1306286 h 1770743"/>
              <a:gd name="connsiteX3" fmla="*/ 562856 w 5297714"/>
              <a:gd name="connsiteY3" fmla="*/ 395863 h 1770743"/>
              <a:gd name="connsiteX0" fmla="*/ 3872553 w 5297714"/>
              <a:gd name="connsiteY0" fmla="*/ 0 h 2274831"/>
              <a:gd name="connsiteX1" fmla="*/ 5297714 w 5297714"/>
              <a:gd name="connsiteY1" fmla="*/ 2274831 h 2274831"/>
              <a:gd name="connsiteX2" fmla="*/ 0 w 5297714"/>
              <a:gd name="connsiteY2" fmla="*/ 1810374 h 2274831"/>
              <a:gd name="connsiteX3" fmla="*/ 562856 w 5297714"/>
              <a:gd name="connsiteY3" fmla="*/ 899951 h 227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7714" h="2274831">
                <a:moveTo>
                  <a:pt x="3872553" y="0"/>
                </a:moveTo>
                <a:lnTo>
                  <a:pt x="5297714" y="2274831"/>
                </a:lnTo>
                <a:lnTo>
                  <a:pt x="0" y="1810374"/>
                </a:lnTo>
                <a:lnTo>
                  <a:pt x="562856" y="899951"/>
                </a:lnTo>
              </a:path>
            </a:pathLst>
          </a:custGeom>
          <a:noFill/>
          <a:ln w="127000">
            <a:gradFill>
              <a:gsLst>
                <a:gs pos="0">
                  <a:srgbClr val="D19B42"/>
                </a:gs>
                <a:gs pos="47000">
                  <a:srgbClr val="FFEEA9"/>
                </a:gs>
                <a:gs pos="95000">
                  <a:srgbClr val="D19B4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印品黑体" panose="00000500000000000000" pitchFamily="2" charset="-122"/>
            </a:endParaRPr>
          </a:p>
        </p:txBody>
      </p:sp>
      <p:sp>
        <p:nvSpPr>
          <p:cNvPr id="19" name="等腰三角形 15">
            <a:extLst>
              <a:ext uri="{FF2B5EF4-FFF2-40B4-BE49-F238E27FC236}">
                <a16:creationId xmlns:a16="http://schemas.microsoft.com/office/drawing/2014/main" id="{F38D28EB-9130-4F59-8CA2-08B448CCC203}"/>
              </a:ext>
            </a:extLst>
          </p:cNvPr>
          <p:cNvSpPr/>
          <p:nvPr/>
        </p:nvSpPr>
        <p:spPr>
          <a:xfrm>
            <a:off x="2540885" y="0"/>
            <a:ext cx="6907456" cy="5677042"/>
          </a:xfrm>
          <a:prstGeom prst="triangl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印品黑体" panose="00000500000000000000" pitchFamily="2" charset="-122"/>
            </a:endParaRPr>
          </a:p>
        </p:txBody>
      </p:sp>
      <p:sp>
        <p:nvSpPr>
          <p:cNvPr id="20" name="等腰三角形 8">
            <a:extLst>
              <a:ext uri="{FF2B5EF4-FFF2-40B4-BE49-F238E27FC236}">
                <a16:creationId xmlns:a16="http://schemas.microsoft.com/office/drawing/2014/main" id="{E3C33EB4-18FD-426C-917A-9859ED16E081}"/>
              </a:ext>
            </a:extLst>
          </p:cNvPr>
          <p:cNvSpPr/>
          <p:nvPr/>
        </p:nvSpPr>
        <p:spPr>
          <a:xfrm rot="10800000">
            <a:off x="3287241" y="1197503"/>
            <a:ext cx="6008914" cy="4416674"/>
          </a:xfrm>
          <a:prstGeom prst="triangle">
            <a:avLst/>
          </a:prstGeom>
          <a:noFill/>
          <a:ln w="206375">
            <a:solidFill>
              <a:srgbClr val="D19B42">
                <a:alpha val="32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印品黑体" panose="00000500000000000000" pitchFamily="2" charset="-122"/>
            </a:endParaRPr>
          </a:p>
        </p:txBody>
      </p:sp>
      <p:sp>
        <p:nvSpPr>
          <p:cNvPr id="21" name="等腰三角形 10">
            <a:extLst>
              <a:ext uri="{FF2B5EF4-FFF2-40B4-BE49-F238E27FC236}">
                <a16:creationId xmlns:a16="http://schemas.microsoft.com/office/drawing/2014/main" id="{63EDB052-0C2A-48DC-9EE4-F9A89ADCBDE2}"/>
              </a:ext>
            </a:extLst>
          </p:cNvPr>
          <p:cNvSpPr/>
          <p:nvPr/>
        </p:nvSpPr>
        <p:spPr>
          <a:xfrm rot="271033">
            <a:off x="6826330" y="453454"/>
            <a:ext cx="3770200" cy="6859430"/>
          </a:xfrm>
          <a:custGeom>
            <a:avLst/>
            <a:gdLst>
              <a:gd name="connsiteX0" fmla="*/ 0 w 7540399"/>
              <a:gd name="connsiteY0" fmla="*/ 6859430 h 6859430"/>
              <a:gd name="connsiteX1" fmla="*/ 3770200 w 7540399"/>
              <a:gd name="connsiteY1" fmla="*/ 0 h 6859430"/>
              <a:gd name="connsiteX2" fmla="*/ 7540399 w 7540399"/>
              <a:gd name="connsiteY2" fmla="*/ 6859430 h 6859430"/>
              <a:gd name="connsiteX3" fmla="*/ 0 w 7540399"/>
              <a:gd name="connsiteY3" fmla="*/ 6859430 h 6859430"/>
              <a:gd name="connsiteX0" fmla="*/ 0 w 3770200"/>
              <a:gd name="connsiteY0" fmla="*/ 6859430 h 6859430"/>
              <a:gd name="connsiteX1" fmla="*/ 3770200 w 3770200"/>
              <a:gd name="connsiteY1" fmla="*/ 0 h 6859430"/>
              <a:gd name="connsiteX2" fmla="*/ 0 w 3770200"/>
              <a:gd name="connsiteY2" fmla="*/ 6859430 h 685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0200" h="6859430">
                <a:moveTo>
                  <a:pt x="0" y="6859430"/>
                </a:moveTo>
                <a:lnTo>
                  <a:pt x="3770200" y="0"/>
                </a:lnTo>
                <a:lnTo>
                  <a:pt x="0" y="6859430"/>
                </a:lnTo>
                <a:close/>
              </a:path>
            </a:pathLst>
          </a:custGeom>
          <a:noFill/>
          <a:ln w="206375">
            <a:solidFill>
              <a:srgbClr val="D19B42">
                <a:alpha val="32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印品黑体" panose="00000500000000000000" pitchFamily="2" charset="-122"/>
            </a:endParaRPr>
          </a:p>
        </p:txBody>
      </p:sp>
      <p:sp>
        <p:nvSpPr>
          <p:cNvPr id="22" name="等腰三角形 10">
            <a:extLst>
              <a:ext uri="{FF2B5EF4-FFF2-40B4-BE49-F238E27FC236}">
                <a16:creationId xmlns:a16="http://schemas.microsoft.com/office/drawing/2014/main" id="{96041D21-05E3-4D1C-ACD0-605ABF290446}"/>
              </a:ext>
            </a:extLst>
          </p:cNvPr>
          <p:cNvSpPr/>
          <p:nvPr/>
        </p:nvSpPr>
        <p:spPr>
          <a:xfrm rot="7016274">
            <a:off x="1934834" y="453454"/>
            <a:ext cx="3770200" cy="6859430"/>
          </a:xfrm>
          <a:custGeom>
            <a:avLst/>
            <a:gdLst>
              <a:gd name="connsiteX0" fmla="*/ 0 w 7540399"/>
              <a:gd name="connsiteY0" fmla="*/ 6859430 h 6859430"/>
              <a:gd name="connsiteX1" fmla="*/ 3770200 w 7540399"/>
              <a:gd name="connsiteY1" fmla="*/ 0 h 6859430"/>
              <a:gd name="connsiteX2" fmla="*/ 7540399 w 7540399"/>
              <a:gd name="connsiteY2" fmla="*/ 6859430 h 6859430"/>
              <a:gd name="connsiteX3" fmla="*/ 0 w 7540399"/>
              <a:gd name="connsiteY3" fmla="*/ 6859430 h 6859430"/>
              <a:gd name="connsiteX0" fmla="*/ 0 w 3770200"/>
              <a:gd name="connsiteY0" fmla="*/ 6859430 h 6859430"/>
              <a:gd name="connsiteX1" fmla="*/ 3770200 w 3770200"/>
              <a:gd name="connsiteY1" fmla="*/ 0 h 6859430"/>
              <a:gd name="connsiteX2" fmla="*/ 0 w 3770200"/>
              <a:gd name="connsiteY2" fmla="*/ 6859430 h 685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0200" h="6859430">
                <a:moveTo>
                  <a:pt x="0" y="6859430"/>
                </a:moveTo>
                <a:lnTo>
                  <a:pt x="3770200" y="0"/>
                </a:lnTo>
                <a:lnTo>
                  <a:pt x="0" y="685943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10000">
                <a:srgbClr val="E2EDF7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06375">
            <a:solidFill>
              <a:srgbClr val="D19B42">
                <a:alpha val="32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印品黑体" panose="00000500000000000000" pitchFamily="2" charset="-122"/>
            </a:endParaRPr>
          </a:p>
        </p:txBody>
      </p:sp>
      <p:sp>
        <p:nvSpPr>
          <p:cNvPr id="23" name="矩形 19">
            <a:extLst>
              <a:ext uri="{FF2B5EF4-FFF2-40B4-BE49-F238E27FC236}">
                <a16:creationId xmlns:a16="http://schemas.microsoft.com/office/drawing/2014/main" id="{72B192C0-792C-491E-A11B-823B47FE2732}"/>
              </a:ext>
            </a:extLst>
          </p:cNvPr>
          <p:cNvSpPr/>
          <p:nvPr/>
        </p:nvSpPr>
        <p:spPr>
          <a:xfrm>
            <a:off x="4070136" y="2738877"/>
            <a:ext cx="43676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6000" b="1" dirty="0">
                <a:gradFill>
                  <a:gsLst>
                    <a:gs pos="95000">
                      <a:srgbClr val="D19B42">
                        <a:alpha val="30980"/>
                      </a:srgbClr>
                    </a:gs>
                    <a:gs pos="47000">
                      <a:srgbClr val="D19B42"/>
                    </a:gs>
                    <a:gs pos="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Arial Rounded MT Bold" panose="020F0704030504030204" pitchFamily="34" charset="0"/>
                <a:ea typeface="印品黑体" panose="00000500000000000000" pitchFamily="2" charset="-122"/>
              </a:rPr>
              <a:t>OBRIGADA</a:t>
            </a:r>
            <a:endParaRPr lang="zh-CN" altLang="en-US" sz="6000" b="1" dirty="0">
              <a:gradFill>
                <a:gsLst>
                  <a:gs pos="95000">
                    <a:srgbClr val="D19B42">
                      <a:alpha val="30980"/>
                    </a:srgbClr>
                  </a:gs>
                  <a:gs pos="47000">
                    <a:srgbClr val="D19B42"/>
                  </a:gs>
                  <a:gs pos="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Arial Rounded MT Bold" panose="020F0704030504030204" pitchFamily="34" charset="0"/>
              <a:ea typeface="印品黑体" panose="00000500000000000000" pitchFamily="2" charset="-122"/>
            </a:endParaRPr>
          </a:p>
        </p:txBody>
      </p:sp>
      <p:sp>
        <p:nvSpPr>
          <p:cNvPr id="12" name="矩形 19">
            <a:extLst>
              <a:ext uri="{FF2B5EF4-FFF2-40B4-BE49-F238E27FC236}">
                <a16:creationId xmlns:a16="http://schemas.microsoft.com/office/drawing/2014/main" id="{4CE9C41B-1240-4CDD-99E0-C415F913E287}"/>
              </a:ext>
            </a:extLst>
          </p:cNvPr>
          <p:cNvSpPr/>
          <p:nvPr/>
        </p:nvSpPr>
        <p:spPr>
          <a:xfrm>
            <a:off x="87519" y="6324140"/>
            <a:ext cx="2098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000" b="1" dirty="0">
                <a:gradFill>
                  <a:gsLst>
                    <a:gs pos="95000">
                      <a:srgbClr val="D19B42">
                        <a:alpha val="30980"/>
                      </a:srgbClr>
                    </a:gs>
                    <a:gs pos="47000">
                      <a:srgbClr val="D19B42"/>
                    </a:gs>
                    <a:gs pos="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印品黑体" panose="00000500000000000000" pitchFamily="2" charset="-122"/>
                <a:ea typeface="印品黑体" panose="00000500000000000000" pitchFamily="2" charset="-122"/>
              </a:rPr>
              <a:t>Cacá Pescarolo</a:t>
            </a:r>
            <a:endParaRPr lang="zh-CN" altLang="en-US" sz="2000" b="1" dirty="0">
              <a:gradFill>
                <a:gsLst>
                  <a:gs pos="95000">
                    <a:srgbClr val="D19B42">
                      <a:alpha val="30980"/>
                    </a:srgbClr>
                  </a:gs>
                  <a:gs pos="47000">
                    <a:srgbClr val="D19B42"/>
                  </a:gs>
                  <a:gs pos="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矩形 19">
            <a:extLst>
              <a:ext uri="{FF2B5EF4-FFF2-40B4-BE49-F238E27FC236}">
                <a16:creationId xmlns:a16="http://schemas.microsoft.com/office/drawing/2014/main" id="{9BAB92C2-DDA6-45AD-B287-A613F8D1DDFC}"/>
              </a:ext>
            </a:extLst>
          </p:cNvPr>
          <p:cNvSpPr/>
          <p:nvPr/>
        </p:nvSpPr>
        <p:spPr>
          <a:xfrm>
            <a:off x="9564997" y="6356095"/>
            <a:ext cx="2318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000" b="1" dirty="0">
                <a:gradFill>
                  <a:gsLst>
                    <a:gs pos="95000">
                      <a:srgbClr val="D19B42">
                        <a:alpha val="30980"/>
                      </a:srgbClr>
                    </a:gs>
                    <a:gs pos="47000">
                      <a:srgbClr val="D19B42"/>
                    </a:gs>
                    <a:gs pos="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印品黑体" panose="00000500000000000000" pitchFamily="2" charset="-122"/>
                <a:ea typeface="印品黑体" panose="00000500000000000000" pitchFamily="2" charset="-122"/>
              </a:rPr>
              <a:t>(11) 98445-0207</a:t>
            </a:r>
            <a:endParaRPr lang="zh-CN" altLang="en-US" sz="2000" b="1" dirty="0">
              <a:gradFill>
                <a:gsLst>
                  <a:gs pos="95000">
                    <a:srgbClr val="D19B42">
                      <a:alpha val="30980"/>
                    </a:srgbClr>
                  </a:gs>
                  <a:gs pos="47000">
                    <a:srgbClr val="D19B42"/>
                  </a:gs>
                  <a:gs pos="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0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图片 9" descr="图片包含 建筑物, 电线, 天空&#10;&#10;已生成高可信度的说明">
            <a:extLst>
              <a:ext uri="{FF2B5EF4-FFF2-40B4-BE49-F238E27FC236}">
                <a16:creationId xmlns:a16="http://schemas.microsoft.com/office/drawing/2014/main" id="{DA756A80-8C75-4996-A7E0-DD1634D9C6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689821">
            <a:off x="2879032" y="-1145699"/>
            <a:ext cx="6433935" cy="8493126"/>
          </a:xfrm>
          <a:prstGeom prst="rect">
            <a:avLst/>
          </a:prstGeom>
        </p:spPr>
      </p:pic>
      <p:sp>
        <p:nvSpPr>
          <p:cNvPr id="4" name="矩形 5">
            <a:extLst>
              <a:ext uri="{FF2B5EF4-FFF2-40B4-BE49-F238E27FC236}">
                <a16:creationId xmlns:a16="http://schemas.microsoft.com/office/drawing/2014/main" id="{6B8EE0BB-CE5D-44E8-A5B8-4F3AD4A183E1}"/>
              </a:ext>
            </a:extLst>
          </p:cNvPr>
          <p:cNvSpPr/>
          <p:nvPr/>
        </p:nvSpPr>
        <p:spPr>
          <a:xfrm>
            <a:off x="3999831" y="2177534"/>
            <a:ext cx="40511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zh-CN" sz="5400" b="1" dirty="0">
                <a:gradFill>
                  <a:gsLst>
                    <a:gs pos="2000">
                      <a:srgbClr val="E8DBC5"/>
                    </a:gs>
                    <a:gs pos="100000">
                      <a:srgbClr val="955C1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OBRIGADA</a:t>
            </a:r>
            <a:endParaRPr lang="zh-CN" altLang="en-US" sz="5400" b="1" dirty="0">
              <a:gradFill>
                <a:gsLst>
                  <a:gs pos="2000">
                    <a:srgbClr val="E8DBC5"/>
                  </a:gs>
                  <a:gs pos="100000">
                    <a:srgbClr val="955C12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41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CDFA60-29E1-403E-8422-A6AD31B7B47F}"/>
              </a:ext>
            </a:extLst>
          </p:cNvPr>
          <p:cNvSpPr txBox="1"/>
          <p:nvPr/>
        </p:nvSpPr>
        <p:spPr>
          <a:xfrm>
            <a:off x="501174" y="547617"/>
            <a:ext cx="2394671" cy="1174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#D19B42 – Posição 95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#FFEEA9 – Posição 47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#D19B42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64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Desenho de estrelas&#10;&#10;Descrição gerada automaticamente com confiança média">
            <a:extLst>
              <a:ext uri="{FF2B5EF4-FFF2-40B4-BE49-F238E27FC236}">
                <a16:creationId xmlns:a16="http://schemas.microsoft.com/office/drawing/2014/main" id="{15EE8F6C-88D0-4F2B-9BB5-3CD463C1C1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" r="-1" b="18215"/>
          <a:stretch/>
        </p:blipFill>
        <p:spPr>
          <a:xfrm>
            <a:off x="2852791" y="-530604"/>
            <a:ext cx="9339209" cy="738860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27">
            <a:extLst>
              <a:ext uri="{FF2B5EF4-FFF2-40B4-BE49-F238E27FC236}">
                <a16:creationId xmlns:a16="http://schemas.microsoft.com/office/drawing/2014/main" id="{8F6A1DA8-31DE-4D6C-9BF2-C0EA40D53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80" y="1122363"/>
            <a:ext cx="50236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126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en-US" sz="4399" b="1" dirty="0">
                <a:gradFill>
                  <a:gsLst>
                    <a:gs pos="55000">
                      <a:srgbClr val="D19B42"/>
                    </a:gs>
                    <a:gs pos="100000">
                      <a:srgbClr val="FFEEA9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ea typeface="印品黑体" panose="00000500000000000000" pitchFamily="2" charset="-122"/>
                <a:cs typeface="Aharoni" panose="02010803020104030203" pitchFamily="2" charset="-79"/>
              </a:rPr>
              <a:t>ESTEJA ONDE SEU CLIENTE ESTÁ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318664-F752-4DDA-BE9D-65E7F81BA162}"/>
              </a:ext>
            </a:extLst>
          </p:cNvPr>
          <p:cNvSpPr/>
          <p:nvPr/>
        </p:nvSpPr>
        <p:spPr>
          <a:xfrm>
            <a:off x="292608" y="438912"/>
            <a:ext cx="1280160" cy="68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222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6F89401-DE64-4CAB-AB94-D13828AB9B0B}"/>
              </a:ext>
            </a:extLst>
          </p:cNvPr>
          <p:cNvCxnSpPr/>
          <p:nvPr/>
        </p:nvCxnSpPr>
        <p:spPr>
          <a:xfrm>
            <a:off x="1574800" y="990600"/>
            <a:ext cx="5180396" cy="1511300"/>
          </a:xfrm>
          <a:prstGeom prst="line">
            <a:avLst/>
          </a:prstGeom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6D95A7B-E3FC-46ED-9B92-239E5EA3686C}"/>
              </a:ext>
            </a:extLst>
          </p:cNvPr>
          <p:cNvCxnSpPr>
            <a:cxnSpLocks/>
          </p:cNvCxnSpPr>
          <p:nvPr/>
        </p:nvCxnSpPr>
        <p:spPr>
          <a:xfrm>
            <a:off x="1528430" y="990600"/>
            <a:ext cx="1627112" cy="3713196"/>
          </a:xfrm>
          <a:prstGeom prst="line">
            <a:avLst/>
          </a:prstGeom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0868D787-66B5-40AC-B22E-DC8E94B30EFD}"/>
              </a:ext>
            </a:extLst>
          </p:cNvPr>
          <p:cNvSpPr/>
          <p:nvPr/>
        </p:nvSpPr>
        <p:spPr>
          <a:xfrm>
            <a:off x="6611304" y="2429570"/>
            <a:ext cx="144000" cy="144000"/>
          </a:xfrm>
          <a:prstGeom prst="ellipse">
            <a:avLst/>
          </a:prstGeom>
          <a:solidFill>
            <a:srgbClr val="D19B42"/>
          </a:solidFill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403E5C2-DB01-41FF-80C5-9FFA11F6E563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3155544" y="2552482"/>
            <a:ext cx="3476848" cy="2084032"/>
          </a:xfrm>
          <a:prstGeom prst="line">
            <a:avLst/>
          </a:prstGeom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4DB58156-74F4-4629-B0E8-5AEB68AE0CB3}"/>
              </a:ext>
            </a:extLst>
          </p:cNvPr>
          <p:cNvSpPr/>
          <p:nvPr/>
        </p:nvSpPr>
        <p:spPr>
          <a:xfrm>
            <a:off x="3071803" y="4549021"/>
            <a:ext cx="144000" cy="144000"/>
          </a:xfrm>
          <a:prstGeom prst="ellipse">
            <a:avLst/>
          </a:prstGeom>
          <a:solidFill>
            <a:srgbClr val="D19B42"/>
          </a:solidFill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7074158-30D0-481E-BE39-701ECD126B63}"/>
              </a:ext>
            </a:extLst>
          </p:cNvPr>
          <p:cNvSpPr/>
          <p:nvPr/>
        </p:nvSpPr>
        <p:spPr>
          <a:xfrm>
            <a:off x="1445999" y="900384"/>
            <a:ext cx="144000" cy="144000"/>
          </a:xfrm>
          <a:prstGeom prst="ellipse">
            <a:avLst/>
          </a:prstGeom>
          <a:solidFill>
            <a:srgbClr val="D19B42"/>
          </a:solidFill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5C6828D-A590-4A5A-AA23-2FB00D786CE0}"/>
              </a:ext>
            </a:extLst>
          </p:cNvPr>
          <p:cNvSpPr/>
          <p:nvPr/>
        </p:nvSpPr>
        <p:spPr>
          <a:xfrm>
            <a:off x="4651807" y="854252"/>
            <a:ext cx="144000" cy="144000"/>
          </a:xfrm>
          <a:prstGeom prst="ellipse">
            <a:avLst/>
          </a:prstGeom>
          <a:solidFill>
            <a:srgbClr val="D19B42"/>
          </a:solidFill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FCB2666C-374D-4161-8E71-A3052CEDF667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433301" y="926252"/>
            <a:ext cx="3218506" cy="1693580"/>
          </a:xfrm>
          <a:prstGeom prst="line">
            <a:avLst/>
          </a:prstGeom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0B3EE26C-6117-47BF-97A5-3F378817D6AE}"/>
              </a:ext>
            </a:extLst>
          </p:cNvPr>
          <p:cNvCxnSpPr>
            <a:cxnSpLocks/>
          </p:cNvCxnSpPr>
          <p:nvPr/>
        </p:nvCxnSpPr>
        <p:spPr>
          <a:xfrm flipH="1" flipV="1">
            <a:off x="1462710" y="2643431"/>
            <a:ext cx="3913871" cy="2079718"/>
          </a:xfrm>
          <a:prstGeom prst="line">
            <a:avLst/>
          </a:prstGeom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E1CAD9B-31FF-4062-A624-6B88754908AA}"/>
              </a:ext>
            </a:extLst>
          </p:cNvPr>
          <p:cNvCxnSpPr>
            <a:cxnSpLocks/>
          </p:cNvCxnSpPr>
          <p:nvPr/>
        </p:nvCxnSpPr>
        <p:spPr>
          <a:xfrm flipH="1" flipV="1">
            <a:off x="4776106" y="1003951"/>
            <a:ext cx="1797098" cy="2247249"/>
          </a:xfrm>
          <a:prstGeom prst="line">
            <a:avLst/>
          </a:prstGeom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2544E21A-17EA-45D3-B131-74E43BD8EAB3}"/>
              </a:ext>
            </a:extLst>
          </p:cNvPr>
          <p:cNvCxnSpPr>
            <a:cxnSpLocks/>
          </p:cNvCxnSpPr>
          <p:nvPr/>
        </p:nvCxnSpPr>
        <p:spPr>
          <a:xfrm flipH="1" flipV="1">
            <a:off x="3868429" y="2999605"/>
            <a:ext cx="1575420" cy="1784343"/>
          </a:xfrm>
          <a:prstGeom prst="line">
            <a:avLst/>
          </a:prstGeom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95A16CED-6337-4B58-8FA6-61C85216A9A7}"/>
              </a:ext>
            </a:extLst>
          </p:cNvPr>
          <p:cNvCxnSpPr>
            <a:cxnSpLocks/>
          </p:cNvCxnSpPr>
          <p:nvPr/>
        </p:nvCxnSpPr>
        <p:spPr>
          <a:xfrm flipH="1">
            <a:off x="3869350" y="1016651"/>
            <a:ext cx="810321" cy="2005949"/>
          </a:xfrm>
          <a:prstGeom prst="line">
            <a:avLst/>
          </a:prstGeom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5EEB0CE9-C068-4D7B-89F8-AE52F066BCD8}"/>
              </a:ext>
            </a:extLst>
          </p:cNvPr>
          <p:cNvCxnSpPr>
            <a:cxnSpLocks/>
          </p:cNvCxnSpPr>
          <p:nvPr/>
        </p:nvCxnSpPr>
        <p:spPr>
          <a:xfrm flipH="1">
            <a:off x="5500669" y="3284027"/>
            <a:ext cx="1088876" cy="1464523"/>
          </a:xfrm>
          <a:prstGeom prst="line">
            <a:avLst/>
          </a:prstGeom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6DEAC19B-3D22-4F6E-B768-B061AF3D977A}"/>
              </a:ext>
            </a:extLst>
          </p:cNvPr>
          <p:cNvSpPr/>
          <p:nvPr/>
        </p:nvSpPr>
        <p:spPr>
          <a:xfrm>
            <a:off x="1391815" y="2559632"/>
            <a:ext cx="144000" cy="144000"/>
          </a:xfrm>
          <a:prstGeom prst="ellipse">
            <a:avLst/>
          </a:prstGeom>
          <a:solidFill>
            <a:srgbClr val="D19B42"/>
          </a:solidFill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413476B7-24E0-48B8-8970-B5C7E270CAB7}"/>
              </a:ext>
            </a:extLst>
          </p:cNvPr>
          <p:cNvSpPr/>
          <p:nvPr/>
        </p:nvSpPr>
        <p:spPr>
          <a:xfrm>
            <a:off x="6500127" y="3201051"/>
            <a:ext cx="144000" cy="144000"/>
          </a:xfrm>
          <a:prstGeom prst="ellipse">
            <a:avLst/>
          </a:prstGeom>
          <a:solidFill>
            <a:srgbClr val="D19B42"/>
          </a:solidFill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F631DC4-0573-49F7-9498-E7191D574590}"/>
              </a:ext>
            </a:extLst>
          </p:cNvPr>
          <p:cNvSpPr/>
          <p:nvPr/>
        </p:nvSpPr>
        <p:spPr>
          <a:xfrm>
            <a:off x="5371091" y="4654644"/>
            <a:ext cx="144000" cy="144000"/>
          </a:xfrm>
          <a:prstGeom prst="ellipse">
            <a:avLst/>
          </a:prstGeom>
          <a:solidFill>
            <a:srgbClr val="D19B42"/>
          </a:solidFill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D3F0586F-D230-46A5-A9BB-D342D93029C7}"/>
              </a:ext>
            </a:extLst>
          </p:cNvPr>
          <p:cNvGrpSpPr/>
          <p:nvPr/>
        </p:nvGrpSpPr>
        <p:grpSpPr>
          <a:xfrm>
            <a:off x="6240282" y="604629"/>
            <a:ext cx="5363489" cy="3944392"/>
            <a:chOff x="5413866" y="604629"/>
            <a:chExt cx="5363489" cy="3944392"/>
          </a:xfrm>
        </p:grpSpPr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818052C8-1176-4C9A-9CC1-6475E0C37253}"/>
                </a:ext>
              </a:extLst>
            </p:cNvPr>
            <p:cNvCxnSpPr/>
            <p:nvPr/>
          </p:nvCxnSpPr>
          <p:spPr>
            <a:xfrm>
              <a:off x="5596851" y="740977"/>
              <a:ext cx="5180396" cy="1511300"/>
            </a:xfrm>
            <a:prstGeom prst="line">
              <a:avLst/>
            </a:prstGeom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CBC97DE9-B64B-4BA9-BA2A-8A9D8996C5E5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81" y="740977"/>
              <a:ext cx="1627112" cy="3713196"/>
            </a:xfrm>
            <a:prstGeom prst="line">
              <a:avLst/>
            </a:prstGeom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ADC2A52-D05D-433B-999C-DF2FE44FEBED}"/>
                </a:ext>
              </a:extLst>
            </p:cNvPr>
            <p:cNvSpPr/>
            <p:nvPr/>
          </p:nvSpPr>
          <p:spPr>
            <a:xfrm>
              <a:off x="10633355" y="2179947"/>
              <a:ext cx="144000" cy="144000"/>
            </a:xfrm>
            <a:prstGeom prst="ellipse">
              <a:avLst/>
            </a:prstGeom>
            <a:solidFill>
              <a:srgbClr val="D19B42"/>
            </a:solidFill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3CB1BE14-5439-4A26-AD3B-DCB8B9DBC5F0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H="1">
              <a:off x="7177595" y="2302859"/>
              <a:ext cx="3476848" cy="2084032"/>
            </a:xfrm>
            <a:prstGeom prst="line">
              <a:avLst/>
            </a:prstGeom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2DD98CCA-034E-4763-9D7B-1FB894589325}"/>
                </a:ext>
              </a:extLst>
            </p:cNvPr>
            <p:cNvSpPr/>
            <p:nvPr/>
          </p:nvSpPr>
          <p:spPr>
            <a:xfrm>
              <a:off x="7093854" y="4299398"/>
              <a:ext cx="144000" cy="144000"/>
            </a:xfrm>
            <a:prstGeom prst="ellipse">
              <a:avLst/>
            </a:prstGeom>
            <a:solidFill>
              <a:srgbClr val="D19B42"/>
            </a:solidFill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7ECA050E-29CD-4FF4-8D5C-7FC5B57E54C5}"/>
                </a:ext>
              </a:extLst>
            </p:cNvPr>
            <p:cNvSpPr/>
            <p:nvPr/>
          </p:nvSpPr>
          <p:spPr>
            <a:xfrm>
              <a:off x="5468050" y="650761"/>
              <a:ext cx="144000" cy="144000"/>
            </a:xfrm>
            <a:prstGeom prst="ellipse">
              <a:avLst/>
            </a:prstGeom>
            <a:solidFill>
              <a:srgbClr val="D19B42"/>
            </a:solidFill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9CF8B4BD-A753-492D-840E-7CD13D31A58E}"/>
                </a:ext>
              </a:extLst>
            </p:cNvPr>
            <p:cNvSpPr/>
            <p:nvPr/>
          </p:nvSpPr>
          <p:spPr>
            <a:xfrm>
              <a:off x="8673858" y="604629"/>
              <a:ext cx="144000" cy="144000"/>
            </a:xfrm>
            <a:prstGeom prst="ellipse">
              <a:avLst/>
            </a:prstGeom>
            <a:solidFill>
              <a:srgbClr val="D19B42"/>
            </a:solidFill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1FAA6356-0BFA-4EAC-8723-18EDA4AB81E5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>
              <a:off x="5455352" y="676629"/>
              <a:ext cx="3218506" cy="1693580"/>
            </a:xfrm>
            <a:prstGeom prst="line">
              <a:avLst/>
            </a:prstGeom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AC37D9DB-8094-473C-91CD-E658D38CB1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4761" y="2393808"/>
              <a:ext cx="3913871" cy="2079718"/>
            </a:xfrm>
            <a:prstGeom prst="line">
              <a:avLst/>
            </a:prstGeom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8CAA3A31-9DBD-4A53-BE8C-95D3BFFC0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8157" y="754328"/>
              <a:ext cx="1797098" cy="2247249"/>
            </a:xfrm>
            <a:prstGeom prst="line">
              <a:avLst/>
            </a:prstGeom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CFA62A52-F8C5-46E0-B3B5-7B35F8094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0480" y="2749982"/>
              <a:ext cx="1575420" cy="1784343"/>
            </a:xfrm>
            <a:prstGeom prst="line">
              <a:avLst/>
            </a:prstGeom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629EA4B1-F61D-458E-BDF9-C7C2D7944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401" y="767028"/>
              <a:ext cx="810321" cy="2005949"/>
            </a:xfrm>
            <a:prstGeom prst="line">
              <a:avLst/>
            </a:prstGeom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16D6A8FC-DC93-47C5-84A1-7D4E540E8E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2720" y="3034404"/>
              <a:ext cx="1088876" cy="1464523"/>
            </a:xfrm>
            <a:prstGeom prst="line">
              <a:avLst/>
            </a:prstGeom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1F8900A7-9E32-4F05-9743-8D333385DFCD}"/>
                </a:ext>
              </a:extLst>
            </p:cNvPr>
            <p:cNvSpPr/>
            <p:nvPr/>
          </p:nvSpPr>
          <p:spPr>
            <a:xfrm>
              <a:off x="5413866" y="2310009"/>
              <a:ext cx="144000" cy="144000"/>
            </a:xfrm>
            <a:prstGeom prst="ellipse">
              <a:avLst/>
            </a:prstGeom>
            <a:solidFill>
              <a:srgbClr val="D19B42"/>
            </a:solidFill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89430616-D9F0-45C7-ADDD-1EBA2EEFF0BD}"/>
                </a:ext>
              </a:extLst>
            </p:cNvPr>
            <p:cNvSpPr/>
            <p:nvPr/>
          </p:nvSpPr>
          <p:spPr>
            <a:xfrm>
              <a:off x="10522178" y="2951428"/>
              <a:ext cx="144000" cy="144000"/>
            </a:xfrm>
            <a:prstGeom prst="ellipse">
              <a:avLst/>
            </a:prstGeom>
            <a:solidFill>
              <a:srgbClr val="D19B42"/>
            </a:solidFill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B09E2A68-D9F6-403A-B653-DEF42B10F2D8}"/>
                </a:ext>
              </a:extLst>
            </p:cNvPr>
            <p:cNvSpPr/>
            <p:nvPr/>
          </p:nvSpPr>
          <p:spPr>
            <a:xfrm>
              <a:off x="9393142" y="4405021"/>
              <a:ext cx="144000" cy="144000"/>
            </a:xfrm>
            <a:prstGeom prst="ellipse">
              <a:avLst/>
            </a:prstGeom>
            <a:solidFill>
              <a:srgbClr val="D19B42"/>
            </a:solidFill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9650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26" grpId="0" animBg="1"/>
      <p:bldP spid="27" grpId="0" animBg="1"/>
      <p:bldP spid="54" grpId="0" animBg="1"/>
      <p:bldP spid="55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6F89401-DE64-4CAB-AB94-D13828AB9B0B}"/>
              </a:ext>
            </a:extLst>
          </p:cNvPr>
          <p:cNvCxnSpPr/>
          <p:nvPr/>
        </p:nvCxnSpPr>
        <p:spPr>
          <a:xfrm>
            <a:off x="1574800" y="990600"/>
            <a:ext cx="5180396" cy="1511300"/>
          </a:xfrm>
          <a:prstGeom prst="line">
            <a:avLst/>
          </a:prstGeom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6D95A7B-E3FC-46ED-9B92-239E5EA3686C}"/>
              </a:ext>
            </a:extLst>
          </p:cNvPr>
          <p:cNvCxnSpPr>
            <a:cxnSpLocks/>
          </p:cNvCxnSpPr>
          <p:nvPr/>
        </p:nvCxnSpPr>
        <p:spPr>
          <a:xfrm>
            <a:off x="1528430" y="990600"/>
            <a:ext cx="1627112" cy="3713196"/>
          </a:xfrm>
          <a:prstGeom prst="line">
            <a:avLst/>
          </a:prstGeom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0868D787-66B5-40AC-B22E-DC8E94B30EFD}"/>
              </a:ext>
            </a:extLst>
          </p:cNvPr>
          <p:cNvSpPr/>
          <p:nvPr/>
        </p:nvSpPr>
        <p:spPr>
          <a:xfrm>
            <a:off x="6611304" y="2429570"/>
            <a:ext cx="144000" cy="144000"/>
          </a:xfrm>
          <a:prstGeom prst="ellipse">
            <a:avLst/>
          </a:prstGeom>
          <a:solidFill>
            <a:srgbClr val="D19B42"/>
          </a:solidFill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403E5C2-DB01-41FF-80C5-9FFA11F6E563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3155544" y="2552482"/>
            <a:ext cx="3476848" cy="2084032"/>
          </a:xfrm>
          <a:prstGeom prst="line">
            <a:avLst/>
          </a:prstGeom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4DB58156-74F4-4629-B0E8-5AEB68AE0CB3}"/>
              </a:ext>
            </a:extLst>
          </p:cNvPr>
          <p:cNvSpPr/>
          <p:nvPr/>
        </p:nvSpPr>
        <p:spPr>
          <a:xfrm>
            <a:off x="3071803" y="4549021"/>
            <a:ext cx="144000" cy="144000"/>
          </a:xfrm>
          <a:prstGeom prst="ellipse">
            <a:avLst/>
          </a:prstGeom>
          <a:solidFill>
            <a:srgbClr val="D19B42"/>
          </a:solidFill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7074158-30D0-481E-BE39-701ECD126B63}"/>
              </a:ext>
            </a:extLst>
          </p:cNvPr>
          <p:cNvSpPr/>
          <p:nvPr/>
        </p:nvSpPr>
        <p:spPr>
          <a:xfrm>
            <a:off x="1445999" y="900384"/>
            <a:ext cx="144000" cy="144000"/>
          </a:xfrm>
          <a:prstGeom prst="ellipse">
            <a:avLst/>
          </a:prstGeom>
          <a:solidFill>
            <a:srgbClr val="D19B42"/>
          </a:solidFill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5C6828D-A590-4A5A-AA23-2FB00D786CE0}"/>
              </a:ext>
            </a:extLst>
          </p:cNvPr>
          <p:cNvSpPr/>
          <p:nvPr/>
        </p:nvSpPr>
        <p:spPr>
          <a:xfrm>
            <a:off x="4651807" y="854252"/>
            <a:ext cx="144000" cy="144000"/>
          </a:xfrm>
          <a:prstGeom prst="ellipse">
            <a:avLst/>
          </a:prstGeom>
          <a:solidFill>
            <a:srgbClr val="D19B42"/>
          </a:solidFill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FCB2666C-374D-4161-8E71-A3052CEDF667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433301" y="926252"/>
            <a:ext cx="3218506" cy="1693580"/>
          </a:xfrm>
          <a:prstGeom prst="line">
            <a:avLst/>
          </a:prstGeom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0B3EE26C-6117-47BF-97A5-3F378817D6AE}"/>
              </a:ext>
            </a:extLst>
          </p:cNvPr>
          <p:cNvCxnSpPr>
            <a:cxnSpLocks/>
          </p:cNvCxnSpPr>
          <p:nvPr/>
        </p:nvCxnSpPr>
        <p:spPr>
          <a:xfrm flipH="1" flipV="1">
            <a:off x="1462710" y="2643431"/>
            <a:ext cx="3913871" cy="2079718"/>
          </a:xfrm>
          <a:prstGeom prst="line">
            <a:avLst/>
          </a:prstGeom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E1CAD9B-31FF-4062-A624-6B88754908AA}"/>
              </a:ext>
            </a:extLst>
          </p:cNvPr>
          <p:cNvCxnSpPr>
            <a:cxnSpLocks/>
          </p:cNvCxnSpPr>
          <p:nvPr/>
        </p:nvCxnSpPr>
        <p:spPr>
          <a:xfrm flipH="1" flipV="1">
            <a:off x="4776106" y="1003951"/>
            <a:ext cx="1797098" cy="2247249"/>
          </a:xfrm>
          <a:prstGeom prst="line">
            <a:avLst/>
          </a:prstGeom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2544E21A-17EA-45D3-B131-74E43BD8EAB3}"/>
              </a:ext>
            </a:extLst>
          </p:cNvPr>
          <p:cNvCxnSpPr>
            <a:cxnSpLocks/>
          </p:cNvCxnSpPr>
          <p:nvPr/>
        </p:nvCxnSpPr>
        <p:spPr>
          <a:xfrm flipH="1" flipV="1">
            <a:off x="3868429" y="2999605"/>
            <a:ext cx="1575420" cy="1784343"/>
          </a:xfrm>
          <a:prstGeom prst="line">
            <a:avLst/>
          </a:prstGeom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95A16CED-6337-4B58-8FA6-61C85216A9A7}"/>
              </a:ext>
            </a:extLst>
          </p:cNvPr>
          <p:cNvCxnSpPr>
            <a:cxnSpLocks/>
          </p:cNvCxnSpPr>
          <p:nvPr/>
        </p:nvCxnSpPr>
        <p:spPr>
          <a:xfrm flipH="1">
            <a:off x="3869350" y="1016651"/>
            <a:ext cx="810321" cy="2005949"/>
          </a:xfrm>
          <a:prstGeom prst="line">
            <a:avLst/>
          </a:prstGeom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5EEB0CE9-C068-4D7B-89F8-AE52F066BCD8}"/>
              </a:ext>
            </a:extLst>
          </p:cNvPr>
          <p:cNvCxnSpPr>
            <a:cxnSpLocks/>
          </p:cNvCxnSpPr>
          <p:nvPr/>
        </p:nvCxnSpPr>
        <p:spPr>
          <a:xfrm flipH="1">
            <a:off x="5500669" y="3284027"/>
            <a:ext cx="1088876" cy="1464523"/>
          </a:xfrm>
          <a:prstGeom prst="line">
            <a:avLst/>
          </a:prstGeom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6DEAC19B-3D22-4F6E-B768-B061AF3D977A}"/>
              </a:ext>
            </a:extLst>
          </p:cNvPr>
          <p:cNvSpPr/>
          <p:nvPr/>
        </p:nvSpPr>
        <p:spPr>
          <a:xfrm>
            <a:off x="1391815" y="2559632"/>
            <a:ext cx="144000" cy="144000"/>
          </a:xfrm>
          <a:prstGeom prst="ellipse">
            <a:avLst/>
          </a:prstGeom>
          <a:solidFill>
            <a:srgbClr val="D19B42"/>
          </a:solidFill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413476B7-24E0-48B8-8970-B5C7E270CAB7}"/>
              </a:ext>
            </a:extLst>
          </p:cNvPr>
          <p:cNvSpPr/>
          <p:nvPr/>
        </p:nvSpPr>
        <p:spPr>
          <a:xfrm>
            <a:off x="6500127" y="3201051"/>
            <a:ext cx="144000" cy="144000"/>
          </a:xfrm>
          <a:prstGeom prst="ellipse">
            <a:avLst/>
          </a:prstGeom>
          <a:solidFill>
            <a:srgbClr val="D19B42"/>
          </a:solidFill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F631DC4-0573-49F7-9498-E7191D574590}"/>
              </a:ext>
            </a:extLst>
          </p:cNvPr>
          <p:cNvSpPr/>
          <p:nvPr/>
        </p:nvSpPr>
        <p:spPr>
          <a:xfrm>
            <a:off x="5371091" y="4654644"/>
            <a:ext cx="144000" cy="144000"/>
          </a:xfrm>
          <a:prstGeom prst="ellipse">
            <a:avLst/>
          </a:prstGeom>
          <a:solidFill>
            <a:srgbClr val="D19B42"/>
          </a:solidFill>
          <a:ln w="12700">
            <a:solidFill>
              <a:srgbClr val="D19B42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D3F0586F-D230-46A5-A9BB-D342D93029C7}"/>
              </a:ext>
            </a:extLst>
          </p:cNvPr>
          <p:cNvGrpSpPr/>
          <p:nvPr/>
        </p:nvGrpSpPr>
        <p:grpSpPr>
          <a:xfrm>
            <a:off x="6240282" y="604629"/>
            <a:ext cx="5363489" cy="3944392"/>
            <a:chOff x="5413866" y="604629"/>
            <a:chExt cx="5363489" cy="3944392"/>
          </a:xfrm>
        </p:grpSpPr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818052C8-1176-4C9A-9CC1-6475E0C37253}"/>
                </a:ext>
              </a:extLst>
            </p:cNvPr>
            <p:cNvCxnSpPr/>
            <p:nvPr/>
          </p:nvCxnSpPr>
          <p:spPr>
            <a:xfrm>
              <a:off x="5596851" y="740977"/>
              <a:ext cx="5180396" cy="1511300"/>
            </a:xfrm>
            <a:prstGeom prst="line">
              <a:avLst/>
            </a:prstGeom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CBC97DE9-B64B-4BA9-BA2A-8A9D8996C5E5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81" y="740977"/>
              <a:ext cx="1627112" cy="3713196"/>
            </a:xfrm>
            <a:prstGeom prst="line">
              <a:avLst/>
            </a:prstGeom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ADC2A52-D05D-433B-999C-DF2FE44FEBED}"/>
                </a:ext>
              </a:extLst>
            </p:cNvPr>
            <p:cNvSpPr/>
            <p:nvPr/>
          </p:nvSpPr>
          <p:spPr>
            <a:xfrm>
              <a:off x="10633355" y="2179947"/>
              <a:ext cx="144000" cy="144000"/>
            </a:xfrm>
            <a:prstGeom prst="ellipse">
              <a:avLst/>
            </a:prstGeom>
            <a:solidFill>
              <a:srgbClr val="D19B42"/>
            </a:solidFill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3CB1BE14-5439-4A26-AD3B-DCB8B9DBC5F0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H="1">
              <a:off x="7177595" y="2302859"/>
              <a:ext cx="3476848" cy="2084032"/>
            </a:xfrm>
            <a:prstGeom prst="line">
              <a:avLst/>
            </a:prstGeom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2DD98CCA-034E-4763-9D7B-1FB894589325}"/>
                </a:ext>
              </a:extLst>
            </p:cNvPr>
            <p:cNvSpPr/>
            <p:nvPr/>
          </p:nvSpPr>
          <p:spPr>
            <a:xfrm>
              <a:off x="7093854" y="4299398"/>
              <a:ext cx="144000" cy="144000"/>
            </a:xfrm>
            <a:prstGeom prst="ellipse">
              <a:avLst/>
            </a:prstGeom>
            <a:solidFill>
              <a:srgbClr val="D19B42"/>
            </a:solidFill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7ECA050E-29CD-4FF4-8D5C-7FC5B57E54C5}"/>
                </a:ext>
              </a:extLst>
            </p:cNvPr>
            <p:cNvSpPr/>
            <p:nvPr/>
          </p:nvSpPr>
          <p:spPr>
            <a:xfrm>
              <a:off x="5468050" y="650761"/>
              <a:ext cx="144000" cy="144000"/>
            </a:xfrm>
            <a:prstGeom prst="ellipse">
              <a:avLst/>
            </a:prstGeom>
            <a:solidFill>
              <a:srgbClr val="D19B42"/>
            </a:solidFill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9CF8B4BD-A753-492D-840E-7CD13D31A58E}"/>
                </a:ext>
              </a:extLst>
            </p:cNvPr>
            <p:cNvSpPr/>
            <p:nvPr/>
          </p:nvSpPr>
          <p:spPr>
            <a:xfrm>
              <a:off x="8673858" y="604629"/>
              <a:ext cx="144000" cy="144000"/>
            </a:xfrm>
            <a:prstGeom prst="ellipse">
              <a:avLst/>
            </a:prstGeom>
            <a:solidFill>
              <a:srgbClr val="D19B42"/>
            </a:solidFill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1FAA6356-0BFA-4EAC-8723-18EDA4AB81E5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>
              <a:off x="5455352" y="676629"/>
              <a:ext cx="3218506" cy="1693580"/>
            </a:xfrm>
            <a:prstGeom prst="line">
              <a:avLst/>
            </a:prstGeom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AC37D9DB-8094-473C-91CD-E658D38CB1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4761" y="2393808"/>
              <a:ext cx="3913871" cy="2079718"/>
            </a:xfrm>
            <a:prstGeom prst="line">
              <a:avLst/>
            </a:prstGeom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8CAA3A31-9DBD-4A53-BE8C-95D3BFFC0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8157" y="754328"/>
              <a:ext cx="1797098" cy="2247249"/>
            </a:xfrm>
            <a:prstGeom prst="line">
              <a:avLst/>
            </a:prstGeom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CFA62A52-F8C5-46E0-B3B5-7B35F8094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0480" y="2749982"/>
              <a:ext cx="1575420" cy="1784343"/>
            </a:xfrm>
            <a:prstGeom prst="line">
              <a:avLst/>
            </a:prstGeom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629EA4B1-F61D-458E-BDF9-C7C2D7944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401" y="767028"/>
              <a:ext cx="810321" cy="2005949"/>
            </a:xfrm>
            <a:prstGeom prst="line">
              <a:avLst/>
            </a:prstGeom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16D6A8FC-DC93-47C5-84A1-7D4E540E8E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2720" y="3034404"/>
              <a:ext cx="1088876" cy="1464523"/>
            </a:xfrm>
            <a:prstGeom prst="line">
              <a:avLst/>
            </a:prstGeom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1F8900A7-9E32-4F05-9743-8D333385DFCD}"/>
                </a:ext>
              </a:extLst>
            </p:cNvPr>
            <p:cNvSpPr/>
            <p:nvPr/>
          </p:nvSpPr>
          <p:spPr>
            <a:xfrm>
              <a:off x="5413866" y="2310009"/>
              <a:ext cx="144000" cy="144000"/>
            </a:xfrm>
            <a:prstGeom prst="ellipse">
              <a:avLst/>
            </a:prstGeom>
            <a:solidFill>
              <a:srgbClr val="D19B42"/>
            </a:solidFill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89430616-D9F0-45C7-ADDD-1EBA2EEFF0BD}"/>
                </a:ext>
              </a:extLst>
            </p:cNvPr>
            <p:cNvSpPr/>
            <p:nvPr/>
          </p:nvSpPr>
          <p:spPr>
            <a:xfrm>
              <a:off x="10522178" y="2951428"/>
              <a:ext cx="144000" cy="144000"/>
            </a:xfrm>
            <a:prstGeom prst="ellipse">
              <a:avLst/>
            </a:prstGeom>
            <a:solidFill>
              <a:srgbClr val="D19B42"/>
            </a:solidFill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B09E2A68-D9F6-403A-B653-DEF42B10F2D8}"/>
                </a:ext>
              </a:extLst>
            </p:cNvPr>
            <p:cNvSpPr/>
            <p:nvPr/>
          </p:nvSpPr>
          <p:spPr>
            <a:xfrm>
              <a:off x="9393142" y="4405021"/>
              <a:ext cx="144000" cy="144000"/>
            </a:xfrm>
            <a:prstGeom prst="ellipse">
              <a:avLst/>
            </a:prstGeom>
            <a:solidFill>
              <a:srgbClr val="D19B42"/>
            </a:solidFill>
            <a:ln w="12700">
              <a:solidFill>
                <a:srgbClr val="D19B42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5165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26" grpId="0" animBg="1"/>
      <p:bldP spid="27" grpId="0" animBg="1"/>
      <p:bldP spid="54" grpId="0" animBg="1"/>
      <p:bldP spid="55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BAC3E3-9042-43D1-A139-D01FCB7A0D9A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#D4B7C</a:t>
            </a:r>
          </a:p>
        </p:txBody>
      </p:sp>
    </p:spTree>
    <p:extLst>
      <p:ext uri="{BB962C8B-B14F-4D97-AF65-F5344CB8AC3E}">
        <p14:creationId xmlns:p14="http://schemas.microsoft.com/office/powerpoint/2010/main" val="286785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0">
            <a:extLst>
              <a:ext uri="{FF2B5EF4-FFF2-40B4-BE49-F238E27FC236}">
                <a16:creationId xmlns:a16="http://schemas.microsoft.com/office/drawing/2014/main" id="{778288E7-263E-4AB8-B9B5-D24F95E7A47B}"/>
              </a:ext>
            </a:extLst>
          </p:cNvPr>
          <p:cNvSpPr/>
          <p:nvPr/>
        </p:nvSpPr>
        <p:spPr>
          <a:xfrm rot="7298421">
            <a:off x="6706365" y="-230866"/>
            <a:ext cx="3881693" cy="7532834"/>
          </a:xfrm>
          <a:custGeom>
            <a:avLst/>
            <a:gdLst>
              <a:gd name="connsiteX0" fmla="*/ 0 w 7540399"/>
              <a:gd name="connsiteY0" fmla="*/ 6859430 h 6859430"/>
              <a:gd name="connsiteX1" fmla="*/ 3770200 w 7540399"/>
              <a:gd name="connsiteY1" fmla="*/ 0 h 6859430"/>
              <a:gd name="connsiteX2" fmla="*/ 7540399 w 7540399"/>
              <a:gd name="connsiteY2" fmla="*/ 6859430 h 6859430"/>
              <a:gd name="connsiteX3" fmla="*/ 0 w 7540399"/>
              <a:gd name="connsiteY3" fmla="*/ 6859430 h 6859430"/>
              <a:gd name="connsiteX0" fmla="*/ 0 w 3770200"/>
              <a:gd name="connsiteY0" fmla="*/ 6859430 h 6859430"/>
              <a:gd name="connsiteX1" fmla="*/ 3770200 w 3770200"/>
              <a:gd name="connsiteY1" fmla="*/ 0 h 6859430"/>
              <a:gd name="connsiteX2" fmla="*/ 0 w 3770200"/>
              <a:gd name="connsiteY2" fmla="*/ 6859430 h 685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0200" h="6859430">
                <a:moveTo>
                  <a:pt x="0" y="6859430"/>
                </a:moveTo>
                <a:lnTo>
                  <a:pt x="3770200" y="0"/>
                </a:lnTo>
                <a:lnTo>
                  <a:pt x="0" y="6859430"/>
                </a:lnTo>
                <a:close/>
              </a:path>
            </a:pathLst>
          </a:custGeom>
          <a:noFill/>
          <a:ln w="206375">
            <a:solidFill>
              <a:srgbClr val="D19B42">
                <a:alpha val="3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" name="等腰三角形 10">
            <a:extLst>
              <a:ext uri="{FF2B5EF4-FFF2-40B4-BE49-F238E27FC236}">
                <a16:creationId xmlns:a16="http://schemas.microsoft.com/office/drawing/2014/main" id="{4563C8D9-0181-4EBC-AEF5-BFFEA4EA0498}"/>
              </a:ext>
            </a:extLst>
          </p:cNvPr>
          <p:cNvSpPr/>
          <p:nvPr/>
        </p:nvSpPr>
        <p:spPr>
          <a:xfrm rot="21227758">
            <a:off x="1838736" y="119755"/>
            <a:ext cx="4300439" cy="6831591"/>
          </a:xfrm>
          <a:custGeom>
            <a:avLst/>
            <a:gdLst>
              <a:gd name="connsiteX0" fmla="*/ 0 w 7540399"/>
              <a:gd name="connsiteY0" fmla="*/ 6859430 h 6859430"/>
              <a:gd name="connsiteX1" fmla="*/ 3770200 w 7540399"/>
              <a:gd name="connsiteY1" fmla="*/ 0 h 6859430"/>
              <a:gd name="connsiteX2" fmla="*/ 7540399 w 7540399"/>
              <a:gd name="connsiteY2" fmla="*/ 6859430 h 6859430"/>
              <a:gd name="connsiteX3" fmla="*/ 0 w 7540399"/>
              <a:gd name="connsiteY3" fmla="*/ 6859430 h 6859430"/>
              <a:gd name="connsiteX0" fmla="*/ 0 w 3770200"/>
              <a:gd name="connsiteY0" fmla="*/ 6859430 h 6859430"/>
              <a:gd name="connsiteX1" fmla="*/ 3770200 w 3770200"/>
              <a:gd name="connsiteY1" fmla="*/ 0 h 6859430"/>
              <a:gd name="connsiteX2" fmla="*/ 0 w 3770200"/>
              <a:gd name="connsiteY2" fmla="*/ 6859430 h 685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0200" h="6859430">
                <a:moveTo>
                  <a:pt x="0" y="6859430"/>
                </a:moveTo>
                <a:lnTo>
                  <a:pt x="3770200" y="0"/>
                </a:lnTo>
                <a:lnTo>
                  <a:pt x="0" y="685943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10000">
                <a:srgbClr val="E2EDF7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06375">
            <a:solidFill>
              <a:srgbClr val="D19B42">
                <a:alpha val="3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32C47BF8-B5E0-42F8-AA89-94CD4CAAF329}"/>
              </a:ext>
            </a:extLst>
          </p:cNvPr>
          <p:cNvSpPr/>
          <p:nvPr/>
        </p:nvSpPr>
        <p:spPr>
          <a:xfrm>
            <a:off x="4696314" y="1531855"/>
            <a:ext cx="2952206" cy="2351314"/>
          </a:xfrm>
          <a:prstGeom prst="triangle">
            <a:avLst>
              <a:gd name="adj" fmla="val 47680"/>
            </a:avLst>
          </a:prstGeom>
          <a:noFill/>
          <a:ln w="146050">
            <a:gradFill>
              <a:gsLst>
                <a:gs pos="21000">
                  <a:srgbClr val="D19B42"/>
                </a:gs>
                <a:gs pos="47000">
                  <a:srgbClr val="FFEEA9"/>
                </a:gs>
                <a:gs pos="73000">
                  <a:srgbClr val="D19B4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3630D0D1-4412-43D1-A266-AE1608DBC94C}"/>
              </a:ext>
            </a:extLst>
          </p:cNvPr>
          <p:cNvSpPr/>
          <p:nvPr/>
        </p:nvSpPr>
        <p:spPr>
          <a:xfrm rot="10800000">
            <a:off x="3713816" y="1471149"/>
            <a:ext cx="4764368" cy="3915699"/>
          </a:xfrm>
          <a:prstGeom prst="triangle">
            <a:avLst/>
          </a:prstGeom>
          <a:noFill/>
          <a:ln w="28575">
            <a:solidFill>
              <a:srgbClr val="D19B42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A2086757-7C65-4934-9519-3E5485B46362}"/>
              </a:ext>
            </a:extLst>
          </p:cNvPr>
          <p:cNvSpPr/>
          <p:nvPr/>
        </p:nvSpPr>
        <p:spPr>
          <a:xfrm>
            <a:off x="5628179" y="2413336"/>
            <a:ext cx="11336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  <a:ea typeface="印品黑体" panose="00000500000000000000" pitchFamily="2" charset="-122"/>
              </a:rPr>
              <a:t>01</a:t>
            </a:r>
            <a:endParaRPr lang="zh-CN" altLang="en-US" sz="6000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  <a:ea typeface="印品黑体" panose="00000500000000000000" pitchFamily="2" charset="-122"/>
            </a:endParaRP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B0F526E3-8D29-433C-B194-ACD49F08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7644" y="4105456"/>
            <a:ext cx="4096711" cy="154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indent="0" algn="ctr" defTabSz="914126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pt-BR" altLang="en-US" sz="4399" b="1" dirty="0">
                <a:gradFill>
                  <a:gsLst>
                    <a:gs pos="55000">
                      <a:srgbClr val="D19B42"/>
                    </a:gs>
                    <a:gs pos="100000">
                      <a:srgbClr val="FFEEA9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ea typeface="印品黑体" panose="00000500000000000000" pitchFamily="2" charset="-122"/>
                <a:cs typeface="Aharoni" panose="02010803020104030203" pitchFamily="2" charset="-79"/>
              </a:rPr>
              <a:t>COMO ATUAMOS</a:t>
            </a:r>
            <a:endParaRPr kumimoji="1" lang="id-ID" altLang="en-US" sz="4399" b="1" dirty="0">
              <a:gradFill>
                <a:gsLst>
                  <a:gs pos="55000">
                    <a:srgbClr val="D19B42"/>
                  </a:gs>
                  <a:gs pos="100000">
                    <a:srgbClr val="FFEEA9"/>
                  </a:gs>
                </a:gsLst>
                <a:lin ang="5400000" scaled="1"/>
              </a:gradFill>
              <a:latin typeface="Arial Rounded MT Bold" panose="020F0704030504030204" pitchFamily="34" charset="0"/>
              <a:ea typeface="印品黑体" panose="00000500000000000000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10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A06D461-6A10-48B1-8030-4A92317BA3C4}"/>
              </a:ext>
            </a:extLst>
          </p:cNvPr>
          <p:cNvGrpSpPr/>
          <p:nvPr/>
        </p:nvGrpSpPr>
        <p:grpSpPr>
          <a:xfrm>
            <a:off x="4375195" y="2620907"/>
            <a:ext cx="1965823" cy="1940432"/>
            <a:chOff x="8324466" y="4533451"/>
            <a:chExt cx="3948393" cy="3906357"/>
          </a:xfrm>
        </p:grpSpPr>
        <p:sp>
          <p:nvSpPr>
            <p:cNvPr id="3" name="Shape 814">
              <a:extLst>
                <a:ext uri="{FF2B5EF4-FFF2-40B4-BE49-F238E27FC236}">
                  <a16:creationId xmlns:a16="http://schemas.microsoft.com/office/drawing/2014/main" id="{CCE297E2-04F1-48D3-A048-B1D0C4FDD6F7}"/>
                </a:ext>
              </a:extLst>
            </p:cNvPr>
            <p:cNvSpPr/>
            <p:nvPr/>
          </p:nvSpPr>
          <p:spPr>
            <a:xfrm>
              <a:off x="8324466" y="4533451"/>
              <a:ext cx="3948393" cy="3906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600" extrusionOk="0">
                  <a:moveTo>
                    <a:pt x="7807" y="14886"/>
                  </a:moveTo>
                  <a:lnTo>
                    <a:pt x="16936" y="13393"/>
                  </a:lnTo>
                  <a:lnTo>
                    <a:pt x="21033" y="5029"/>
                  </a:lnTo>
                  <a:cubicBezTo>
                    <a:pt x="20634" y="4263"/>
                    <a:pt x="18924" y="1282"/>
                    <a:pt x="16060" y="341"/>
                  </a:cubicBezTo>
                  <a:cubicBezTo>
                    <a:pt x="15370" y="115"/>
                    <a:pt x="14643" y="0"/>
                    <a:pt x="13899" y="0"/>
                  </a:cubicBezTo>
                  <a:cubicBezTo>
                    <a:pt x="11494" y="0"/>
                    <a:pt x="9633" y="1170"/>
                    <a:pt x="9404" y="1320"/>
                  </a:cubicBezTo>
                  <a:cubicBezTo>
                    <a:pt x="2900" y="5909"/>
                    <a:pt x="-567" y="13692"/>
                    <a:pt x="77" y="21600"/>
                  </a:cubicBezTo>
                  <a:cubicBezTo>
                    <a:pt x="297" y="20626"/>
                    <a:pt x="689" y="19600"/>
                    <a:pt x="1356" y="18630"/>
                  </a:cubicBezTo>
                  <a:cubicBezTo>
                    <a:pt x="3537" y="15463"/>
                    <a:pt x="7530" y="14920"/>
                    <a:pt x="7807" y="14886"/>
                  </a:cubicBezTo>
                  <a:close/>
                </a:path>
              </a:pathLst>
            </a:custGeom>
            <a:solidFill>
              <a:srgbClr val="F26268"/>
            </a:solidFill>
            <a:ln w="12700">
              <a:miter lim="400000"/>
            </a:ln>
          </p:spPr>
          <p:txBody>
            <a:bodyPr lIns="27104" tIns="27104" rIns="27104" bIns="27104" anchor="ctr"/>
            <a:lstStyle/>
            <a:p>
              <a:pPr marL="0" marR="0" lvl="0" indent="0" algn="ctr" defTabSz="2274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ea typeface="印品黑体" panose="00000500000000000000" pitchFamily="2" charset="-122"/>
                <a:cs typeface="Gill Sans"/>
                <a:sym typeface="Gill Sans"/>
              </a:endParaRPr>
            </a:p>
          </p:txBody>
        </p:sp>
        <p:sp>
          <p:nvSpPr>
            <p:cNvPr id="4" name="Shape 818">
              <a:extLst>
                <a:ext uri="{FF2B5EF4-FFF2-40B4-BE49-F238E27FC236}">
                  <a16:creationId xmlns:a16="http://schemas.microsoft.com/office/drawing/2014/main" id="{59400BA0-33A1-4163-8695-DB42DE348A1F}"/>
                </a:ext>
              </a:extLst>
            </p:cNvPr>
            <p:cNvSpPr/>
            <p:nvPr/>
          </p:nvSpPr>
          <p:spPr>
            <a:xfrm>
              <a:off x="9158036" y="5037982"/>
              <a:ext cx="2681560" cy="98210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marL="0" marR="0" lvl="0" indent="0" algn="ctr" defTabSz="460839" rtl="0" eaLnBrk="1" fontAlgn="auto" latinLnBrk="0" hangingPunct="1">
                <a:lnSpc>
                  <a:spcPct val="100000"/>
                </a:lnSpc>
                <a:spcBef>
                  <a:spcPts val="121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lang="pt-BR" sz="1600" b="1" kern="0" dirty="0">
                  <a:solidFill>
                    <a:schemeClr val="bg1"/>
                  </a:solidFill>
                  <a:latin typeface="+mn-lt"/>
                  <a:ea typeface="印品黑体" panose="00000500000000000000" pitchFamily="2" charset="-122"/>
                </a:rPr>
                <a:t>ESTUDO MERCADO/ Planejamento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印品黑体" panose="00000500000000000000" pitchFamily="2" charset="-122"/>
                <a:cs typeface="Lato Light"/>
                <a:sym typeface="Lato Light"/>
              </a:endParaRPr>
            </a:p>
          </p:txBody>
        </p:sp>
      </p:grpSp>
      <p:grpSp>
        <p:nvGrpSpPr>
          <p:cNvPr id="5" name="组合 2">
            <a:extLst>
              <a:ext uri="{FF2B5EF4-FFF2-40B4-BE49-F238E27FC236}">
                <a16:creationId xmlns:a16="http://schemas.microsoft.com/office/drawing/2014/main" id="{71DC9AC4-F670-4BA1-83EB-65BB3F568CB7}"/>
              </a:ext>
            </a:extLst>
          </p:cNvPr>
          <p:cNvGrpSpPr/>
          <p:nvPr/>
        </p:nvGrpSpPr>
        <p:grpSpPr>
          <a:xfrm>
            <a:off x="5576294" y="2487333"/>
            <a:ext cx="2279824" cy="1562776"/>
            <a:chOff x="10736897" y="4264547"/>
            <a:chExt cx="4579069" cy="3146084"/>
          </a:xfrm>
        </p:grpSpPr>
        <p:sp>
          <p:nvSpPr>
            <p:cNvPr id="6" name="Shape 813">
              <a:extLst>
                <a:ext uri="{FF2B5EF4-FFF2-40B4-BE49-F238E27FC236}">
                  <a16:creationId xmlns:a16="http://schemas.microsoft.com/office/drawing/2014/main" id="{C40B2ED5-0BD7-46D4-8409-16C5E30B3344}"/>
                </a:ext>
              </a:extLst>
            </p:cNvPr>
            <p:cNvSpPr/>
            <p:nvPr/>
          </p:nvSpPr>
          <p:spPr>
            <a:xfrm>
              <a:off x="10736897" y="4264547"/>
              <a:ext cx="4579069" cy="3146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extrusionOk="0">
                  <a:moveTo>
                    <a:pt x="19007" y="5854"/>
                  </a:moveTo>
                  <a:cubicBezTo>
                    <a:pt x="15675" y="2078"/>
                    <a:pt x="11527" y="0"/>
                    <a:pt x="7326" y="0"/>
                  </a:cubicBezTo>
                  <a:cubicBezTo>
                    <a:pt x="5334" y="0"/>
                    <a:pt x="3355" y="459"/>
                    <a:pt x="1443" y="1365"/>
                  </a:cubicBezTo>
                  <a:cubicBezTo>
                    <a:pt x="954" y="1597"/>
                    <a:pt x="473" y="1856"/>
                    <a:pt x="0" y="2143"/>
                  </a:cubicBezTo>
                  <a:cubicBezTo>
                    <a:pt x="197" y="2120"/>
                    <a:pt x="399" y="2108"/>
                    <a:pt x="605" y="2108"/>
                  </a:cubicBezTo>
                  <a:cubicBezTo>
                    <a:pt x="1337" y="2108"/>
                    <a:pt x="2054" y="2267"/>
                    <a:pt x="2735" y="2581"/>
                  </a:cubicBezTo>
                  <a:cubicBezTo>
                    <a:pt x="5939" y="4058"/>
                    <a:pt x="7580" y="8966"/>
                    <a:pt x="7648" y="9174"/>
                  </a:cubicBezTo>
                  <a:lnTo>
                    <a:pt x="11353" y="19788"/>
                  </a:lnTo>
                  <a:lnTo>
                    <a:pt x="19244" y="21600"/>
                  </a:lnTo>
                  <a:cubicBezTo>
                    <a:pt x="19745" y="20775"/>
                    <a:pt x="21600" y="17453"/>
                    <a:pt x="21580" y="13587"/>
                  </a:cubicBezTo>
                  <a:cubicBezTo>
                    <a:pt x="21556" y="9281"/>
                    <a:pt x="19448" y="6408"/>
                    <a:pt x="19007" y="5854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miter lim="400000"/>
            </a:ln>
          </p:spPr>
          <p:txBody>
            <a:bodyPr lIns="27104" tIns="27104" rIns="27104" bIns="27104" anchor="ctr"/>
            <a:lstStyle/>
            <a:p>
              <a:pPr marL="0" marR="0" lvl="0" indent="0" algn="ctr" defTabSz="2274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ea typeface="印品黑体" panose="00000500000000000000" pitchFamily="2" charset="-122"/>
                <a:cs typeface="Gill Sans"/>
                <a:sym typeface="Gill Sans"/>
              </a:endParaRPr>
            </a:p>
          </p:txBody>
        </p:sp>
        <p:sp>
          <p:nvSpPr>
            <p:cNvPr id="7" name="Shape 819">
              <a:extLst>
                <a:ext uri="{FF2B5EF4-FFF2-40B4-BE49-F238E27FC236}">
                  <a16:creationId xmlns:a16="http://schemas.microsoft.com/office/drawing/2014/main" id="{F59AE1E7-9D7E-4D8A-A6D1-0424F4D26AFF}"/>
                </a:ext>
              </a:extLst>
            </p:cNvPr>
            <p:cNvSpPr/>
            <p:nvPr/>
          </p:nvSpPr>
          <p:spPr>
            <a:xfrm>
              <a:off x="12464436" y="4827815"/>
              <a:ext cx="2785522" cy="98210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marL="0" marR="0" lvl="0" indent="0" algn="ctr" defTabSz="460839" rtl="0" eaLnBrk="1" fontAlgn="auto" latinLnBrk="0" hangingPunct="1">
                <a:lnSpc>
                  <a:spcPct val="100000"/>
                </a:lnSpc>
                <a:spcBef>
                  <a:spcPts val="121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pt-BR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印品黑体" panose="00000500000000000000" pitchFamily="2" charset="-122"/>
                  <a:cs typeface="Lato Light"/>
                  <a:sym typeface="Lato Light"/>
                </a:rPr>
                <a:t>TRÁFEGO PAGO (Anúncios na Internet)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印品黑体" panose="00000500000000000000" pitchFamily="2" charset="-122"/>
                <a:cs typeface="Lato Light"/>
                <a:sym typeface="Lato Light"/>
              </a:endParaRPr>
            </a:p>
          </p:txBody>
        </p:sp>
      </p:grpSp>
      <p:grpSp>
        <p:nvGrpSpPr>
          <p:cNvPr id="8" name="组合 4">
            <a:extLst>
              <a:ext uri="{FF2B5EF4-FFF2-40B4-BE49-F238E27FC236}">
                <a16:creationId xmlns:a16="http://schemas.microsoft.com/office/drawing/2014/main" id="{2CFAF39D-407A-4750-A82F-F4077CC6FB5D}"/>
              </a:ext>
            </a:extLst>
          </p:cNvPr>
          <p:cNvGrpSpPr/>
          <p:nvPr/>
        </p:nvGrpSpPr>
        <p:grpSpPr>
          <a:xfrm>
            <a:off x="5467217" y="5090197"/>
            <a:ext cx="2474693" cy="1268486"/>
            <a:chOff x="10517813" y="9504471"/>
            <a:chExt cx="4970469" cy="2553639"/>
          </a:xfrm>
        </p:grpSpPr>
        <p:sp>
          <p:nvSpPr>
            <p:cNvPr id="9" name="Shape 815">
              <a:extLst>
                <a:ext uri="{FF2B5EF4-FFF2-40B4-BE49-F238E27FC236}">
                  <a16:creationId xmlns:a16="http://schemas.microsoft.com/office/drawing/2014/main" id="{3385879D-E651-40CA-B74B-A64F0AD2EBB6}"/>
                </a:ext>
              </a:extLst>
            </p:cNvPr>
            <p:cNvSpPr/>
            <p:nvPr/>
          </p:nvSpPr>
          <p:spPr>
            <a:xfrm>
              <a:off x="10517813" y="9504471"/>
              <a:ext cx="4970469" cy="2553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96" extrusionOk="0">
                  <a:moveTo>
                    <a:pt x="13214" y="6652"/>
                  </a:moveTo>
                  <a:lnTo>
                    <a:pt x="6555" y="0"/>
                  </a:lnTo>
                  <a:lnTo>
                    <a:pt x="53" y="6493"/>
                  </a:lnTo>
                  <a:cubicBezTo>
                    <a:pt x="-25" y="7766"/>
                    <a:pt x="-213" y="12704"/>
                    <a:pt x="1220" y="16502"/>
                  </a:cubicBezTo>
                  <a:cubicBezTo>
                    <a:pt x="2931" y="21034"/>
                    <a:pt x="5849" y="21458"/>
                    <a:pt x="6025" y="21480"/>
                  </a:cubicBezTo>
                  <a:cubicBezTo>
                    <a:pt x="8019" y="21600"/>
                    <a:pt x="10010" y="21039"/>
                    <a:pt x="11922" y="19823"/>
                  </a:cubicBezTo>
                  <a:cubicBezTo>
                    <a:pt x="15933" y="17271"/>
                    <a:pt x="19253" y="12077"/>
                    <a:pt x="21387" y="5178"/>
                  </a:cubicBezTo>
                  <a:cubicBezTo>
                    <a:pt x="20798" y="6168"/>
                    <a:pt x="20074" y="7062"/>
                    <a:pt x="19195" y="7635"/>
                  </a:cubicBezTo>
                  <a:cubicBezTo>
                    <a:pt x="18526" y="8071"/>
                    <a:pt x="17798" y="8293"/>
                    <a:pt x="17029" y="8293"/>
                  </a:cubicBezTo>
                  <a:cubicBezTo>
                    <a:pt x="14961" y="8293"/>
                    <a:pt x="13284" y="6719"/>
                    <a:pt x="13214" y="665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7104" tIns="27104" rIns="27104" bIns="27104" anchor="ctr"/>
            <a:lstStyle/>
            <a:p>
              <a:pPr marL="0" marR="0" lvl="0" indent="0" algn="ctr" defTabSz="2274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ea typeface="印品黑体" panose="00000500000000000000" pitchFamily="2" charset="-122"/>
                <a:cs typeface="Gill Sans"/>
                <a:sym typeface="Gill Sans"/>
              </a:endParaRPr>
            </a:p>
          </p:txBody>
        </p:sp>
        <p:sp>
          <p:nvSpPr>
            <p:cNvPr id="10" name="Shape 820">
              <a:extLst>
                <a:ext uri="{FF2B5EF4-FFF2-40B4-BE49-F238E27FC236}">
                  <a16:creationId xmlns:a16="http://schemas.microsoft.com/office/drawing/2014/main" id="{7C3F72D0-4497-4AAE-9E4E-0A9E6648C6E8}"/>
                </a:ext>
              </a:extLst>
            </p:cNvPr>
            <p:cNvSpPr/>
            <p:nvPr/>
          </p:nvSpPr>
          <p:spPr>
            <a:xfrm>
              <a:off x="11477907" y="10747669"/>
              <a:ext cx="1712952" cy="9821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marL="0" marR="0" lvl="0" indent="0" algn="ctr" defTabSz="460839" rtl="0" eaLnBrk="1" fontAlgn="auto" latinLnBrk="0" hangingPunct="1">
                <a:lnSpc>
                  <a:spcPct val="100000"/>
                </a:lnSpc>
                <a:spcBef>
                  <a:spcPts val="121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pt-BR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印品黑体" panose="00000500000000000000" pitchFamily="2" charset="-122"/>
                  <a:cs typeface="Lato Light"/>
                  <a:sym typeface="Lato Light"/>
                </a:rPr>
                <a:t>VENDA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印品黑体" panose="00000500000000000000" pitchFamily="2" charset="-122"/>
                <a:cs typeface="Lato Light"/>
                <a:sym typeface="Lato Light"/>
              </a:endParaRPr>
            </a:p>
          </p:txBody>
        </p:sp>
      </p:grpSp>
      <p:grpSp>
        <p:nvGrpSpPr>
          <p:cNvPr id="11" name="组合 5">
            <a:extLst>
              <a:ext uri="{FF2B5EF4-FFF2-40B4-BE49-F238E27FC236}">
                <a16:creationId xmlns:a16="http://schemas.microsoft.com/office/drawing/2014/main" id="{DD52A5FF-26C4-4995-B978-E92326EAC5F4}"/>
              </a:ext>
            </a:extLst>
          </p:cNvPr>
          <p:cNvGrpSpPr/>
          <p:nvPr/>
        </p:nvGrpSpPr>
        <p:grpSpPr>
          <a:xfrm>
            <a:off x="4364039" y="3960580"/>
            <a:ext cx="1484444" cy="2309156"/>
            <a:chOff x="8302059" y="7230398"/>
            <a:chExt cx="2981535" cy="4648649"/>
          </a:xfrm>
        </p:grpSpPr>
        <p:sp>
          <p:nvSpPr>
            <p:cNvPr id="12" name="Shape 817">
              <a:extLst>
                <a:ext uri="{FF2B5EF4-FFF2-40B4-BE49-F238E27FC236}">
                  <a16:creationId xmlns:a16="http://schemas.microsoft.com/office/drawing/2014/main" id="{DFFFA551-B261-42B9-9C3D-2685C854DE01}"/>
                </a:ext>
              </a:extLst>
            </p:cNvPr>
            <p:cNvSpPr/>
            <p:nvPr/>
          </p:nvSpPr>
          <p:spPr>
            <a:xfrm>
              <a:off x="8302059" y="7230398"/>
              <a:ext cx="2981535" cy="464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600" extrusionOk="0">
                  <a:moveTo>
                    <a:pt x="1817" y="2830"/>
                  </a:moveTo>
                  <a:cubicBezTo>
                    <a:pt x="-692" y="5156"/>
                    <a:pt x="66" y="7942"/>
                    <a:pt x="254" y="8503"/>
                  </a:cubicBezTo>
                  <a:cubicBezTo>
                    <a:pt x="362" y="8755"/>
                    <a:pt x="458" y="8965"/>
                    <a:pt x="556" y="9163"/>
                  </a:cubicBezTo>
                  <a:cubicBezTo>
                    <a:pt x="3636" y="15438"/>
                    <a:pt x="11466" y="20104"/>
                    <a:pt x="20908" y="21600"/>
                  </a:cubicBezTo>
                  <a:cubicBezTo>
                    <a:pt x="19843" y="21166"/>
                    <a:pt x="18785" y="20576"/>
                    <a:pt x="17895" y="19777"/>
                  </a:cubicBezTo>
                  <a:cubicBezTo>
                    <a:pt x="14926" y="17113"/>
                    <a:pt x="15796" y="13681"/>
                    <a:pt x="15834" y="13536"/>
                  </a:cubicBezTo>
                  <a:lnTo>
                    <a:pt x="17746" y="5574"/>
                  </a:lnTo>
                  <a:lnTo>
                    <a:pt x="9321" y="0"/>
                  </a:lnTo>
                  <a:cubicBezTo>
                    <a:pt x="8266" y="117"/>
                    <a:pt x="4112" y="703"/>
                    <a:pt x="1817" y="283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7104" tIns="27104" rIns="27104" bIns="27104" anchor="ctr"/>
            <a:lstStyle/>
            <a:p>
              <a:pPr marL="0" marR="0" lvl="0" indent="0" algn="ctr" defTabSz="2274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ea typeface="印品黑体" panose="00000500000000000000" pitchFamily="2" charset="-122"/>
                <a:cs typeface="Gill Sans"/>
                <a:sym typeface="Gill Sans"/>
              </a:endParaRPr>
            </a:p>
          </p:txBody>
        </p:sp>
        <p:sp>
          <p:nvSpPr>
            <p:cNvPr id="13" name="Shape 821">
              <a:extLst>
                <a:ext uri="{FF2B5EF4-FFF2-40B4-BE49-F238E27FC236}">
                  <a16:creationId xmlns:a16="http://schemas.microsoft.com/office/drawing/2014/main" id="{CBA59BBE-5F67-4017-B302-0942926A4363}"/>
                </a:ext>
              </a:extLst>
            </p:cNvPr>
            <p:cNvSpPr/>
            <p:nvPr/>
          </p:nvSpPr>
          <p:spPr>
            <a:xfrm>
              <a:off x="8332974" y="8594840"/>
              <a:ext cx="2350460" cy="98210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marL="0" marR="0" lvl="0" indent="0" algn="ctr" defTabSz="460839" rtl="0" eaLnBrk="1" fontAlgn="auto" latinLnBrk="0" hangingPunct="1">
                <a:lnSpc>
                  <a:spcPct val="100000"/>
                </a:lnSpc>
                <a:spcBef>
                  <a:spcPts val="121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lang="pt-BR" sz="1600" b="1" kern="0" dirty="0">
                  <a:solidFill>
                    <a:schemeClr val="bg1"/>
                  </a:solidFill>
                  <a:latin typeface="+mn-lt"/>
                  <a:ea typeface="印品黑体" panose="00000500000000000000" pitchFamily="2" charset="-122"/>
                </a:rPr>
                <a:t>RETENÇÃO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印品黑体" panose="00000500000000000000" pitchFamily="2" charset="-122"/>
                <a:cs typeface="Lato Light"/>
                <a:sym typeface="Lato Light"/>
              </a:endParaRPr>
            </a:p>
          </p:txBody>
        </p:sp>
      </p:grpSp>
      <p:grpSp>
        <p:nvGrpSpPr>
          <p:cNvPr id="14" name="组合 3">
            <a:extLst>
              <a:ext uri="{FF2B5EF4-FFF2-40B4-BE49-F238E27FC236}">
                <a16:creationId xmlns:a16="http://schemas.microsoft.com/office/drawing/2014/main" id="{A51EF23E-0FA0-4519-8BC3-36CBCF911B9C}"/>
              </a:ext>
            </a:extLst>
          </p:cNvPr>
          <p:cNvGrpSpPr/>
          <p:nvPr/>
        </p:nvGrpSpPr>
        <p:grpSpPr>
          <a:xfrm>
            <a:off x="6931168" y="3135387"/>
            <a:ext cx="1320149" cy="2455017"/>
            <a:chOff x="13458187" y="5569170"/>
            <a:chExt cx="2651545" cy="4942289"/>
          </a:xfrm>
        </p:grpSpPr>
        <p:sp>
          <p:nvSpPr>
            <p:cNvPr id="15" name="Shape 816">
              <a:extLst>
                <a:ext uri="{FF2B5EF4-FFF2-40B4-BE49-F238E27FC236}">
                  <a16:creationId xmlns:a16="http://schemas.microsoft.com/office/drawing/2014/main" id="{EEE8876F-D631-4800-892A-2AC80B3A60AF}"/>
                </a:ext>
              </a:extLst>
            </p:cNvPr>
            <p:cNvSpPr/>
            <p:nvPr/>
          </p:nvSpPr>
          <p:spPr>
            <a:xfrm>
              <a:off x="13458187" y="5569170"/>
              <a:ext cx="2651545" cy="494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600" extrusionOk="0">
                  <a:moveTo>
                    <a:pt x="8303" y="21600"/>
                  </a:moveTo>
                  <a:lnTo>
                    <a:pt x="8304" y="21600"/>
                  </a:lnTo>
                  <a:cubicBezTo>
                    <a:pt x="9584" y="21600"/>
                    <a:pt x="10793" y="21497"/>
                    <a:pt x="11899" y="21293"/>
                  </a:cubicBezTo>
                  <a:cubicBezTo>
                    <a:pt x="16562" y="20433"/>
                    <a:pt x="18635" y="18018"/>
                    <a:pt x="19018" y="17521"/>
                  </a:cubicBezTo>
                  <a:cubicBezTo>
                    <a:pt x="21477" y="13793"/>
                    <a:pt x="21600" y="9824"/>
                    <a:pt x="19376" y="6042"/>
                  </a:cubicBezTo>
                  <a:cubicBezTo>
                    <a:pt x="18057" y="3801"/>
                    <a:pt x="15973" y="1755"/>
                    <a:pt x="13242" y="0"/>
                  </a:cubicBezTo>
                  <a:cubicBezTo>
                    <a:pt x="13788" y="726"/>
                    <a:pt x="14170" y="1567"/>
                    <a:pt x="14184" y="2507"/>
                  </a:cubicBezTo>
                  <a:cubicBezTo>
                    <a:pt x="14227" y="5617"/>
                    <a:pt x="9902" y="8101"/>
                    <a:pt x="9717" y="8205"/>
                  </a:cubicBezTo>
                  <a:lnTo>
                    <a:pt x="0" y="13570"/>
                  </a:lnTo>
                  <a:lnTo>
                    <a:pt x="2106" y="20885"/>
                  </a:lnTo>
                  <a:cubicBezTo>
                    <a:pt x="2923" y="21076"/>
                    <a:pt x="5421" y="21600"/>
                    <a:pt x="8303" y="216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7104" tIns="27104" rIns="27104" bIns="27104" anchor="ctr"/>
            <a:lstStyle/>
            <a:p>
              <a:pPr marL="0" marR="0" lvl="0" indent="0" algn="ctr" defTabSz="2274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ea typeface="印品黑体" panose="00000500000000000000" pitchFamily="2" charset="-122"/>
                <a:cs typeface="Gill Sans"/>
                <a:sym typeface="Gill Sans"/>
              </a:endParaRPr>
            </a:p>
          </p:txBody>
        </p:sp>
        <p:sp>
          <p:nvSpPr>
            <p:cNvPr id="16" name="Shape 822">
              <a:extLst>
                <a:ext uri="{FF2B5EF4-FFF2-40B4-BE49-F238E27FC236}">
                  <a16:creationId xmlns:a16="http://schemas.microsoft.com/office/drawing/2014/main" id="{10C9DAE0-E061-41FB-945B-033259726F82}"/>
                </a:ext>
              </a:extLst>
            </p:cNvPr>
            <p:cNvSpPr/>
            <p:nvPr/>
          </p:nvSpPr>
          <p:spPr>
            <a:xfrm>
              <a:off x="13647101" y="8517993"/>
              <a:ext cx="2412430" cy="9821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marL="0" marR="0" lvl="0" indent="0" algn="ctr" defTabSz="460839" rtl="0" eaLnBrk="1" fontAlgn="auto" latinLnBrk="0" hangingPunct="1">
                <a:lnSpc>
                  <a:spcPct val="100000"/>
                </a:lnSpc>
                <a:spcBef>
                  <a:spcPts val="121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lang="pt-BR" sz="1600" b="1" kern="0" dirty="0">
                  <a:solidFill>
                    <a:schemeClr val="bg1"/>
                  </a:solidFill>
                  <a:latin typeface="+mn-lt"/>
                  <a:ea typeface="印品黑体" panose="00000500000000000000" pitchFamily="2" charset="-122"/>
                </a:rPr>
                <a:t>ENGAJAMENTO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印品黑体" panose="00000500000000000000" pitchFamily="2" charset="-122"/>
                <a:cs typeface="Lato Light"/>
                <a:sym typeface="Lato Light"/>
              </a:endParaRPr>
            </a:p>
          </p:txBody>
        </p:sp>
      </p:grpSp>
      <p:grpSp>
        <p:nvGrpSpPr>
          <p:cNvPr id="17" name="组合 6">
            <a:extLst>
              <a:ext uri="{FF2B5EF4-FFF2-40B4-BE49-F238E27FC236}">
                <a16:creationId xmlns:a16="http://schemas.microsoft.com/office/drawing/2014/main" id="{5EC6707E-21E2-4860-8C8F-5A3E857CDCD9}"/>
              </a:ext>
            </a:extLst>
          </p:cNvPr>
          <p:cNvGrpSpPr/>
          <p:nvPr/>
        </p:nvGrpSpPr>
        <p:grpSpPr>
          <a:xfrm>
            <a:off x="741218" y="2830451"/>
            <a:ext cx="3459895" cy="1508746"/>
            <a:chOff x="1025555" y="4955295"/>
            <a:chExt cx="6949266" cy="3037314"/>
          </a:xfrm>
        </p:grpSpPr>
        <p:sp>
          <p:nvSpPr>
            <p:cNvPr id="18" name="Shape 825">
              <a:extLst>
                <a:ext uri="{FF2B5EF4-FFF2-40B4-BE49-F238E27FC236}">
                  <a16:creationId xmlns:a16="http://schemas.microsoft.com/office/drawing/2014/main" id="{C13A0D6A-BC63-4D3D-8DF3-59E2123BAE67}"/>
                </a:ext>
              </a:extLst>
            </p:cNvPr>
            <p:cNvSpPr/>
            <p:nvPr/>
          </p:nvSpPr>
          <p:spPr>
            <a:xfrm>
              <a:off x="6786973" y="5019021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rgbClr val="F26268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ctr" defTabSz="2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ea typeface="印品黑体" panose="00000500000000000000" pitchFamily="2" charset="-122"/>
                <a:cs typeface="+mn-cs"/>
                <a:sym typeface="Helvetica Light"/>
              </a:endParaRPr>
            </a:p>
          </p:txBody>
        </p:sp>
        <p:sp>
          <p:nvSpPr>
            <p:cNvPr id="19" name="Shape 826">
              <a:extLst>
                <a:ext uri="{FF2B5EF4-FFF2-40B4-BE49-F238E27FC236}">
                  <a16:creationId xmlns:a16="http://schemas.microsoft.com/office/drawing/2014/main" id="{98881F52-2FDA-4B54-8407-5B3468234DF5}"/>
                </a:ext>
              </a:extLst>
            </p:cNvPr>
            <p:cNvSpPr/>
            <p:nvPr/>
          </p:nvSpPr>
          <p:spPr>
            <a:xfrm>
              <a:off x="7136320" y="5229998"/>
              <a:ext cx="466929" cy="7022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19" tIns="50819" rIns="50819" bIns="50819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marL="0" marR="0" lvl="0" indent="0" algn="ctr" defTabSz="2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+mn-lt"/>
                  <a:ea typeface="印品黑体" panose="00000500000000000000" pitchFamily="2" charset="-122"/>
                  <a:sym typeface="FontAwesome"/>
                </a:rPr>
                <a:t>A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n-lt"/>
                <a:ea typeface="印品黑体" panose="00000500000000000000" pitchFamily="2" charset="-122"/>
                <a:sym typeface="FontAwesome"/>
              </a:endParaRPr>
            </a:p>
          </p:txBody>
        </p:sp>
        <p:sp>
          <p:nvSpPr>
            <p:cNvPr id="20" name="AutoShape 30">
              <a:extLst>
                <a:ext uri="{FF2B5EF4-FFF2-40B4-BE49-F238E27FC236}">
                  <a16:creationId xmlns:a16="http://schemas.microsoft.com/office/drawing/2014/main" id="{FAB3C9A7-11E2-458C-B2F1-D7AFF651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55" y="4955295"/>
              <a:ext cx="5384537" cy="303731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algn="r" defTabSz="322154" rtl="0" eaLnBrk="1" fontAlgn="auto" latinLnBrk="0" hangingPunct="1">
                <a:lnSpc>
                  <a:spcPct val="120000"/>
                </a:lnSpc>
                <a:spcBef>
                  <a:spcPts val="846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pt-B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ea typeface="印品黑体" panose="00000500000000000000" pitchFamily="2" charset="-122"/>
                  <a:cs typeface="Gill Sans" charset="0"/>
                  <a:sym typeface="Lato" charset="0"/>
                </a:rPr>
                <a:t>Antes de qualquer coisa, Briefing &gt; estudo de mercado (Marketing Raiz, persona) e o planejamento  com as </a:t>
              </a:r>
              <a:r>
                <a:rPr lang="pt-BR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estratégias </a:t>
              </a:r>
              <a:r>
                <a:rPr kumimoji="0" lang="pt-B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ea typeface="印品黑体" panose="00000500000000000000" pitchFamily="2" charset="-122"/>
                  <a:cs typeface="Gill Sans" charset="0"/>
                  <a:sym typeface="Lato" charset="0"/>
                </a:rPr>
                <a:t>que será apresentado no </a:t>
              </a:r>
              <a:r>
                <a:rPr kumimoji="0" lang="pt-BR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ea typeface="印品黑体" panose="00000500000000000000" pitchFamily="2" charset="-122"/>
                  <a:cs typeface="Gill Sans" charset="0"/>
                  <a:sym typeface="Lato" charset="0"/>
                </a:rPr>
                <a:t>kickoff</a:t>
              </a:r>
              <a:endPara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ea typeface="印品黑体" panose="00000500000000000000" pitchFamily="2" charset="-122"/>
                <a:cs typeface="Gill Sans" charset="0"/>
                <a:sym typeface="Helvetica Light"/>
              </a:endParaRPr>
            </a:p>
          </p:txBody>
        </p:sp>
      </p:grpSp>
      <p:grpSp>
        <p:nvGrpSpPr>
          <p:cNvPr id="21" name="组合 11">
            <a:extLst>
              <a:ext uri="{FF2B5EF4-FFF2-40B4-BE49-F238E27FC236}">
                <a16:creationId xmlns:a16="http://schemas.microsoft.com/office/drawing/2014/main" id="{B5674221-CC86-4A87-B2FC-4C179757A3A0}"/>
              </a:ext>
            </a:extLst>
          </p:cNvPr>
          <p:cNvGrpSpPr/>
          <p:nvPr/>
        </p:nvGrpSpPr>
        <p:grpSpPr>
          <a:xfrm>
            <a:off x="738241" y="5102264"/>
            <a:ext cx="3462872" cy="1167472"/>
            <a:chOff x="1019575" y="9528750"/>
            <a:chExt cx="6955246" cy="2350278"/>
          </a:xfrm>
        </p:grpSpPr>
        <p:sp>
          <p:nvSpPr>
            <p:cNvPr id="22" name="Shape 829">
              <a:extLst>
                <a:ext uri="{FF2B5EF4-FFF2-40B4-BE49-F238E27FC236}">
                  <a16:creationId xmlns:a16="http://schemas.microsoft.com/office/drawing/2014/main" id="{8E79D928-CAF0-45AE-8671-686C4462B6DA}"/>
                </a:ext>
              </a:extLst>
            </p:cNvPr>
            <p:cNvSpPr/>
            <p:nvPr/>
          </p:nvSpPr>
          <p:spPr>
            <a:xfrm>
              <a:off x="6786973" y="9673921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ctr" defTabSz="2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ea typeface="印品黑体" panose="00000500000000000000" pitchFamily="2" charset="-122"/>
                <a:cs typeface="+mn-cs"/>
                <a:sym typeface="Helvetica Light"/>
              </a:endParaRPr>
            </a:p>
          </p:txBody>
        </p:sp>
        <p:sp>
          <p:nvSpPr>
            <p:cNvPr id="23" name="Shape 830">
              <a:extLst>
                <a:ext uri="{FF2B5EF4-FFF2-40B4-BE49-F238E27FC236}">
                  <a16:creationId xmlns:a16="http://schemas.microsoft.com/office/drawing/2014/main" id="{DE37A078-ECAB-4808-A8FA-8D6E575D89AB}"/>
                </a:ext>
              </a:extLst>
            </p:cNvPr>
            <p:cNvSpPr/>
            <p:nvPr/>
          </p:nvSpPr>
          <p:spPr>
            <a:xfrm>
              <a:off x="7163684" y="9884900"/>
              <a:ext cx="412194" cy="7022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19" tIns="50819" rIns="50819" bIns="50819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marL="0" marR="0" lvl="0" indent="0" algn="ctr" defTabSz="2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印品黑体" panose="00000500000000000000" pitchFamily="2" charset="-122"/>
                  <a:sym typeface="FontAwesome"/>
                </a:rPr>
                <a:t>E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印品黑体" panose="00000500000000000000" pitchFamily="2" charset="-122"/>
                <a:sym typeface="FontAwesome"/>
              </a:endParaRPr>
            </a:p>
          </p:txBody>
        </p:sp>
        <p:sp>
          <p:nvSpPr>
            <p:cNvPr id="24" name="AutoShape 30">
              <a:extLst>
                <a:ext uri="{FF2B5EF4-FFF2-40B4-BE49-F238E27FC236}">
                  <a16:creationId xmlns:a16="http://schemas.microsoft.com/office/drawing/2014/main" id="{7DC3BC58-055D-46DD-82A7-3CBBE97AB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575" y="9528750"/>
              <a:ext cx="5384538" cy="23502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algn="r" defTabSz="322154" rtl="0" eaLnBrk="1" fontAlgn="auto" latinLnBrk="0" hangingPunct="1">
                <a:lnSpc>
                  <a:spcPct val="120000"/>
                </a:lnSpc>
                <a:spcBef>
                  <a:spcPts val="846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pt-BR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ea typeface="印品黑体" panose="00000500000000000000" pitchFamily="2" charset="-122"/>
                  <a:cs typeface="Lato" charset="0"/>
                  <a:sym typeface="Lato" charset="0"/>
                </a:rPr>
                <a:t>Após venda, fazemos um trabalho para a retenção das pessoas que já compraram. O custo de um novo cliente é mais caro do que manter</a:t>
              </a:r>
              <a:endPara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ea typeface="印品黑体" panose="00000500000000000000" pitchFamily="2" charset="-122"/>
                <a:cs typeface="Gill Sans" charset="0"/>
                <a:sym typeface="Helvetica Light"/>
              </a:endParaRPr>
            </a:p>
          </p:txBody>
        </p:sp>
      </p:grpSp>
      <p:grpSp>
        <p:nvGrpSpPr>
          <p:cNvPr id="25" name="组合 10">
            <a:extLst>
              <a:ext uri="{FF2B5EF4-FFF2-40B4-BE49-F238E27FC236}">
                <a16:creationId xmlns:a16="http://schemas.microsoft.com/office/drawing/2014/main" id="{51382656-5DF7-47E8-9E7F-B96F87070C51}"/>
              </a:ext>
            </a:extLst>
          </p:cNvPr>
          <p:cNvGrpSpPr/>
          <p:nvPr/>
        </p:nvGrpSpPr>
        <p:grpSpPr>
          <a:xfrm>
            <a:off x="7917869" y="2207060"/>
            <a:ext cx="2714539" cy="618161"/>
            <a:chOff x="15692848" y="4654106"/>
            <a:chExt cx="5452204" cy="1244441"/>
          </a:xfrm>
        </p:grpSpPr>
        <p:sp>
          <p:nvSpPr>
            <p:cNvPr id="26" name="Shape 833">
              <a:extLst>
                <a:ext uri="{FF2B5EF4-FFF2-40B4-BE49-F238E27FC236}">
                  <a16:creationId xmlns:a16="http://schemas.microsoft.com/office/drawing/2014/main" id="{F810F90E-646D-4E21-9220-98C5C975D2F7}"/>
                </a:ext>
              </a:extLst>
            </p:cNvPr>
            <p:cNvSpPr/>
            <p:nvPr/>
          </p:nvSpPr>
          <p:spPr>
            <a:xfrm>
              <a:off x="15692848" y="4710699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rgbClr val="00B0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ctr" defTabSz="2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ea typeface="印品黑体" panose="00000500000000000000" pitchFamily="2" charset="-122"/>
                <a:cs typeface="+mn-cs"/>
                <a:sym typeface="Helvetica Light"/>
              </a:endParaRPr>
            </a:p>
          </p:txBody>
        </p:sp>
        <p:sp>
          <p:nvSpPr>
            <p:cNvPr id="27" name="Shape 834">
              <a:extLst>
                <a:ext uri="{FF2B5EF4-FFF2-40B4-BE49-F238E27FC236}">
                  <a16:creationId xmlns:a16="http://schemas.microsoft.com/office/drawing/2014/main" id="{50BB07EB-A74D-460E-A0F2-993240378963}"/>
                </a:ext>
              </a:extLst>
            </p:cNvPr>
            <p:cNvSpPr/>
            <p:nvPr/>
          </p:nvSpPr>
          <p:spPr>
            <a:xfrm>
              <a:off x="16056679" y="4921676"/>
              <a:ext cx="437952" cy="7022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19" tIns="50819" rIns="50819" bIns="50819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marL="0" marR="0" lvl="0" indent="0" algn="ctr" defTabSz="2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印品黑体" panose="00000500000000000000" pitchFamily="2" charset="-122"/>
                  <a:sym typeface="FontAwesome"/>
                </a:rPr>
                <a:t>B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印品黑体" panose="00000500000000000000" pitchFamily="2" charset="-122"/>
                <a:sym typeface="FontAwesome"/>
              </a:endParaRPr>
            </a:p>
          </p:txBody>
        </p:sp>
        <p:sp>
          <p:nvSpPr>
            <p:cNvPr id="28" name="AutoShape 30">
              <a:extLst>
                <a:ext uri="{FF2B5EF4-FFF2-40B4-BE49-F238E27FC236}">
                  <a16:creationId xmlns:a16="http://schemas.microsoft.com/office/drawing/2014/main" id="{5F0A95EA-E202-4F7F-891D-1CED5CA5B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6952" y="4654106"/>
              <a:ext cx="3848100" cy="952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algn="l" defTabSz="322154" rtl="0" eaLnBrk="1" fontAlgn="auto" latinLnBrk="0" hangingPunct="1">
                <a:lnSpc>
                  <a:spcPct val="120000"/>
                </a:lnSpc>
                <a:spcBef>
                  <a:spcPts val="846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pt-BR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Momento</a:t>
              </a:r>
              <a:r>
                <a:rPr lang="zh-CN" altLang="pt-BR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 </a:t>
              </a:r>
              <a:r>
                <a:rPr lang="pt-BR" altLang="zh-CN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que</a:t>
              </a:r>
              <a:r>
                <a:rPr lang="zh-CN" altLang="pt-BR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 </a:t>
              </a:r>
              <a:r>
                <a:rPr lang="pt-BR" altLang="zh-CN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os</a:t>
              </a:r>
              <a:r>
                <a:rPr lang="zh-CN" altLang="pt-BR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 </a:t>
              </a:r>
              <a:r>
                <a:rPr lang="pt-BR" altLang="zh-CN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anúncios</a:t>
              </a:r>
              <a:r>
                <a:rPr lang="zh-CN" altLang="pt-BR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 </a:t>
              </a:r>
              <a:r>
                <a:rPr lang="pt-BR" altLang="zh-CN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começam</a:t>
              </a:r>
              <a:r>
                <a:rPr lang="zh-CN" altLang="pt-BR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 </a:t>
              </a:r>
              <a:r>
                <a:rPr lang="pt-BR" altLang="zh-CN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a</a:t>
              </a:r>
              <a:r>
                <a:rPr lang="zh-CN" altLang="pt-BR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 </a:t>
              </a:r>
              <a:r>
                <a:rPr lang="pt-BR" altLang="zh-CN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aparecer</a:t>
              </a:r>
              <a:r>
                <a:rPr lang="zh-CN" altLang="pt-BR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 </a:t>
              </a:r>
              <a:r>
                <a:rPr lang="pt-BR" altLang="zh-CN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para</a:t>
              </a:r>
              <a:r>
                <a:rPr lang="zh-CN" altLang="pt-BR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 </a:t>
              </a:r>
              <a:r>
                <a:rPr lang="pt-BR" altLang="zh-CN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as</a:t>
              </a:r>
              <a:r>
                <a:rPr lang="zh-CN" altLang="pt-BR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 </a:t>
              </a:r>
              <a:r>
                <a:rPr lang="pt-BR" altLang="zh-CN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pessoas</a:t>
              </a:r>
              <a:r>
                <a:rPr lang="zh-CN" altLang="pt-BR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 </a:t>
              </a:r>
              <a:r>
                <a:rPr lang="pt-BR" altLang="zh-CN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na internet</a:t>
              </a:r>
              <a:endPara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ea typeface="印品黑体" panose="00000500000000000000" pitchFamily="2" charset="-122"/>
                <a:cs typeface="Gill Sans" charset="0"/>
                <a:sym typeface="Helvetica Light"/>
              </a:endParaRPr>
            </a:p>
          </p:txBody>
        </p:sp>
      </p:grpSp>
      <p:grpSp>
        <p:nvGrpSpPr>
          <p:cNvPr id="29" name="组合 9">
            <a:extLst>
              <a:ext uri="{FF2B5EF4-FFF2-40B4-BE49-F238E27FC236}">
                <a16:creationId xmlns:a16="http://schemas.microsoft.com/office/drawing/2014/main" id="{30D2DC91-8680-448C-95D6-2E8C8DF90F7D}"/>
              </a:ext>
            </a:extLst>
          </p:cNvPr>
          <p:cNvGrpSpPr/>
          <p:nvPr/>
        </p:nvGrpSpPr>
        <p:grpSpPr>
          <a:xfrm>
            <a:off x="8654768" y="4339197"/>
            <a:ext cx="2657984" cy="590049"/>
            <a:chOff x="16714141" y="7596640"/>
            <a:chExt cx="5338611" cy="1187848"/>
          </a:xfrm>
        </p:grpSpPr>
        <p:sp>
          <p:nvSpPr>
            <p:cNvPr id="30" name="Shape 841">
              <a:extLst>
                <a:ext uri="{FF2B5EF4-FFF2-40B4-BE49-F238E27FC236}">
                  <a16:creationId xmlns:a16="http://schemas.microsoft.com/office/drawing/2014/main" id="{71773272-BA57-4B05-876A-908FFE78AAE7}"/>
                </a:ext>
              </a:extLst>
            </p:cNvPr>
            <p:cNvSpPr/>
            <p:nvPr/>
          </p:nvSpPr>
          <p:spPr>
            <a:xfrm>
              <a:off x="16714141" y="7596640"/>
              <a:ext cx="1187847" cy="1187848"/>
            </a:xfrm>
            <a:prstGeom prst="roundRect">
              <a:avLst>
                <a:gd name="adj" fmla="val 18176"/>
              </a:avLst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ctr" defTabSz="2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ea typeface="印品黑体" panose="00000500000000000000" pitchFamily="2" charset="-122"/>
                <a:cs typeface="+mn-cs"/>
                <a:sym typeface="Helvetica Light"/>
              </a:endParaRPr>
            </a:p>
          </p:txBody>
        </p:sp>
        <p:sp>
          <p:nvSpPr>
            <p:cNvPr id="31" name="Shape 842">
              <a:extLst>
                <a:ext uri="{FF2B5EF4-FFF2-40B4-BE49-F238E27FC236}">
                  <a16:creationId xmlns:a16="http://schemas.microsoft.com/office/drawing/2014/main" id="{837AA663-7109-4AB5-8069-1E937A4F6A82}"/>
                </a:ext>
              </a:extLst>
            </p:cNvPr>
            <p:cNvSpPr/>
            <p:nvPr/>
          </p:nvSpPr>
          <p:spPr>
            <a:xfrm>
              <a:off x="17066706" y="7807616"/>
              <a:ext cx="460489" cy="7022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19" tIns="50819" rIns="50819" bIns="50819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marL="0" marR="0" lvl="0" indent="0" algn="ctr" defTabSz="2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印品黑体" panose="00000500000000000000" pitchFamily="2" charset="-122"/>
                  <a:sym typeface="FontAwesome"/>
                </a:rPr>
                <a:t>C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印品黑体" panose="00000500000000000000" pitchFamily="2" charset="-122"/>
                <a:sym typeface="FontAwesome"/>
              </a:endParaRPr>
            </a:p>
          </p:txBody>
        </p:sp>
        <p:sp>
          <p:nvSpPr>
            <p:cNvPr id="32" name="AutoShape 30">
              <a:extLst>
                <a:ext uri="{FF2B5EF4-FFF2-40B4-BE49-F238E27FC236}">
                  <a16:creationId xmlns:a16="http://schemas.microsoft.com/office/drawing/2014/main" id="{CD0A19E4-FE62-44DD-9505-57EA992D4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4651" y="7596640"/>
              <a:ext cx="3848101" cy="95249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algn="l" defTabSz="322154" rtl="0" eaLnBrk="1" fontAlgn="auto" latinLnBrk="0" hangingPunct="1">
                <a:lnSpc>
                  <a:spcPct val="120000"/>
                </a:lnSpc>
                <a:spcBef>
                  <a:spcPts val="846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pt-B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ea typeface="印品黑体" panose="00000500000000000000" pitchFamily="2" charset="-122"/>
                  <a:cs typeface="Gill Sans" charset="0"/>
                  <a:sym typeface="Lato" charset="0"/>
                </a:rPr>
                <a:t>Trabalho para as pessoas se engajarem com a sua marca</a:t>
              </a:r>
              <a:endPara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ea typeface="印品黑体" panose="00000500000000000000" pitchFamily="2" charset="-122"/>
                <a:cs typeface="Gill Sans" charset="0"/>
                <a:sym typeface="Helvetica Light"/>
              </a:endParaRPr>
            </a:p>
          </p:txBody>
        </p:sp>
      </p:grpSp>
      <p:grpSp>
        <p:nvGrpSpPr>
          <p:cNvPr id="33" name="组合 8">
            <a:extLst>
              <a:ext uri="{FF2B5EF4-FFF2-40B4-BE49-F238E27FC236}">
                <a16:creationId xmlns:a16="http://schemas.microsoft.com/office/drawing/2014/main" id="{CA77F815-3C65-440C-B204-4F8B82E5C0A5}"/>
              </a:ext>
            </a:extLst>
          </p:cNvPr>
          <p:cNvGrpSpPr/>
          <p:nvPr/>
        </p:nvGrpSpPr>
        <p:grpSpPr>
          <a:xfrm>
            <a:off x="7801786" y="5943434"/>
            <a:ext cx="2644053" cy="590048"/>
            <a:chOff x="15478007" y="10557280"/>
            <a:chExt cx="5310631" cy="1187848"/>
          </a:xfrm>
        </p:grpSpPr>
        <p:sp>
          <p:nvSpPr>
            <p:cNvPr id="34" name="Shape 835">
              <a:extLst>
                <a:ext uri="{FF2B5EF4-FFF2-40B4-BE49-F238E27FC236}">
                  <a16:creationId xmlns:a16="http://schemas.microsoft.com/office/drawing/2014/main" id="{A79102A5-C963-41B3-9606-F01DCC06FEEB}"/>
                </a:ext>
              </a:extLst>
            </p:cNvPr>
            <p:cNvSpPr/>
            <p:nvPr/>
          </p:nvSpPr>
          <p:spPr>
            <a:xfrm>
              <a:off x="15478007" y="10557280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ctr" defTabSz="2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ea typeface="印品黑体" panose="00000500000000000000" pitchFamily="2" charset="-122"/>
                <a:cs typeface="+mn-cs"/>
                <a:sym typeface="Helvetica Light"/>
              </a:endParaRPr>
            </a:p>
          </p:txBody>
        </p:sp>
        <p:sp>
          <p:nvSpPr>
            <p:cNvPr id="35" name="Shape 836">
              <a:extLst>
                <a:ext uri="{FF2B5EF4-FFF2-40B4-BE49-F238E27FC236}">
                  <a16:creationId xmlns:a16="http://schemas.microsoft.com/office/drawing/2014/main" id="{719B2981-C248-465B-8CC4-0156773D70AA}"/>
                </a:ext>
              </a:extLst>
            </p:cNvPr>
            <p:cNvSpPr/>
            <p:nvPr/>
          </p:nvSpPr>
          <p:spPr>
            <a:xfrm>
              <a:off x="15816087" y="10768257"/>
              <a:ext cx="489466" cy="7022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19" tIns="50819" rIns="50819" bIns="50819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marL="0" marR="0" lvl="0" indent="0" algn="ctr" defTabSz="2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印品黑体" panose="00000500000000000000" pitchFamily="2" charset="-122"/>
                  <a:sym typeface="FontAwesome"/>
                </a:rPr>
                <a:t>D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印品黑体" panose="00000500000000000000" pitchFamily="2" charset="-122"/>
                <a:sym typeface="FontAwesome"/>
              </a:endParaRPr>
            </a:p>
          </p:txBody>
        </p:sp>
        <p:sp>
          <p:nvSpPr>
            <p:cNvPr id="36" name="AutoShape 30">
              <a:extLst>
                <a:ext uri="{FF2B5EF4-FFF2-40B4-BE49-F238E27FC236}">
                  <a16:creationId xmlns:a16="http://schemas.microsoft.com/office/drawing/2014/main" id="{AFA4F2D3-4D03-4F5B-A0FC-937FB63A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0538" y="10647728"/>
              <a:ext cx="3848100" cy="952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algn="l" defTabSz="322154" rtl="0" eaLnBrk="1" fontAlgn="auto" latinLnBrk="0" hangingPunct="1">
                <a:lnSpc>
                  <a:spcPct val="120000"/>
                </a:lnSpc>
                <a:spcBef>
                  <a:spcPts val="846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pt-BR" sz="1600" kern="0" dirty="0">
                  <a:solidFill>
                    <a:prstClr val="white">
                      <a:lumMod val="85000"/>
                    </a:prstClr>
                  </a:solidFill>
                  <a:ea typeface="印品黑体" panose="00000500000000000000" pitchFamily="2" charset="-122"/>
                  <a:cs typeface="Gill Sans" charset="0"/>
                  <a:sym typeface="Lato" charset="0"/>
                </a:rPr>
                <a:t>Nesse momento a VENDA ocorre</a:t>
              </a:r>
              <a:endPara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ea typeface="印品黑体" panose="00000500000000000000" pitchFamily="2" charset="-122"/>
                <a:cs typeface="Gill Sans" charset="0"/>
                <a:sym typeface="Helvetica Light"/>
              </a:endParaRPr>
            </a:p>
          </p:txBody>
        </p:sp>
      </p:grpSp>
      <p:sp>
        <p:nvSpPr>
          <p:cNvPr id="37" name="文本框 38">
            <a:extLst>
              <a:ext uri="{FF2B5EF4-FFF2-40B4-BE49-F238E27FC236}">
                <a16:creationId xmlns:a16="http://schemas.microsoft.com/office/drawing/2014/main" id="{85ECBB2F-FCD3-423A-BAE8-3ECB79776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136" y="225403"/>
            <a:ext cx="9887727" cy="156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126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pt-BR" altLang="zh-CN" sz="4399" b="1" dirty="0">
                <a:gradFill>
                  <a:gsLst>
                    <a:gs pos="55000">
                      <a:srgbClr val="D19B42"/>
                    </a:gs>
                    <a:gs pos="100000">
                      <a:srgbClr val="FFEEA9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ea typeface="印品黑体" panose="00000500000000000000" pitchFamily="2" charset="-122"/>
                <a:cs typeface="Aharoni" panose="02010803020104030203" pitchFamily="2" charset="-79"/>
              </a:rPr>
              <a:t>NOSSO MÉTODO É FORMADO POR</a:t>
            </a:r>
          </a:p>
          <a:p>
            <a:pPr algn="ctr" defTabSz="914126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pt-BR" altLang="zh-CN" sz="4399" b="1" dirty="0">
                <a:gradFill>
                  <a:gsLst>
                    <a:gs pos="55000">
                      <a:srgbClr val="D19B42"/>
                    </a:gs>
                    <a:gs pos="100000">
                      <a:srgbClr val="FFEEA9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ea typeface="印品黑体" panose="00000500000000000000" pitchFamily="2" charset="-122"/>
                <a:cs typeface="Aharoni" panose="02010803020104030203" pitchFamily="2" charset="-79"/>
              </a:rPr>
              <a:t>5 PILARES</a:t>
            </a:r>
            <a:endParaRPr kumimoji="1" lang="zh-CN" altLang="en-US" sz="4399" b="1" dirty="0">
              <a:gradFill>
                <a:gsLst>
                  <a:gs pos="55000">
                    <a:srgbClr val="D19B42"/>
                  </a:gs>
                  <a:gs pos="100000">
                    <a:srgbClr val="FFEEA9"/>
                  </a:gs>
                </a:gsLst>
                <a:lin ang="5400000" scaled="1"/>
              </a:gradFill>
              <a:latin typeface="Arial Rounded MT Bold" panose="020F0704030504030204" pitchFamily="34" charset="0"/>
              <a:ea typeface="印品黑体" panose="00000500000000000000" pitchFamily="2" charset="-122"/>
              <a:cs typeface="Aharoni" panose="02010803020104030203" pitchFamily="2" charset="-79"/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4F604BB6-3672-49F1-8F19-E726F461E8F5}"/>
              </a:ext>
            </a:extLst>
          </p:cNvPr>
          <p:cNvGrpSpPr/>
          <p:nvPr/>
        </p:nvGrpSpPr>
        <p:grpSpPr>
          <a:xfrm>
            <a:off x="5660410" y="3945222"/>
            <a:ext cx="1245764" cy="1003090"/>
            <a:chOff x="5484514" y="3381376"/>
            <a:chExt cx="1142070" cy="983084"/>
          </a:xfrm>
          <a:gradFill>
            <a:gsLst>
              <a:gs pos="48610">
                <a:srgbClr val="D9E8F5"/>
              </a:gs>
              <a:gs pos="0">
                <a:srgbClr val="E2EDF7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42" name="Shape 823">
              <a:extLst>
                <a:ext uri="{FF2B5EF4-FFF2-40B4-BE49-F238E27FC236}">
                  <a16:creationId xmlns:a16="http://schemas.microsoft.com/office/drawing/2014/main" id="{0EA2FA1B-2091-48AD-A5B1-347F72D8CBDF}"/>
                </a:ext>
              </a:extLst>
            </p:cNvPr>
            <p:cNvSpPr/>
            <p:nvPr/>
          </p:nvSpPr>
          <p:spPr>
            <a:xfrm>
              <a:off x="5549007" y="3381376"/>
              <a:ext cx="985345" cy="9830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74000">
                  <a:schemeClr val="accent4">
                    <a:lumMod val="97000"/>
                    <a:lumOff val="3000"/>
                  </a:schemeClr>
                </a:gs>
                <a:gs pos="95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ctr" defTabSz="2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276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+mn-cs"/>
                <a:sym typeface="Helvetica Light"/>
              </a:endParaRP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CF35E72C-B46A-4458-93E5-A5E1271F6412}"/>
                </a:ext>
              </a:extLst>
            </p:cNvPr>
            <p:cNvSpPr txBox="1"/>
            <p:nvPr/>
          </p:nvSpPr>
          <p:spPr>
            <a:xfrm>
              <a:off x="5484514" y="3547894"/>
              <a:ext cx="1142070" cy="51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60839">
                <a:spcBef>
                  <a:spcPts val="1210"/>
                </a:spcBef>
                <a:defRPr sz="1800">
                  <a:solidFill>
                    <a:srgbClr val="000000"/>
                  </a:solidFill>
                </a:defRPr>
              </a:pPr>
              <a:r>
                <a:rPr lang="pt-BR" sz="1400" b="1" kern="0" dirty="0">
                  <a:solidFill>
                    <a:schemeClr val="bg1"/>
                  </a:solidFill>
                  <a:ea typeface="印品黑体" panose="00000500000000000000" pitchFamily="2" charset="-122"/>
                  <a:sym typeface="Lato Light"/>
                </a:rPr>
                <a:t>REUNIÃO QUINZENAL</a:t>
              </a:r>
            </a:p>
          </p:txBody>
        </p:sp>
      </p:grpSp>
      <p:grpSp>
        <p:nvGrpSpPr>
          <p:cNvPr id="44" name="Group 81">
            <a:extLst>
              <a:ext uri="{FF2B5EF4-FFF2-40B4-BE49-F238E27FC236}">
                <a16:creationId xmlns:a16="http://schemas.microsoft.com/office/drawing/2014/main" id="{46CBDD0C-66FB-448B-B7C3-1D92CC3B491E}"/>
              </a:ext>
            </a:extLst>
          </p:cNvPr>
          <p:cNvGrpSpPr/>
          <p:nvPr/>
        </p:nvGrpSpPr>
        <p:grpSpPr>
          <a:xfrm rot="10800000" flipV="1">
            <a:off x="7215641" y="2307427"/>
            <a:ext cx="606846" cy="290267"/>
            <a:chOff x="3376482" y="1459073"/>
            <a:chExt cx="455253" cy="221445"/>
          </a:xfrm>
        </p:grpSpPr>
        <p:cxnSp>
          <p:nvCxnSpPr>
            <p:cNvPr id="46" name="Straight Connector 18">
              <a:extLst>
                <a:ext uri="{FF2B5EF4-FFF2-40B4-BE49-F238E27FC236}">
                  <a16:creationId xmlns:a16="http://schemas.microsoft.com/office/drawing/2014/main" id="{89E69DDC-E3B0-4F9A-BF0A-AA06F4C853E1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00B05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9">
              <a:extLst>
                <a:ext uri="{FF2B5EF4-FFF2-40B4-BE49-F238E27FC236}">
                  <a16:creationId xmlns:a16="http://schemas.microsoft.com/office/drawing/2014/main" id="{3E555EEF-1201-4274-9EEE-76860EA84F3E}"/>
                </a:ext>
              </a:extLst>
            </p:cNvPr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rgbClr val="00B05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81">
            <a:extLst>
              <a:ext uri="{FF2B5EF4-FFF2-40B4-BE49-F238E27FC236}">
                <a16:creationId xmlns:a16="http://schemas.microsoft.com/office/drawing/2014/main" id="{F3A2A33A-9DBA-4BEC-A1E1-9B7FECC422D7}"/>
              </a:ext>
            </a:extLst>
          </p:cNvPr>
          <p:cNvGrpSpPr/>
          <p:nvPr/>
        </p:nvGrpSpPr>
        <p:grpSpPr>
          <a:xfrm rot="11394652" flipV="1">
            <a:off x="4296909" y="2842830"/>
            <a:ext cx="606846" cy="290267"/>
            <a:chOff x="3376482" y="1459073"/>
            <a:chExt cx="455253" cy="221445"/>
          </a:xfrm>
        </p:grpSpPr>
        <p:cxnSp>
          <p:nvCxnSpPr>
            <p:cNvPr id="49" name="Straight Connector 37">
              <a:extLst>
                <a:ext uri="{FF2B5EF4-FFF2-40B4-BE49-F238E27FC236}">
                  <a16:creationId xmlns:a16="http://schemas.microsoft.com/office/drawing/2014/main" id="{0B8C026C-14F3-4479-8A2F-2B927C481FDF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F26268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38">
              <a:extLst>
                <a:ext uri="{FF2B5EF4-FFF2-40B4-BE49-F238E27FC236}">
                  <a16:creationId xmlns:a16="http://schemas.microsoft.com/office/drawing/2014/main" id="{95F4F4D0-F84C-4A1C-A77F-A929CA3CEA83}"/>
                </a:ext>
              </a:extLst>
            </p:cNvPr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rgbClr val="F26268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81">
            <a:extLst>
              <a:ext uri="{FF2B5EF4-FFF2-40B4-BE49-F238E27FC236}">
                <a16:creationId xmlns:a16="http://schemas.microsoft.com/office/drawing/2014/main" id="{A672C46A-7575-4AA4-BE4E-452760C41169}"/>
              </a:ext>
            </a:extLst>
          </p:cNvPr>
          <p:cNvGrpSpPr/>
          <p:nvPr/>
        </p:nvGrpSpPr>
        <p:grpSpPr>
          <a:xfrm flipH="1" flipV="1">
            <a:off x="7108110" y="6222660"/>
            <a:ext cx="606846" cy="290267"/>
            <a:chOff x="3376482" y="1459073"/>
            <a:chExt cx="455253" cy="221445"/>
          </a:xfrm>
        </p:grpSpPr>
        <p:cxnSp>
          <p:nvCxnSpPr>
            <p:cNvPr id="52" name="Straight Connector 43">
              <a:extLst>
                <a:ext uri="{FF2B5EF4-FFF2-40B4-BE49-F238E27FC236}">
                  <a16:creationId xmlns:a16="http://schemas.microsoft.com/office/drawing/2014/main" id="{22AA9129-D85E-4A4A-8B9F-6E5AF571F19E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44">
              <a:extLst>
                <a:ext uri="{FF2B5EF4-FFF2-40B4-BE49-F238E27FC236}">
                  <a16:creationId xmlns:a16="http://schemas.microsoft.com/office/drawing/2014/main" id="{43E5D07C-BAE4-47E6-97C5-7563716284CC}"/>
                </a:ext>
              </a:extLst>
            </p:cNvPr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81">
            <a:extLst>
              <a:ext uri="{FF2B5EF4-FFF2-40B4-BE49-F238E27FC236}">
                <a16:creationId xmlns:a16="http://schemas.microsoft.com/office/drawing/2014/main" id="{4BB26FA6-5D1B-4292-93CE-504CD65BE99E}"/>
              </a:ext>
            </a:extLst>
          </p:cNvPr>
          <p:cNvGrpSpPr/>
          <p:nvPr/>
        </p:nvGrpSpPr>
        <p:grpSpPr>
          <a:xfrm rot="10800000" flipH="1" flipV="1">
            <a:off x="8291440" y="3939341"/>
            <a:ext cx="606846" cy="290267"/>
            <a:chOff x="3376482" y="1459073"/>
            <a:chExt cx="455253" cy="221445"/>
          </a:xfrm>
        </p:grpSpPr>
        <p:cxnSp>
          <p:nvCxnSpPr>
            <p:cNvPr id="55" name="Straight Connector 46">
              <a:extLst>
                <a:ext uri="{FF2B5EF4-FFF2-40B4-BE49-F238E27FC236}">
                  <a16:creationId xmlns:a16="http://schemas.microsoft.com/office/drawing/2014/main" id="{5D8F1828-0F51-4BDB-A491-32F31F5F9A10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0070C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47">
              <a:extLst>
                <a:ext uri="{FF2B5EF4-FFF2-40B4-BE49-F238E27FC236}">
                  <a16:creationId xmlns:a16="http://schemas.microsoft.com/office/drawing/2014/main" id="{7367441A-98FD-43DC-9E9A-6A4FDD1B69B3}"/>
                </a:ext>
              </a:extLst>
            </p:cNvPr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rgbClr val="0070C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81">
            <a:extLst>
              <a:ext uri="{FF2B5EF4-FFF2-40B4-BE49-F238E27FC236}">
                <a16:creationId xmlns:a16="http://schemas.microsoft.com/office/drawing/2014/main" id="{57C97C1F-BFAC-406C-B5B6-7BDBC884C49D}"/>
              </a:ext>
            </a:extLst>
          </p:cNvPr>
          <p:cNvGrpSpPr/>
          <p:nvPr/>
        </p:nvGrpSpPr>
        <p:grpSpPr>
          <a:xfrm rot="8359342">
            <a:off x="4071867" y="5638455"/>
            <a:ext cx="606846" cy="290267"/>
            <a:chOff x="3376482" y="1459073"/>
            <a:chExt cx="455253" cy="221445"/>
          </a:xfrm>
        </p:grpSpPr>
        <p:cxnSp>
          <p:nvCxnSpPr>
            <p:cNvPr id="58" name="Straight Connector 49">
              <a:extLst>
                <a:ext uri="{FF2B5EF4-FFF2-40B4-BE49-F238E27FC236}">
                  <a16:creationId xmlns:a16="http://schemas.microsoft.com/office/drawing/2014/main" id="{AD9C236F-C7CD-4510-B8E2-218B037CE34B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0">
              <a:extLst>
                <a:ext uri="{FF2B5EF4-FFF2-40B4-BE49-F238E27FC236}">
                  <a16:creationId xmlns:a16="http://schemas.microsoft.com/office/drawing/2014/main" id="{54665206-4E81-4680-BA20-FDD891D0452F}"/>
                </a:ext>
              </a:extLst>
            </p:cNvPr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07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27">
            <a:extLst>
              <a:ext uri="{FF2B5EF4-FFF2-40B4-BE49-F238E27FC236}">
                <a16:creationId xmlns:a16="http://schemas.microsoft.com/office/drawing/2014/main" id="{8F6A1DA8-31DE-4D6C-9BF2-C0EA40D53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27" y="1122363"/>
            <a:ext cx="5061347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126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en-US" sz="4399" b="1" dirty="0">
                <a:gradFill>
                  <a:gsLst>
                    <a:gs pos="55000">
                      <a:srgbClr val="D19B42"/>
                    </a:gs>
                    <a:gs pos="100000">
                      <a:srgbClr val="FFEEA9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ea typeface="印品黑体" panose="00000500000000000000" pitchFamily="2" charset="-122"/>
                <a:cs typeface="Aharoni" panose="02010803020104030203" pitchFamily="2" charset="-79"/>
              </a:rPr>
              <a:t>TRABALHAMOS COM TRANSPARÊNCIA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utoShape 30">
            <a:extLst>
              <a:ext uri="{FF2B5EF4-FFF2-40B4-BE49-F238E27FC236}">
                <a16:creationId xmlns:a16="http://schemas.microsoft.com/office/drawing/2014/main" id="{8969CC1C-8ABF-4C46-B4AE-FFBFAAF5A956}"/>
              </a:ext>
            </a:extLst>
          </p:cNvPr>
          <p:cNvSpPr>
            <a:spLocks/>
          </p:cNvSpPr>
          <p:nvPr/>
        </p:nvSpPr>
        <p:spPr bwMode="auto">
          <a:xfrm>
            <a:off x="5233913" y="471740"/>
            <a:ext cx="6198120" cy="97873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just" defTabSz="322154" rtl="0" eaLnBrk="1" fontAlgn="auto" latinLnBrk="0" hangingPunct="1">
              <a:lnSpc>
                <a:spcPct val="120000"/>
              </a:lnSpc>
              <a:spcBef>
                <a:spcPts val="84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ea typeface="印品黑体" panose="00000500000000000000" pitchFamily="2" charset="-122"/>
                <a:cs typeface="Gill Sans" charset="0"/>
                <a:sym typeface="Lato" charset="0"/>
              </a:rPr>
              <a:t>TODO PROCESSO DE CAMPANHA DO CLIENTE É FEITA NAS FERRAMENTAS DO PRÓPRIO CLIENTE.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048382C-B611-4839-ADA6-5810DD7B1EC0}"/>
              </a:ext>
            </a:extLst>
          </p:cNvPr>
          <p:cNvGrpSpPr/>
          <p:nvPr/>
        </p:nvGrpSpPr>
        <p:grpSpPr>
          <a:xfrm>
            <a:off x="6193941" y="4088662"/>
            <a:ext cx="6860238" cy="720298"/>
            <a:chOff x="5675157" y="2796546"/>
            <a:chExt cx="6860238" cy="720298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9971412-1FEC-4258-93DE-1982CAE683F5}"/>
                </a:ext>
              </a:extLst>
            </p:cNvPr>
            <p:cNvSpPr txBox="1"/>
            <p:nvPr/>
          </p:nvSpPr>
          <p:spPr>
            <a:xfrm>
              <a:off x="6439395" y="2860125"/>
              <a:ext cx="6096000" cy="535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lang="pt-BR" sz="3200" b="1" dirty="0">
                  <a:solidFill>
                    <a:schemeClr val="tx1">
                      <a:lumMod val="95000"/>
                    </a:schemeClr>
                  </a:solidFill>
                  <a:ea typeface="+mj-ea"/>
                  <a:cs typeface="+mj-cs"/>
                  <a:sym typeface="Lato" charset="0"/>
                </a:rPr>
                <a:t>GOOGLE ADS </a:t>
              </a:r>
              <a:endParaRPr lang="es-ES" sz="3200" b="1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  <a:sym typeface="Helvetica Light"/>
              </a:endParaRPr>
            </a:p>
          </p:txBody>
        </p:sp>
        <p:pic>
          <p:nvPicPr>
            <p:cNvPr id="21" name="Imagem 20" descr="Forma&#10;&#10;Descrição gerada automaticamente">
              <a:extLst>
                <a:ext uri="{FF2B5EF4-FFF2-40B4-BE49-F238E27FC236}">
                  <a16:creationId xmlns:a16="http://schemas.microsoft.com/office/drawing/2014/main" id="{10F5DB62-CCFC-4366-9200-8C9A2DE07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462" b="91154" l="3462" r="98462">
                          <a14:foregroundMark x1="8077" y1="72308" x2="8077" y2="72308"/>
                          <a14:foregroundMark x1="3846" y1="75385" x2="3846" y2="75385"/>
                          <a14:foregroundMark x1="16923" y1="91154" x2="16923" y2="91154"/>
                          <a14:foregroundMark x1="94615" y1="76923" x2="94615" y2="76923"/>
                          <a14:foregroundMark x1="81923" y1="91923" x2="81923" y2="91923"/>
                          <a14:foregroundMark x1="98846" y1="76923" x2="98846" y2="76923"/>
                          <a14:foregroundMark x1="48462" y1="8462" x2="48462" y2="84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157" y="2796546"/>
              <a:ext cx="720298" cy="72029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060BDD-701C-4FEE-A046-363A26B2CEAA}"/>
              </a:ext>
            </a:extLst>
          </p:cNvPr>
          <p:cNvGrpSpPr/>
          <p:nvPr/>
        </p:nvGrpSpPr>
        <p:grpSpPr>
          <a:xfrm>
            <a:off x="5737696" y="5293117"/>
            <a:ext cx="7203026" cy="786699"/>
            <a:chOff x="5470881" y="3650694"/>
            <a:chExt cx="7203026" cy="786699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2DB3259-E819-496C-806F-8126A404A98B}"/>
                </a:ext>
              </a:extLst>
            </p:cNvPr>
            <p:cNvSpPr txBox="1"/>
            <p:nvPr/>
          </p:nvSpPr>
          <p:spPr>
            <a:xfrm>
              <a:off x="6577907" y="3731174"/>
              <a:ext cx="6096000" cy="535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 typeface="Arial" pitchFamily="34" charset="0"/>
                <a:buNone/>
                <a:defRPr/>
              </a:pPr>
              <a:r>
                <a:rPr lang="pt-BR" sz="3200" b="1" dirty="0">
                  <a:solidFill>
                    <a:schemeClr val="tx1">
                      <a:lumMod val="95000"/>
                    </a:schemeClr>
                  </a:solidFill>
                  <a:ea typeface="+mj-ea"/>
                  <a:cs typeface="+mj-cs"/>
                  <a:sym typeface="Lato" charset="0"/>
                </a:rPr>
                <a:t>GOOGLE ANALYTICS</a:t>
              </a:r>
              <a:endParaRPr lang="es-ES" sz="3200" b="1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  <a:sym typeface="Helvetica Light"/>
              </a:endParaRPr>
            </a:p>
          </p:txBody>
        </p:sp>
        <p:pic>
          <p:nvPicPr>
            <p:cNvPr id="5" name="Imagem 4" descr="Ícone&#10;&#10;Descrição gerada automaticamente">
              <a:extLst>
                <a:ext uri="{FF2B5EF4-FFF2-40B4-BE49-F238E27FC236}">
                  <a16:creationId xmlns:a16="http://schemas.microsoft.com/office/drawing/2014/main" id="{658FBA9D-FB9C-437B-8B63-861FC819F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143" b="94643" l="10000" r="90000">
                          <a14:foregroundMark x1="50000" y1="56548" x2="50000" y2="56548"/>
                          <a14:foregroundMark x1="50000" y1="94643" x2="50000" y2="94643"/>
                          <a14:foregroundMark x1="68667" y1="7143" x2="68667" y2="7143"/>
                          <a14:foregroundMark x1="67333" y1="94643" x2="67333" y2="94643"/>
                          <a14:foregroundMark x1="35333" y1="88095" x2="35333" y2="880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0881" y="3650694"/>
              <a:ext cx="1404820" cy="786699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FEBD30AC-F0A0-435D-ABE4-947613412405}"/>
              </a:ext>
            </a:extLst>
          </p:cNvPr>
          <p:cNvGrpSpPr/>
          <p:nvPr/>
        </p:nvGrpSpPr>
        <p:grpSpPr>
          <a:xfrm>
            <a:off x="5637208" y="2456857"/>
            <a:ext cx="6985881" cy="1175197"/>
            <a:chOff x="5077782" y="1795186"/>
            <a:chExt cx="6985881" cy="1175197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ACBA17E-FEEE-43C0-84BF-5A94A630E9F7}"/>
                </a:ext>
              </a:extLst>
            </p:cNvPr>
            <p:cNvSpPr txBox="1"/>
            <p:nvPr/>
          </p:nvSpPr>
          <p:spPr>
            <a:xfrm>
              <a:off x="6365053" y="1991654"/>
              <a:ext cx="5698610" cy="9787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 typeface="Arial" pitchFamily="34" charset="0"/>
                <a:buNone/>
                <a:defRPr/>
              </a:pPr>
              <a:r>
                <a:rPr lang="pt-BR" sz="3200" b="1" dirty="0">
                  <a:solidFill>
                    <a:schemeClr val="tx1">
                      <a:lumMod val="95000"/>
                    </a:schemeClr>
                  </a:solidFill>
                  <a:ea typeface="+mj-ea"/>
                  <a:cs typeface="+mj-cs"/>
                  <a:sym typeface="Lato" charset="0"/>
                </a:rPr>
                <a:t>FACEBOOK BUSSINES MANAGER (BM)</a:t>
              </a:r>
              <a:endParaRPr lang="es-ES" sz="3200" b="1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  <a:sym typeface="Helvetica Light"/>
              </a:endParaRPr>
            </a:p>
          </p:txBody>
        </p:sp>
        <p:pic>
          <p:nvPicPr>
            <p:cNvPr id="30" name="Imagem 29" descr="Ícone&#10;&#10;Descrição gerada automaticamente">
              <a:extLst>
                <a:ext uri="{FF2B5EF4-FFF2-40B4-BE49-F238E27FC236}">
                  <a16:creationId xmlns:a16="http://schemas.microsoft.com/office/drawing/2014/main" id="{39559944-1C1F-4AE8-ABFF-2A86E920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069" b="89976" l="10000" r="90000">
                          <a14:foregroundMark x1="52836" y1="89499" x2="52836" y2="89499"/>
                          <a14:foregroundMark x1="50000" y1="9069" x2="50000" y2="9069"/>
                          <a14:foregroundMark x1="55522" y1="11217" x2="55522" y2="11217"/>
                          <a14:backgroundMark x1="25821" y1="20764" x2="22537" y2="85919"/>
                          <a14:backgroundMark x1="19104" y1="26492" x2="34478" y2="21480"/>
                          <a14:backgroundMark x1="36119" y1="17184" x2="33881" y2="29117"/>
                          <a14:backgroundMark x1="33881" y1="29117" x2="29104" y2="37947"/>
                          <a14:backgroundMark x1="67910" y1="20048" x2="88657" y2="69212"/>
                          <a14:backgroundMark x1="88657" y1="69212" x2="89254" y2="74940"/>
                          <a14:backgroundMark x1="64776" y1="20048" x2="92537" y2="33652"/>
                          <a14:backgroundMark x1="62537" y1="17900" x2="62090" y2="34129"/>
                          <a14:backgroundMark x1="55522" y1="31265" x2="55522" y2="31265"/>
                          <a14:backgroundMark x1="44179" y1="30310" x2="44179" y2="30310"/>
                          <a14:backgroundMark x1="80597" y1="69690" x2="80597" y2="69690"/>
                          <a14:backgroundMark x1="80149" y1="51790" x2="74478" y2="78043"/>
                          <a14:backgroundMark x1="74478" y1="78043" x2="75672" y2="82339"/>
                          <a14:backgroundMark x1="53731" y1="30788" x2="53731" y2="30788"/>
                          <a14:backgroundMark x1="53731" y1="29117" x2="53731" y2="29117"/>
                          <a14:backgroundMark x1="48806" y1="30072" x2="48806" y2="30072"/>
                          <a14:backgroundMark x1="51791" y1="31265" x2="51791" y2="31265"/>
                          <a14:backgroundMark x1="44478" y1="32458" x2="44478" y2="32458"/>
                          <a14:backgroundMark x1="45672" y1="30310" x2="45672" y2="30310"/>
                          <a14:backgroundMark x1="52239" y1="35322" x2="52239" y2="353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7782" y="1795186"/>
              <a:ext cx="1766364" cy="1104637"/>
            </a:xfrm>
            <a:prstGeom prst="rect">
              <a:avLst/>
            </a:prstGeom>
          </p:spPr>
        </p:pic>
      </p:grpSp>
      <p:sp>
        <p:nvSpPr>
          <p:cNvPr id="32" name="AutoShape 30">
            <a:extLst>
              <a:ext uri="{FF2B5EF4-FFF2-40B4-BE49-F238E27FC236}">
                <a16:creationId xmlns:a16="http://schemas.microsoft.com/office/drawing/2014/main" id="{F64BBC0E-575E-468E-9459-B6AA625522FA}"/>
              </a:ext>
            </a:extLst>
          </p:cNvPr>
          <p:cNvSpPr>
            <a:spLocks/>
          </p:cNvSpPr>
          <p:nvPr/>
        </p:nvSpPr>
        <p:spPr bwMode="auto">
          <a:xfrm>
            <a:off x="6151847" y="1558615"/>
            <a:ext cx="6198120" cy="97873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just" defTabSz="322154" rtl="0" eaLnBrk="1" fontAlgn="auto" latinLnBrk="0" hangingPunct="1">
              <a:lnSpc>
                <a:spcPct val="120000"/>
              </a:lnSpc>
              <a:spcBef>
                <a:spcPts val="84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800" b="1" i="0" u="sng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印品黑体" panose="00000500000000000000" pitchFamily="2" charset="-122"/>
                <a:cs typeface="Gill Sans" charset="0"/>
                <a:sym typeface="Lato" charset="0"/>
              </a:rPr>
              <a:t>PRINCIPAIS FERRAMENTAS</a:t>
            </a: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印品黑体" panose="00000500000000000000" pitchFamily="2" charset="-122"/>
                <a:cs typeface="Gill Sans" charset="0"/>
                <a:sym typeface="Lato" charset="0"/>
              </a:rPr>
              <a:t>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762F7D3-E23E-4A8B-84E5-8FDF256DA105}"/>
              </a:ext>
            </a:extLst>
          </p:cNvPr>
          <p:cNvSpPr/>
          <p:nvPr/>
        </p:nvSpPr>
        <p:spPr>
          <a:xfrm>
            <a:off x="372627" y="471740"/>
            <a:ext cx="1273293" cy="43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980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id="{16776E0E-3F8D-47FB-ADD9-71D1ECAD1B7A}"/>
              </a:ext>
            </a:extLst>
          </p:cNvPr>
          <p:cNvSpPr>
            <a:spLocks/>
          </p:cNvSpPr>
          <p:nvPr/>
        </p:nvSpPr>
        <p:spPr bwMode="auto">
          <a:xfrm>
            <a:off x="4956048" y="2406649"/>
            <a:ext cx="6198120" cy="37097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just" defTabSz="322154" rtl="0" eaLnBrk="1" fontAlgn="auto" latinLnBrk="0" hangingPunct="1">
              <a:lnSpc>
                <a:spcPct val="120000"/>
              </a:lnSpc>
              <a:spcBef>
                <a:spcPts val="84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000" kern="0" dirty="0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Histórico de Campanhas:</a:t>
            </a:r>
          </a:p>
          <a:p>
            <a:pPr marL="0" marR="0" lvl="0" indent="0" algn="just" defTabSz="322154" rtl="0" eaLnBrk="1" fontAlgn="auto" latinLnBrk="0" hangingPunct="1">
              <a:spcBef>
                <a:spcPts val="84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0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ea typeface="印品黑体" panose="00000500000000000000" pitchFamily="2" charset="-122"/>
                <a:cs typeface="Gill Sans" charset="0"/>
                <a:sym typeface="Lato" charset="0"/>
              </a:rPr>
              <a:t>	- Criativos;</a:t>
            </a:r>
          </a:p>
          <a:p>
            <a:pPr marL="0" marR="0" lvl="0" indent="0" algn="just" defTabSz="322154" rtl="0" eaLnBrk="1" fontAlgn="auto" latinLnBrk="0" hangingPunct="1">
              <a:spcBef>
                <a:spcPts val="84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000" kern="0" dirty="0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	- Copies;</a:t>
            </a:r>
          </a:p>
          <a:p>
            <a:pPr marL="0" marR="0" lvl="0" indent="0" algn="just" defTabSz="322154" rtl="0" eaLnBrk="1" fontAlgn="auto" latinLnBrk="0" hangingPunct="1">
              <a:spcBef>
                <a:spcPts val="84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000" kern="0" dirty="0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	- Objetivo da Campanha</a:t>
            </a:r>
          </a:p>
          <a:p>
            <a:pPr marL="0" marR="0" lvl="0" indent="0" algn="just" defTabSz="322154" rtl="0" eaLnBrk="1" fontAlgn="auto" latinLnBrk="0" hangingPunct="1">
              <a:spcBef>
                <a:spcPts val="84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000" kern="0" dirty="0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	- Público;</a:t>
            </a:r>
          </a:p>
          <a:p>
            <a:pPr marL="0" marR="0" lvl="0" indent="0" algn="just" defTabSz="322154" rtl="0" eaLnBrk="1" fontAlgn="auto" latinLnBrk="0" hangingPunct="1">
              <a:spcBef>
                <a:spcPts val="84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0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ea typeface="印品黑体" panose="00000500000000000000" pitchFamily="2" charset="-122"/>
                <a:cs typeface="Gill Sans" charset="0"/>
                <a:sym typeface="Lato" charset="0"/>
              </a:rPr>
              <a:t>	- </a:t>
            </a:r>
            <a:r>
              <a:rPr lang="pt-BR" sz="2000" kern="0" dirty="0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Região;</a:t>
            </a:r>
          </a:p>
          <a:p>
            <a:pPr marL="0" marR="0" lvl="0" indent="0" algn="just" defTabSz="322154" rtl="0" eaLnBrk="1" fontAlgn="auto" latinLnBrk="0" hangingPunct="1">
              <a:spcBef>
                <a:spcPts val="84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0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ea typeface="印品黑体" panose="00000500000000000000" pitchFamily="2" charset="-122"/>
                <a:cs typeface="Gill Sans" charset="0"/>
                <a:sym typeface="Lato" charset="0"/>
              </a:rPr>
              <a:t>	- Idade e Gênero;</a:t>
            </a:r>
          </a:p>
          <a:p>
            <a:pPr marL="0" marR="0" lvl="0" indent="0" algn="just" defTabSz="322154" rtl="0" eaLnBrk="1" fontAlgn="auto" latinLnBrk="0" hangingPunct="1">
              <a:spcBef>
                <a:spcPts val="84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000" kern="0" noProof="0" dirty="0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	- Pixel;</a:t>
            </a:r>
          </a:p>
          <a:p>
            <a:pPr marL="0" marR="0" lvl="0" indent="0" algn="just" defTabSz="322154" rtl="0" eaLnBrk="1" fontAlgn="auto" latinLnBrk="0" hangingPunct="1">
              <a:spcBef>
                <a:spcPts val="84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000" b="0" i="0" u="none" strike="noStrike" kern="0" cap="none" spc="0" normalizeH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ea typeface="印品黑体" panose="00000500000000000000" pitchFamily="2" charset="-122"/>
                <a:cs typeface="Gill Sans" charset="0"/>
                <a:sym typeface="Lato" charset="0"/>
              </a:rPr>
              <a:t>	- Indicadores(KPIs) – </a:t>
            </a:r>
            <a:r>
              <a:rPr kumimoji="0" lang="pt-BR" b="0" i="0" u="none" strike="noStrike" kern="0" cap="none" spc="0" normalizeH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ea typeface="印品黑体" panose="00000500000000000000" pitchFamily="2" charset="-122"/>
                <a:cs typeface="Gill Sans" charset="0"/>
                <a:sym typeface="Lato" charset="0"/>
              </a:rPr>
              <a:t>ROI, CPL, CPM, CPC, ALCANCE, 										IMPRESSÃO, </a:t>
            </a:r>
            <a:r>
              <a:rPr kumimoji="0" lang="pt-BR" b="0" i="0" u="none" strike="noStrike" kern="0" cap="none" spc="0" normalizeH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ea typeface="印品黑体" panose="00000500000000000000" pitchFamily="2" charset="-122"/>
                <a:cs typeface="Gill Sans" charset="0"/>
                <a:sym typeface="Lato" charset="0"/>
              </a:rPr>
              <a:t>FREQUÊNCIA,etc</a:t>
            </a:r>
            <a:r>
              <a:rPr kumimoji="0" lang="pt-BR" b="0" i="0" u="none" strike="noStrike" kern="0" cap="none" spc="0" normalizeH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ea typeface="印品黑体" panose="00000500000000000000" pitchFamily="2" charset="-122"/>
                <a:cs typeface="Gill Sans" charset="0"/>
                <a:sym typeface="Lato" charset="0"/>
              </a:rPr>
              <a:t>.</a:t>
            </a:r>
            <a:endParaRPr kumimoji="0" lang="pt-BR" b="0" i="0" u="none" strike="noStrike" kern="0" cap="none" spc="0" normalizeH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ea typeface="印品黑体" panose="00000500000000000000" pitchFamily="2" charset="-122"/>
              <a:cs typeface="Gill Sans" charset="0"/>
              <a:sym typeface="Lato" charset="0"/>
            </a:endParaRPr>
          </a:p>
          <a:p>
            <a:pPr marL="0" marR="0" lvl="0" indent="0" algn="just" defTabSz="322154" rtl="0" eaLnBrk="1" fontAlgn="auto" latinLnBrk="0" hangingPunct="1">
              <a:lnSpc>
                <a:spcPct val="120000"/>
              </a:lnSpc>
              <a:spcBef>
                <a:spcPts val="84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2000" b="0" i="0" u="none" strike="noStrike" kern="0" cap="none" spc="0" normalizeH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ea typeface="印品黑体" panose="00000500000000000000" pitchFamily="2" charset="-122"/>
              <a:cs typeface="Gill Sans" charset="0"/>
              <a:sym typeface="Lato" charset="0"/>
            </a:endParaRPr>
          </a:p>
          <a:p>
            <a:pPr marL="0" marR="0" lvl="0" indent="0" algn="just" defTabSz="322154" rtl="0" eaLnBrk="1" fontAlgn="auto" latinLnBrk="0" hangingPunct="1">
              <a:lnSpc>
                <a:spcPct val="120000"/>
              </a:lnSpc>
              <a:spcBef>
                <a:spcPts val="84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ea typeface="印品黑体" panose="00000500000000000000" pitchFamily="2" charset="-122"/>
              <a:cs typeface="Gill Sans" charset="0"/>
              <a:sym typeface="Lato" charset="0"/>
            </a:endParaRPr>
          </a:p>
        </p:txBody>
      </p:sp>
      <p:sp>
        <p:nvSpPr>
          <p:cNvPr id="14" name="AutoShape 30">
            <a:extLst>
              <a:ext uri="{FF2B5EF4-FFF2-40B4-BE49-F238E27FC236}">
                <a16:creationId xmlns:a16="http://schemas.microsoft.com/office/drawing/2014/main" id="{8969CC1C-8ABF-4C46-B4AE-FFBFAAF5A956}"/>
              </a:ext>
            </a:extLst>
          </p:cNvPr>
          <p:cNvSpPr>
            <a:spLocks/>
          </p:cNvSpPr>
          <p:nvPr/>
        </p:nvSpPr>
        <p:spPr bwMode="auto">
          <a:xfrm>
            <a:off x="4956048" y="471739"/>
            <a:ext cx="6475985" cy="12289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just" defTabSz="322154" rtl="0" eaLnBrk="1" fontAlgn="auto" latinLnBrk="0" hangingPunct="1">
              <a:lnSpc>
                <a:spcPct val="120000"/>
              </a:lnSpc>
              <a:spcBef>
                <a:spcPts val="84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000" b="1" kern="0" dirty="0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SIGNIFICA QUE </a:t>
            </a:r>
            <a:r>
              <a:rPr lang="pt-BR" sz="2000" b="1" kern="0" dirty="0">
                <a:solidFill>
                  <a:srgbClr val="D19B42"/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TODOS</a:t>
            </a:r>
            <a:r>
              <a:rPr lang="pt-BR" sz="2000" b="1" kern="0" dirty="0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 OS </a:t>
            </a:r>
            <a:r>
              <a:rPr lang="pt-BR" sz="2000" b="1" kern="0" dirty="0">
                <a:solidFill>
                  <a:srgbClr val="D19B42"/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DADOS</a:t>
            </a:r>
            <a:r>
              <a:rPr lang="pt-BR" sz="2000" b="1" kern="0" dirty="0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, TAIS COMO: TODOS OS PIXELS, HISTÓRICOS, OU SEJA TUDO </a:t>
            </a:r>
            <a:r>
              <a:rPr lang="pt-BR" sz="2000" b="1" kern="0" dirty="0" err="1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TUDO</a:t>
            </a:r>
            <a:r>
              <a:rPr lang="pt-BR" sz="2000" b="1" kern="0" dirty="0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 O QUE É FEITO PARA VOCÊ É SEU, FICA PARA VOCÊ, INDEPENDENTE DE ESTAR CONOSCO OU NÃO!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ea typeface="印品黑体" panose="00000500000000000000" pitchFamily="2" charset="-122"/>
              <a:cs typeface="Gill Sans" charset="0"/>
              <a:sym typeface="Lato" charset="0"/>
            </a:endParaRPr>
          </a:p>
        </p:txBody>
      </p:sp>
      <p:sp>
        <p:nvSpPr>
          <p:cNvPr id="7" name="TextBox 27">
            <a:extLst>
              <a:ext uri="{FF2B5EF4-FFF2-40B4-BE49-F238E27FC236}">
                <a16:creationId xmlns:a16="http://schemas.microsoft.com/office/drawing/2014/main" id="{8F6A1DA8-31DE-4D6C-9BF2-C0EA40D53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21" y="1057387"/>
            <a:ext cx="482553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0" lvl="0" indent="0" defTabSz="914126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en-US" sz="4399" b="1" dirty="0">
                <a:gradFill>
                  <a:gsLst>
                    <a:gs pos="55000">
                      <a:srgbClr val="D19B42"/>
                    </a:gs>
                    <a:gs pos="100000">
                      <a:srgbClr val="FFEEA9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ea typeface="印品黑体" panose="00000500000000000000" pitchFamily="2" charset="-122"/>
                <a:cs typeface="Aharoni" panose="02010803020104030203" pitchFamily="2" charset="-79"/>
              </a:rPr>
              <a:t>O QUE ISSO SIGNIFICA?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F2C122A-21A5-47FC-904E-9301B9485096}"/>
              </a:ext>
            </a:extLst>
          </p:cNvPr>
          <p:cNvSpPr/>
          <p:nvPr/>
        </p:nvSpPr>
        <p:spPr>
          <a:xfrm>
            <a:off x="372627" y="471740"/>
            <a:ext cx="1273293" cy="43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057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DD0F11-48A3-49DB-A939-1642CBE1DF04}"/>
              </a:ext>
            </a:extLst>
          </p:cNvPr>
          <p:cNvSpPr txBox="1"/>
          <p:nvPr/>
        </p:nvSpPr>
        <p:spPr>
          <a:xfrm>
            <a:off x="885306" y="604677"/>
            <a:ext cx="6093228" cy="576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322154" rtl="0" eaLnBrk="1" fontAlgn="auto" latinLnBrk="0" hangingPunct="1">
              <a:lnSpc>
                <a:spcPct val="120000"/>
              </a:lnSpc>
              <a:spcBef>
                <a:spcPts val="84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800" b="1" i="0" u="sng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印品黑体" panose="00000500000000000000" pitchFamily="2" charset="-122"/>
                <a:cs typeface="Gill Sans" charset="0"/>
                <a:sym typeface="Lato" charset="0"/>
              </a:rPr>
              <a:t>FERRAMENTAS DE APOIO</a:t>
            </a: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印品黑体" panose="00000500000000000000" pitchFamily="2" charset="-122"/>
                <a:cs typeface="Gill Sans" charset="0"/>
                <a:sym typeface="Lato" charset="0"/>
              </a:rPr>
              <a:t>:</a:t>
            </a:r>
          </a:p>
        </p:txBody>
      </p:sp>
      <p:sp>
        <p:nvSpPr>
          <p:cNvPr id="5" name="AutoShape 30">
            <a:extLst>
              <a:ext uri="{FF2B5EF4-FFF2-40B4-BE49-F238E27FC236}">
                <a16:creationId xmlns:a16="http://schemas.microsoft.com/office/drawing/2014/main" id="{C1A21FE7-8990-4F7D-B5F4-02B9D2A1F000}"/>
              </a:ext>
            </a:extLst>
          </p:cNvPr>
          <p:cNvSpPr>
            <a:spLocks/>
          </p:cNvSpPr>
          <p:nvPr/>
        </p:nvSpPr>
        <p:spPr bwMode="auto">
          <a:xfrm>
            <a:off x="885306" y="1545286"/>
            <a:ext cx="10353502" cy="49481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lvl="0" indent="-342900" algn="just" defTabSz="322154">
              <a:lnSpc>
                <a:spcPct val="120000"/>
              </a:lnSpc>
              <a:spcBef>
                <a:spcPts val="846"/>
              </a:spcBef>
              <a:buFont typeface="Wingdings" panose="05000000000000000000" pitchFamily="2" charset="2"/>
              <a:buChar char="ü"/>
              <a:defRPr/>
            </a:pPr>
            <a:r>
              <a:rPr lang="pt-BR" sz="28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WhatsApp Business;</a:t>
            </a:r>
          </a:p>
          <a:p>
            <a:pPr marL="342900" lvl="0" indent="-342900" algn="just" defTabSz="322154">
              <a:lnSpc>
                <a:spcPct val="120000"/>
              </a:lnSpc>
              <a:spcBef>
                <a:spcPts val="846"/>
              </a:spcBef>
              <a:buFont typeface="Wingdings" panose="05000000000000000000" pitchFamily="2" charset="2"/>
              <a:buChar char="ü"/>
              <a:defRPr/>
            </a:pPr>
            <a:r>
              <a:rPr lang="pt-BR" sz="28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Telegram;</a:t>
            </a:r>
          </a:p>
          <a:p>
            <a:pPr marL="342900" marR="0" lvl="0" indent="-342900" algn="just" defTabSz="322154" rtl="0" eaLnBrk="1" fontAlgn="auto" latinLnBrk="0" hangingPunct="1">
              <a:lnSpc>
                <a:spcPct val="120000"/>
              </a:lnSpc>
              <a:spcBef>
                <a:spcPts val="84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pt-BR" sz="2800" b="1" kern="0" dirty="0" err="1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Email</a:t>
            </a:r>
            <a:r>
              <a:rPr lang="pt-BR" sz="28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 Marketing: </a:t>
            </a:r>
            <a:r>
              <a:rPr lang="pt-BR" sz="24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(</a:t>
            </a:r>
            <a:r>
              <a:rPr lang="pt-BR" sz="2400" b="1" kern="0" dirty="0" err="1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Mailchimp</a:t>
            </a:r>
            <a:r>
              <a:rPr lang="pt-BR" sz="24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, </a:t>
            </a:r>
            <a:r>
              <a:rPr lang="pt-BR" sz="2400" b="1" kern="0" dirty="0" err="1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Activecampaign</a:t>
            </a:r>
            <a:r>
              <a:rPr lang="pt-BR" sz="24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, </a:t>
            </a:r>
            <a:r>
              <a:rPr lang="pt-BR" sz="2400" b="1" kern="0" dirty="0" err="1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Leadloves</a:t>
            </a:r>
            <a:r>
              <a:rPr lang="pt-BR" sz="24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; </a:t>
            </a:r>
            <a:r>
              <a:rPr lang="pt-BR" sz="2400" b="1" kern="0" dirty="0" err="1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Builderall</a:t>
            </a:r>
            <a:r>
              <a:rPr lang="pt-BR" sz="24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, RD </a:t>
            </a:r>
            <a:r>
              <a:rPr lang="pt-BR" sz="2400" b="1" kern="0" dirty="0" err="1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Station;etc</a:t>
            </a:r>
            <a:endParaRPr lang="pt-BR" sz="2400" b="1" kern="0" dirty="0">
              <a:solidFill>
                <a:schemeClr val="bg1">
                  <a:lumMod val="85000"/>
                </a:schemeClr>
              </a:solidFill>
              <a:ea typeface="印品黑体" panose="00000500000000000000" pitchFamily="2" charset="-122"/>
              <a:cs typeface="Gill Sans" charset="0"/>
              <a:sym typeface="Lato" charset="0"/>
            </a:endParaRPr>
          </a:p>
          <a:p>
            <a:pPr marL="342900" marR="0" lvl="0" indent="-342900" algn="just" defTabSz="322154" rtl="0" eaLnBrk="1" fontAlgn="auto" latinLnBrk="0" hangingPunct="1">
              <a:lnSpc>
                <a:spcPct val="120000"/>
              </a:lnSpc>
              <a:spcBef>
                <a:spcPts val="84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pt-BR" sz="28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Landing Page: </a:t>
            </a:r>
            <a:r>
              <a:rPr lang="pt-BR" sz="24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(</a:t>
            </a:r>
            <a:r>
              <a:rPr lang="pt-BR" sz="2400" b="1" kern="0" dirty="0" err="1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unbounce</a:t>
            </a:r>
            <a:r>
              <a:rPr lang="pt-BR" sz="24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. </a:t>
            </a:r>
            <a:r>
              <a:rPr lang="pt-BR" sz="2400" b="1" kern="0" dirty="0" err="1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Leadloves</a:t>
            </a:r>
            <a:r>
              <a:rPr lang="pt-BR" sz="24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, </a:t>
            </a:r>
            <a:r>
              <a:rPr lang="pt-BR" sz="2400" b="1" kern="0" dirty="0" err="1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Elementor</a:t>
            </a:r>
            <a:r>
              <a:rPr lang="pt-BR" sz="24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; </a:t>
            </a:r>
            <a:r>
              <a:rPr lang="pt-BR" sz="2400" b="1" kern="0" dirty="0" err="1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Builderall</a:t>
            </a:r>
            <a:r>
              <a:rPr lang="pt-BR" sz="24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, RD </a:t>
            </a:r>
            <a:r>
              <a:rPr lang="pt-BR" sz="2400" b="1" kern="0" dirty="0" err="1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Station</a:t>
            </a:r>
            <a:r>
              <a:rPr lang="pt-BR" sz="24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, </a:t>
            </a:r>
            <a:r>
              <a:rPr lang="pt-BR" sz="2400" b="1" kern="0" dirty="0" err="1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etc</a:t>
            </a:r>
            <a:r>
              <a:rPr lang="pt-BR" sz="24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)</a:t>
            </a:r>
          </a:p>
          <a:p>
            <a:pPr marL="342900" marR="0" lvl="0" indent="-342900" algn="just" defTabSz="322154" rtl="0" eaLnBrk="1" fontAlgn="auto" latinLnBrk="0" hangingPunct="1">
              <a:lnSpc>
                <a:spcPct val="120000"/>
              </a:lnSpc>
              <a:spcBef>
                <a:spcPts val="84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pt-BR" sz="28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Integração entre ferramentas: </a:t>
            </a:r>
            <a:r>
              <a:rPr lang="pt-BR" sz="2400" b="1" kern="0" dirty="0" err="1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Zapier</a:t>
            </a:r>
            <a:r>
              <a:rPr lang="pt-BR" sz="24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; </a:t>
            </a:r>
          </a:p>
          <a:p>
            <a:pPr marL="342900" marR="0" lvl="0" indent="-342900" algn="just" defTabSz="322154" rtl="0" eaLnBrk="1" fontAlgn="auto" latinLnBrk="0" hangingPunct="1">
              <a:lnSpc>
                <a:spcPct val="120000"/>
              </a:lnSpc>
              <a:spcBef>
                <a:spcPts val="84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pt-BR" sz="28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CRM – </a:t>
            </a:r>
            <a:r>
              <a:rPr lang="pt-BR" sz="2400" b="1" kern="0" dirty="0" err="1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Pipedrive</a:t>
            </a:r>
            <a:r>
              <a:rPr lang="pt-BR" sz="24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; </a:t>
            </a:r>
            <a:r>
              <a:rPr lang="pt-BR" sz="2400" b="1" kern="0" dirty="0" err="1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Builderall</a:t>
            </a:r>
            <a:r>
              <a:rPr lang="pt-BR" sz="24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; </a:t>
            </a:r>
            <a:r>
              <a:rPr lang="pt-BR" sz="2400" b="1" kern="0" dirty="0" err="1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Pipefy</a:t>
            </a:r>
            <a:r>
              <a:rPr lang="pt-BR" sz="24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; Google </a:t>
            </a:r>
            <a:r>
              <a:rPr lang="pt-BR" sz="2400" b="1" kern="0" dirty="0" err="1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Sheet</a:t>
            </a:r>
            <a:r>
              <a:rPr lang="pt-BR" sz="2400" b="1" kern="0" dirty="0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, </a:t>
            </a:r>
            <a:r>
              <a:rPr lang="pt-BR" sz="2400" b="1" kern="0" dirty="0" err="1">
                <a:solidFill>
                  <a:schemeClr val="bg1">
                    <a:lumMod val="8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etc</a:t>
            </a:r>
            <a:endParaRPr lang="pt-BR" sz="2400" b="1" kern="0" dirty="0">
              <a:solidFill>
                <a:schemeClr val="bg1">
                  <a:lumMod val="85000"/>
                </a:schemeClr>
              </a:solidFill>
              <a:ea typeface="印品黑体" panose="00000500000000000000" pitchFamily="2" charset="-122"/>
              <a:cs typeface="Gill Sans" charset="0"/>
              <a:sym typeface="Lato" charset="0"/>
            </a:endParaRPr>
          </a:p>
          <a:p>
            <a:pPr marL="0" marR="0" lvl="0" indent="0" algn="just" defTabSz="322154" rtl="0" eaLnBrk="1" fontAlgn="auto" latinLnBrk="0" hangingPunct="1">
              <a:lnSpc>
                <a:spcPct val="120000"/>
              </a:lnSpc>
              <a:spcBef>
                <a:spcPts val="84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sz="2800" b="1" kern="0" dirty="0">
              <a:solidFill>
                <a:schemeClr val="bg1">
                  <a:lumMod val="85000"/>
                </a:schemeClr>
              </a:solidFill>
              <a:ea typeface="印品黑体" panose="00000500000000000000" pitchFamily="2" charset="-122"/>
              <a:cs typeface="Gill Sans" charset="0"/>
              <a:sym typeface="Lato" charset="0"/>
            </a:endParaRPr>
          </a:p>
          <a:p>
            <a:pPr marL="0" marR="0" lvl="0" indent="0" algn="just" defTabSz="322154" rtl="0" eaLnBrk="1" fontAlgn="auto" latinLnBrk="0" hangingPunct="1">
              <a:lnSpc>
                <a:spcPct val="120000"/>
              </a:lnSpc>
              <a:spcBef>
                <a:spcPts val="84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ea typeface="印品黑体" panose="00000500000000000000" pitchFamily="2" charset="-122"/>
              <a:cs typeface="Gill Sans" charset="0"/>
              <a:sym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88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10">
            <a:extLst>
              <a:ext uri="{FF2B5EF4-FFF2-40B4-BE49-F238E27FC236}">
                <a16:creationId xmlns:a16="http://schemas.microsoft.com/office/drawing/2014/main" id="{DF7407DF-900F-4C80-BF75-F1DEA43135B7}"/>
              </a:ext>
            </a:extLst>
          </p:cNvPr>
          <p:cNvSpPr/>
          <p:nvPr/>
        </p:nvSpPr>
        <p:spPr>
          <a:xfrm rot="7298421">
            <a:off x="6706365" y="-230866"/>
            <a:ext cx="3881693" cy="7532834"/>
          </a:xfrm>
          <a:custGeom>
            <a:avLst/>
            <a:gdLst>
              <a:gd name="connsiteX0" fmla="*/ 0 w 7540399"/>
              <a:gd name="connsiteY0" fmla="*/ 6859430 h 6859430"/>
              <a:gd name="connsiteX1" fmla="*/ 3770200 w 7540399"/>
              <a:gd name="connsiteY1" fmla="*/ 0 h 6859430"/>
              <a:gd name="connsiteX2" fmla="*/ 7540399 w 7540399"/>
              <a:gd name="connsiteY2" fmla="*/ 6859430 h 6859430"/>
              <a:gd name="connsiteX3" fmla="*/ 0 w 7540399"/>
              <a:gd name="connsiteY3" fmla="*/ 6859430 h 6859430"/>
              <a:gd name="connsiteX0" fmla="*/ 0 w 3770200"/>
              <a:gd name="connsiteY0" fmla="*/ 6859430 h 6859430"/>
              <a:gd name="connsiteX1" fmla="*/ 3770200 w 3770200"/>
              <a:gd name="connsiteY1" fmla="*/ 0 h 6859430"/>
              <a:gd name="connsiteX2" fmla="*/ 0 w 3770200"/>
              <a:gd name="connsiteY2" fmla="*/ 6859430 h 685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0200" h="6859430">
                <a:moveTo>
                  <a:pt x="0" y="6859430"/>
                </a:moveTo>
                <a:lnTo>
                  <a:pt x="3770200" y="0"/>
                </a:lnTo>
                <a:lnTo>
                  <a:pt x="0" y="6859430"/>
                </a:lnTo>
                <a:close/>
              </a:path>
            </a:pathLst>
          </a:custGeom>
          <a:noFill/>
          <a:ln w="206375">
            <a:solidFill>
              <a:srgbClr val="D19B42">
                <a:alpha val="3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" name="等腰三角形 10">
            <a:extLst>
              <a:ext uri="{FF2B5EF4-FFF2-40B4-BE49-F238E27FC236}">
                <a16:creationId xmlns:a16="http://schemas.microsoft.com/office/drawing/2014/main" id="{AED15996-A80C-4E50-B249-C87C01A2F9B8}"/>
              </a:ext>
            </a:extLst>
          </p:cNvPr>
          <p:cNvSpPr/>
          <p:nvPr/>
        </p:nvSpPr>
        <p:spPr>
          <a:xfrm rot="21227758">
            <a:off x="1838736" y="119755"/>
            <a:ext cx="4300439" cy="6831591"/>
          </a:xfrm>
          <a:custGeom>
            <a:avLst/>
            <a:gdLst>
              <a:gd name="connsiteX0" fmla="*/ 0 w 7540399"/>
              <a:gd name="connsiteY0" fmla="*/ 6859430 h 6859430"/>
              <a:gd name="connsiteX1" fmla="*/ 3770200 w 7540399"/>
              <a:gd name="connsiteY1" fmla="*/ 0 h 6859430"/>
              <a:gd name="connsiteX2" fmla="*/ 7540399 w 7540399"/>
              <a:gd name="connsiteY2" fmla="*/ 6859430 h 6859430"/>
              <a:gd name="connsiteX3" fmla="*/ 0 w 7540399"/>
              <a:gd name="connsiteY3" fmla="*/ 6859430 h 6859430"/>
              <a:gd name="connsiteX0" fmla="*/ 0 w 3770200"/>
              <a:gd name="connsiteY0" fmla="*/ 6859430 h 6859430"/>
              <a:gd name="connsiteX1" fmla="*/ 3770200 w 3770200"/>
              <a:gd name="connsiteY1" fmla="*/ 0 h 6859430"/>
              <a:gd name="connsiteX2" fmla="*/ 0 w 3770200"/>
              <a:gd name="connsiteY2" fmla="*/ 6859430 h 685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0200" h="6859430">
                <a:moveTo>
                  <a:pt x="0" y="6859430"/>
                </a:moveTo>
                <a:lnTo>
                  <a:pt x="3770200" y="0"/>
                </a:lnTo>
                <a:lnTo>
                  <a:pt x="0" y="685943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10000">
                <a:srgbClr val="E2EDF7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06375">
            <a:solidFill>
              <a:srgbClr val="D19B42">
                <a:alpha val="3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0" name="等腰三角形 3">
            <a:extLst>
              <a:ext uri="{FF2B5EF4-FFF2-40B4-BE49-F238E27FC236}">
                <a16:creationId xmlns:a16="http://schemas.microsoft.com/office/drawing/2014/main" id="{F2878B4D-64DA-427F-ADB4-C16274E4EDFB}"/>
              </a:ext>
            </a:extLst>
          </p:cNvPr>
          <p:cNvSpPr/>
          <p:nvPr/>
        </p:nvSpPr>
        <p:spPr>
          <a:xfrm>
            <a:off x="4696314" y="1531855"/>
            <a:ext cx="2952206" cy="2351314"/>
          </a:xfrm>
          <a:prstGeom prst="triangle">
            <a:avLst>
              <a:gd name="adj" fmla="val 47680"/>
            </a:avLst>
          </a:prstGeom>
          <a:noFill/>
          <a:ln w="146050">
            <a:gradFill>
              <a:gsLst>
                <a:gs pos="21000">
                  <a:srgbClr val="D19B42"/>
                </a:gs>
                <a:gs pos="47000">
                  <a:srgbClr val="FFEEA9"/>
                </a:gs>
                <a:gs pos="73000">
                  <a:srgbClr val="D19B4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" name="等腰三角形 4">
            <a:extLst>
              <a:ext uri="{FF2B5EF4-FFF2-40B4-BE49-F238E27FC236}">
                <a16:creationId xmlns:a16="http://schemas.microsoft.com/office/drawing/2014/main" id="{915E8CF1-7190-4DD3-BA21-EC91C780DE3B}"/>
              </a:ext>
            </a:extLst>
          </p:cNvPr>
          <p:cNvSpPr/>
          <p:nvPr/>
        </p:nvSpPr>
        <p:spPr>
          <a:xfrm rot="10800000">
            <a:off x="3713816" y="1471149"/>
            <a:ext cx="4764368" cy="3915699"/>
          </a:xfrm>
          <a:prstGeom prst="triangle">
            <a:avLst/>
          </a:prstGeom>
          <a:noFill/>
          <a:ln w="28575">
            <a:solidFill>
              <a:srgbClr val="D19B42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" name="矩形 5">
            <a:extLst>
              <a:ext uri="{FF2B5EF4-FFF2-40B4-BE49-F238E27FC236}">
                <a16:creationId xmlns:a16="http://schemas.microsoft.com/office/drawing/2014/main" id="{12630601-501C-4988-A291-37DD28932E72}"/>
              </a:ext>
            </a:extLst>
          </p:cNvPr>
          <p:cNvSpPr/>
          <p:nvPr/>
        </p:nvSpPr>
        <p:spPr>
          <a:xfrm>
            <a:off x="5628179" y="2413336"/>
            <a:ext cx="11336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  <a:ea typeface="印品黑体" panose="00000500000000000000" pitchFamily="2" charset="-122"/>
              </a:rPr>
              <a:t>02</a:t>
            </a:r>
            <a:endParaRPr lang="zh-CN" altLang="en-US" sz="6000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  <a:ea typeface="印品黑体" panose="00000500000000000000" pitchFamily="2" charset="-122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ED93D095-3D84-40F0-849D-3C66CAD9E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7644" y="4105456"/>
            <a:ext cx="4096711" cy="151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indent="0" algn="ctr" defTabSz="914126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pt-BR" altLang="en-US" sz="4399" b="1" dirty="0">
                <a:gradFill>
                  <a:gsLst>
                    <a:gs pos="55000">
                      <a:srgbClr val="D19B42"/>
                    </a:gs>
                    <a:gs pos="100000">
                      <a:srgbClr val="FFEEA9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ea typeface="印品黑体" panose="00000500000000000000" pitchFamily="2" charset="-122"/>
                <a:cs typeface="Aharoni" panose="02010803020104030203" pitchFamily="2" charset="-79"/>
              </a:rPr>
              <a:t>CANAIS ANÚNCIOS</a:t>
            </a:r>
            <a:endParaRPr kumimoji="1" lang="id-ID" altLang="en-US" sz="4399" b="1" dirty="0">
              <a:gradFill>
                <a:gsLst>
                  <a:gs pos="55000">
                    <a:srgbClr val="D19B42"/>
                  </a:gs>
                  <a:gs pos="100000">
                    <a:srgbClr val="FFEEA9"/>
                  </a:gs>
                </a:gsLst>
                <a:lin ang="5400000" scaled="1"/>
              </a:gradFill>
              <a:latin typeface="Arial Rounded MT Bold" panose="020F0704030504030204" pitchFamily="34" charset="0"/>
              <a:ea typeface="印品黑体" panose="00000500000000000000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368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9">
            <a:extLst>
              <a:ext uri="{FF2B5EF4-FFF2-40B4-BE49-F238E27FC236}">
                <a16:creationId xmlns:a16="http://schemas.microsoft.com/office/drawing/2014/main" id="{9D2C61B5-6841-4A5F-9D69-CAEC0A8BF358}"/>
              </a:ext>
            </a:extLst>
          </p:cNvPr>
          <p:cNvGrpSpPr/>
          <p:nvPr/>
        </p:nvGrpSpPr>
        <p:grpSpPr>
          <a:xfrm>
            <a:off x="6757289" y="4860698"/>
            <a:ext cx="5147353" cy="775293"/>
            <a:chOff x="7154105" y="3195607"/>
            <a:chExt cx="2276194" cy="581621"/>
          </a:xfrm>
        </p:grpSpPr>
        <p:sp>
          <p:nvSpPr>
            <p:cNvPr id="5" name="TextBox 24">
              <a:extLst>
                <a:ext uri="{FF2B5EF4-FFF2-40B4-BE49-F238E27FC236}">
                  <a16:creationId xmlns:a16="http://schemas.microsoft.com/office/drawing/2014/main" id="{942EA284-5817-4792-8533-9E0F4AA82616}"/>
                </a:ext>
              </a:extLst>
            </p:cNvPr>
            <p:cNvSpPr txBox="1"/>
            <p:nvPr/>
          </p:nvSpPr>
          <p:spPr>
            <a:xfrm>
              <a:off x="7154105" y="3453979"/>
              <a:ext cx="2276194" cy="32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8804">
                <a:spcBef>
                  <a:spcPct val="20000"/>
                </a:spcBef>
                <a:defRPr/>
              </a:pPr>
              <a:endParaRPr lang="en-US" sz="2800" dirty="0">
                <a:solidFill>
                  <a:srgbClr val="FFFFFF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  <a:cs typeface="+mn-ea"/>
                <a:sym typeface="+mn-lt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C36A2499-F989-4AAF-8367-081B688CE141}"/>
                </a:ext>
              </a:extLst>
            </p:cNvPr>
            <p:cNvSpPr/>
            <p:nvPr/>
          </p:nvSpPr>
          <p:spPr>
            <a:xfrm>
              <a:off x="7732606" y="3195607"/>
              <a:ext cx="1084554" cy="32324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126"/>
              <a:r>
                <a:rPr lang="pt-BR" altLang="zh-CN" sz="28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Rounded MT Bold" panose="020F0704030504030204" pitchFamily="34" charset="0"/>
                  <a:ea typeface="印品黑体" panose="00000500000000000000" pitchFamily="2" charset="-122"/>
                  <a:cs typeface="+mn-ea"/>
                  <a:sym typeface="+mn-lt"/>
                </a:rPr>
                <a:t>GOOGLE ADS</a:t>
              </a:r>
              <a:endPara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7" name="Group 58">
            <a:extLst>
              <a:ext uri="{FF2B5EF4-FFF2-40B4-BE49-F238E27FC236}">
                <a16:creationId xmlns:a16="http://schemas.microsoft.com/office/drawing/2014/main" id="{244132D0-2A86-4571-A075-015A5ACBE78E}"/>
              </a:ext>
            </a:extLst>
          </p:cNvPr>
          <p:cNvGrpSpPr/>
          <p:nvPr/>
        </p:nvGrpSpPr>
        <p:grpSpPr>
          <a:xfrm>
            <a:off x="7944077" y="2207181"/>
            <a:ext cx="5147355" cy="723116"/>
            <a:chOff x="7174424" y="1381167"/>
            <a:chExt cx="2276195" cy="542477"/>
          </a:xfrm>
        </p:grpSpPr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993D29D4-CB83-41BF-8188-F483B676696A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32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8804">
                <a:spcBef>
                  <a:spcPct val="20000"/>
                </a:spcBef>
                <a:defRPr/>
              </a:pPr>
              <a:endParaRPr lang="en-US" sz="2800" dirty="0">
                <a:solidFill>
                  <a:srgbClr val="FFFFFF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  <a:cs typeface="+mn-ea"/>
                <a:sym typeface="+mn-lt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09BB8068-3170-4E4E-B24F-682294026501}"/>
                </a:ext>
              </a:extLst>
            </p:cNvPr>
            <p:cNvSpPr/>
            <p:nvPr/>
          </p:nvSpPr>
          <p:spPr>
            <a:xfrm>
              <a:off x="7174424" y="1381167"/>
              <a:ext cx="902094" cy="32324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126"/>
              <a:r>
                <a:rPr lang="pt-BR" altLang="zh-CN" sz="2800" b="1" dirty="0">
                  <a:solidFill>
                    <a:srgbClr val="0070C0"/>
                  </a:solidFill>
                  <a:latin typeface="Arial Rounded MT Bold" panose="020F0704030504030204" pitchFamily="34" charset="0"/>
                  <a:ea typeface="印品黑体" panose="00000500000000000000" pitchFamily="2" charset="-122"/>
                  <a:cs typeface="+mn-ea"/>
                  <a:sym typeface="+mn-lt"/>
                </a:rPr>
                <a:t>FACEBOOK</a:t>
              </a:r>
              <a:endParaRPr lang="en-US" sz="2800" b="1" dirty="0">
                <a:solidFill>
                  <a:srgbClr val="0070C0"/>
                </a:solidFill>
                <a:latin typeface="Arial Rounded MT Bold" panose="020F0704030504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0" name="Group 56">
            <a:extLst>
              <a:ext uri="{FF2B5EF4-FFF2-40B4-BE49-F238E27FC236}">
                <a16:creationId xmlns:a16="http://schemas.microsoft.com/office/drawing/2014/main" id="{ECF236F9-0C85-40F7-94CD-9C8B4EF379E0}"/>
              </a:ext>
            </a:extLst>
          </p:cNvPr>
          <p:cNvGrpSpPr/>
          <p:nvPr/>
        </p:nvGrpSpPr>
        <p:grpSpPr>
          <a:xfrm>
            <a:off x="197424" y="1798696"/>
            <a:ext cx="5147356" cy="447412"/>
            <a:chOff x="-296510" y="1598907"/>
            <a:chExt cx="2276196" cy="335646"/>
          </a:xfrm>
        </p:grpSpPr>
        <p:sp>
          <p:nvSpPr>
            <p:cNvPr id="11" name="TextBox 30">
              <a:extLst>
                <a:ext uri="{FF2B5EF4-FFF2-40B4-BE49-F238E27FC236}">
                  <a16:creationId xmlns:a16="http://schemas.microsoft.com/office/drawing/2014/main" id="{FDFB3498-BDD3-47A4-8028-78E66B72221F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32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8804">
                <a:spcBef>
                  <a:spcPct val="20000"/>
                </a:spcBef>
                <a:defRPr/>
              </a:pPr>
              <a:endParaRPr lang="en-US" sz="2800" dirty="0">
                <a:solidFill>
                  <a:srgbClr val="FFFFFF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  <a:cs typeface="+mn-ea"/>
                <a:sym typeface="+mn-lt"/>
              </a:endParaRPr>
            </a:p>
          </p:txBody>
        </p:sp>
        <p:sp>
          <p:nvSpPr>
            <p:cNvPr id="12" name="Rectangle 31">
              <a:extLst>
                <a:ext uri="{FF2B5EF4-FFF2-40B4-BE49-F238E27FC236}">
                  <a16:creationId xmlns:a16="http://schemas.microsoft.com/office/drawing/2014/main" id="{59121D85-DA98-4C41-B97D-62292129545F}"/>
                </a:ext>
              </a:extLst>
            </p:cNvPr>
            <p:cNvSpPr/>
            <p:nvPr/>
          </p:nvSpPr>
          <p:spPr>
            <a:xfrm>
              <a:off x="732169" y="1598907"/>
              <a:ext cx="1035050" cy="32324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 defTabSz="914126"/>
              <a:r>
                <a:rPr lang="pt-BR" altLang="zh-CN" sz="2800" b="1" dirty="0">
                  <a:solidFill>
                    <a:schemeClr val="accent2"/>
                  </a:solidFill>
                  <a:latin typeface="Arial Rounded MT Bold" panose="020F0704030504030204" pitchFamily="34" charset="0"/>
                  <a:ea typeface="印品黑体" panose="00000500000000000000" pitchFamily="2" charset="-122"/>
                  <a:cs typeface="+mn-ea"/>
                  <a:sym typeface="+mn-lt"/>
                </a:rPr>
                <a:t>INSTAGRAM</a:t>
              </a:r>
              <a:endParaRPr lang="en-US" sz="2800" b="1" dirty="0">
                <a:solidFill>
                  <a:schemeClr val="accent2"/>
                </a:solidFill>
                <a:latin typeface="Arial Rounded MT Bold" panose="020F0704030504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3" name="Group 56">
            <a:extLst>
              <a:ext uri="{FF2B5EF4-FFF2-40B4-BE49-F238E27FC236}">
                <a16:creationId xmlns:a16="http://schemas.microsoft.com/office/drawing/2014/main" id="{32BA65F0-EE24-4171-9719-E5EDAB130045}"/>
              </a:ext>
            </a:extLst>
          </p:cNvPr>
          <p:cNvGrpSpPr/>
          <p:nvPr/>
        </p:nvGrpSpPr>
        <p:grpSpPr>
          <a:xfrm>
            <a:off x="796927" y="5030005"/>
            <a:ext cx="3097853" cy="714986"/>
            <a:chOff x="-296510" y="1398175"/>
            <a:chExt cx="2323995" cy="536378"/>
          </a:xfrm>
        </p:grpSpPr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C28C3687-7B25-44E3-855E-8851AF8CA007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32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8804">
                <a:spcBef>
                  <a:spcPct val="20000"/>
                </a:spcBef>
                <a:defRPr/>
              </a:pPr>
              <a:endParaRPr lang="en-US" sz="2800" dirty="0">
                <a:solidFill>
                  <a:srgbClr val="FFFFFF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  <a:cs typeface="+mn-ea"/>
                <a:sym typeface="+mn-lt"/>
              </a:endParaRPr>
            </a:p>
          </p:txBody>
        </p:sp>
        <p:sp>
          <p:nvSpPr>
            <p:cNvPr id="15" name="Rectangle 34">
              <a:extLst>
                <a:ext uri="{FF2B5EF4-FFF2-40B4-BE49-F238E27FC236}">
                  <a16:creationId xmlns:a16="http://schemas.microsoft.com/office/drawing/2014/main" id="{1C699B78-426A-4370-B182-C4B8E370C38A}"/>
                </a:ext>
              </a:extLst>
            </p:cNvPr>
            <p:cNvSpPr/>
            <p:nvPr/>
          </p:nvSpPr>
          <p:spPr>
            <a:xfrm>
              <a:off x="689029" y="1398175"/>
              <a:ext cx="1338456" cy="32324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 defTabSz="914126"/>
              <a:r>
                <a:rPr lang="pt-BR" altLang="zh-CN" sz="2800" b="1" dirty="0">
                  <a:solidFill>
                    <a:srgbClr val="0070C0"/>
                  </a:solidFill>
                  <a:latin typeface="Arial Rounded MT Bold" panose="020F0704030504030204" pitchFamily="34" charset="0"/>
                  <a:ea typeface="印品黑体" panose="00000500000000000000" pitchFamily="2" charset="-122"/>
                  <a:cs typeface="+mn-ea"/>
                  <a:sym typeface="+mn-lt"/>
                </a:rPr>
                <a:t>LINKEDIN</a:t>
              </a:r>
              <a:endParaRPr lang="en-US" sz="2800" b="1" dirty="0">
                <a:solidFill>
                  <a:srgbClr val="0070C0"/>
                </a:solidFill>
                <a:latin typeface="Arial Rounded MT Bold" panose="020F0704030504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6" name="Group 56">
            <a:extLst>
              <a:ext uri="{FF2B5EF4-FFF2-40B4-BE49-F238E27FC236}">
                <a16:creationId xmlns:a16="http://schemas.microsoft.com/office/drawing/2014/main" id="{77114510-1384-4CF3-879E-905EC0C1069F}"/>
              </a:ext>
            </a:extLst>
          </p:cNvPr>
          <p:cNvGrpSpPr/>
          <p:nvPr/>
        </p:nvGrpSpPr>
        <p:grpSpPr>
          <a:xfrm>
            <a:off x="-702431" y="3840305"/>
            <a:ext cx="5147356" cy="510440"/>
            <a:chOff x="-296510" y="1551624"/>
            <a:chExt cx="2276196" cy="382929"/>
          </a:xfrm>
        </p:grpSpPr>
        <p:sp>
          <p:nvSpPr>
            <p:cNvPr id="17" name="TextBox 40">
              <a:extLst>
                <a:ext uri="{FF2B5EF4-FFF2-40B4-BE49-F238E27FC236}">
                  <a16:creationId xmlns:a16="http://schemas.microsoft.com/office/drawing/2014/main" id="{354A4165-03C3-4596-B935-63C93CA4C298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32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8804">
                <a:spcBef>
                  <a:spcPct val="20000"/>
                </a:spcBef>
                <a:defRPr/>
              </a:pPr>
              <a:endParaRPr lang="en-US" sz="2800" dirty="0">
                <a:solidFill>
                  <a:srgbClr val="FFFFFF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  <a:cs typeface="+mn-ea"/>
                <a:sym typeface="+mn-lt"/>
              </a:endParaRPr>
            </a:p>
          </p:txBody>
        </p:sp>
        <p:sp>
          <p:nvSpPr>
            <p:cNvPr id="18" name="Rectangle 41">
              <a:extLst>
                <a:ext uri="{FF2B5EF4-FFF2-40B4-BE49-F238E27FC236}">
                  <a16:creationId xmlns:a16="http://schemas.microsoft.com/office/drawing/2014/main" id="{AB8A1E9D-95DF-4381-933A-8F64D75EB7DE}"/>
                </a:ext>
              </a:extLst>
            </p:cNvPr>
            <p:cNvSpPr/>
            <p:nvPr/>
          </p:nvSpPr>
          <p:spPr>
            <a:xfrm>
              <a:off x="950134" y="1551624"/>
              <a:ext cx="784027" cy="32324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 defTabSz="914126"/>
              <a:r>
                <a:rPr lang="pt-BR" sz="2800" b="1" dirty="0">
                  <a:solidFill>
                    <a:srgbClr val="FF0000"/>
                  </a:solidFill>
                  <a:latin typeface="Arial Rounded MT Bold" panose="020F0704030504030204" pitchFamily="34" charset="0"/>
                  <a:ea typeface="印品黑体" panose="00000500000000000000" pitchFamily="2" charset="-122"/>
                  <a:cs typeface="+mn-ea"/>
                  <a:sym typeface="+mn-lt"/>
                </a:rPr>
                <a:t>YOUTUBE</a:t>
              </a:r>
              <a:endParaRPr lang="en-US" sz="2800" b="1" dirty="0">
                <a:solidFill>
                  <a:srgbClr val="FF0000"/>
                </a:solidFill>
                <a:latin typeface="Arial Rounded MT Bold" panose="020F0704030504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9" name="Group 81">
            <a:extLst>
              <a:ext uri="{FF2B5EF4-FFF2-40B4-BE49-F238E27FC236}">
                <a16:creationId xmlns:a16="http://schemas.microsoft.com/office/drawing/2014/main" id="{22BA5EDC-3D32-48D5-881C-596F63CEE2F0}"/>
              </a:ext>
            </a:extLst>
          </p:cNvPr>
          <p:cNvGrpSpPr/>
          <p:nvPr/>
        </p:nvGrpSpPr>
        <p:grpSpPr>
          <a:xfrm flipH="1" flipV="1">
            <a:off x="7327028" y="4756233"/>
            <a:ext cx="606846" cy="290267"/>
            <a:chOff x="3376482" y="1459073"/>
            <a:chExt cx="455253" cy="221445"/>
          </a:xfrm>
        </p:grpSpPr>
        <p:cxnSp>
          <p:nvCxnSpPr>
            <p:cNvPr id="20" name="Straight Connector 43">
              <a:extLst>
                <a:ext uri="{FF2B5EF4-FFF2-40B4-BE49-F238E27FC236}">
                  <a16:creationId xmlns:a16="http://schemas.microsoft.com/office/drawing/2014/main" id="{C66E15BA-76E9-42B4-B95B-41422E15D35D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44">
              <a:extLst>
                <a:ext uri="{FF2B5EF4-FFF2-40B4-BE49-F238E27FC236}">
                  <a16:creationId xmlns:a16="http://schemas.microsoft.com/office/drawing/2014/main" id="{29ED90C3-C286-4995-B3BF-BEAF06FD8B7C}"/>
                </a:ext>
              </a:extLst>
            </p:cNvPr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81">
            <a:extLst>
              <a:ext uri="{FF2B5EF4-FFF2-40B4-BE49-F238E27FC236}">
                <a16:creationId xmlns:a16="http://schemas.microsoft.com/office/drawing/2014/main" id="{47C7FCEF-B996-4371-B2A0-BAC08AAFEF92}"/>
              </a:ext>
            </a:extLst>
          </p:cNvPr>
          <p:cNvGrpSpPr/>
          <p:nvPr/>
        </p:nvGrpSpPr>
        <p:grpSpPr>
          <a:xfrm rot="7491773" flipH="1" flipV="1">
            <a:off x="7272245" y="2516421"/>
            <a:ext cx="606846" cy="290267"/>
            <a:chOff x="3376482" y="1459073"/>
            <a:chExt cx="455253" cy="221445"/>
          </a:xfrm>
        </p:grpSpPr>
        <p:cxnSp>
          <p:nvCxnSpPr>
            <p:cNvPr id="23" name="Straight Connector 46">
              <a:extLst>
                <a:ext uri="{FF2B5EF4-FFF2-40B4-BE49-F238E27FC236}">
                  <a16:creationId xmlns:a16="http://schemas.microsoft.com/office/drawing/2014/main" id="{8E5B8896-C83E-44C8-9989-5B790729A2B0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0070C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7">
              <a:extLst>
                <a:ext uri="{FF2B5EF4-FFF2-40B4-BE49-F238E27FC236}">
                  <a16:creationId xmlns:a16="http://schemas.microsoft.com/office/drawing/2014/main" id="{39FF0C5A-D1E1-4F03-BCE0-1CFF11A1823E}"/>
                </a:ext>
              </a:extLst>
            </p:cNvPr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rgbClr val="0070C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81">
            <a:extLst>
              <a:ext uri="{FF2B5EF4-FFF2-40B4-BE49-F238E27FC236}">
                <a16:creationId xmlns:a16="http://schemas.microsoft.com/office/drawing/2014/main" id="{AE3B0921-4B53-4595-8E48-32F8E9D7D18F}"/>
              </a:ext>
            </a:extLst>
          </p:cNvPr>
          <p:cNvGrpSpPr/>
          <p:nvPr/>
        </p:nvGrpSpPr>
        <p:grpSpPr>
          <a:xfrm>
            <a:off x="4954796" y="1991429"/>
            <a:ext cx="606846" cy="290267"/>
            <a:chOff x="3376482" y="1459073"/>
            <a:chExt cx="455253" cy="221445"/>
          </a:xfrm>
        </p:grpSpPr>
        <p:cxnSp>
          <p:nvCxnSpPr>
            <p:cNvPr id="26" name="Straight Connector 49">
              <a:extLst>
                <a:ext uri="{FF2B5EF4-FFF2-40B4-BE49-F238E27FC236}">
                  <a16:creationId xmlns:a16="http://schemas.microsoft.com/office/drawing/2014/main" id="{EDE2EF6B-5AF8-414D-A9A4-AA0D4B2BC39E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0">
              <a:extLst>
                <a:ext uri="{FF2B5EF4-FFF2-40B4-BE49-F238E27FC236}">
                  <a16:creationId xmlns:a16="http://schemas.microsoft.com/office/drawing/2014/main" id="{56C7EA71-160A-48EC-BD70-2DE4CDCC5161}"/>
                </a:ext>
              </a:extLst>
            </p:cNvPr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45">
            <a:extLst>
              <a:ext uri="{FF2B5EF4-FFF2-40B4-BE49-F238E27FC236}">
                <a16:creationId xmlns:a16="http://schemas.microsoft.com/office/drawing/2014/main" id="{956BEF4E-4757-4655-92DD-3C0E8421EAB8}"/>
              </a:ext>
            </a:extLst>
          </p:cNvPr>
          <p:cNvSpPr txBox="1"/>
          <p:nvPr/>
        </p:nvSpPr>
        <p:spPr>
          <a:xfrm>
            <a:off x="690881" y="279516"/>
            <a:ext cx="11043014" cy="774290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defTabSz="914126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pt-BR" altLang="zh-CN" sz="4399" b="1" dirty="0">
                <a:gradFill>
                  <a:gsLst>
                    <a:gs pos="55000">
                      <a:srgbClr val="D19B42"/>
                    </a:gs>
                    <a:gs pos="100000">
                      <a:srgbClr val="FFEEA9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ea typeface="印品黑体" panose="00000500000000000000" pitchFamily="2" charset="-122"/>
                <a:cs typeface="Aharoni" panose="02010803020104030203" pitchFamily="2" charset="-79"/>
                <a:sym typeface="+mn-lt"/>
              </a:rPr>
              <a:t>ONDE SEU ANÚNCIO PODE APARECER</a:t>
            </a:r>
            <a:endParaRPr kumimoji="1" lang="zh-CN" altLang="en-US" sz="4399" b="1" dirty="0">
              <a:gradFill>
                <a:gsLst>
                  <a:gs pos="55000">
                    <a:srgbClr val="D19B42"/>
                  </a:gs>
                  <a:gs pos="100000">
                    <a:srgbClr val="FFEEA9"/>
                  </a:gs>
                </a:gsLst>
                <a:lin ang="5400000" scaled="1"/>
              </a:gradFill>
              <a:latin typeface="Arial Rounded MT Bold" panose="020F0704030504030204" pitchFamily="34" charset="0"/>
              <a:ea typeface="印品黑体" panose="00000500000000000000" pitchFamily="2" charset="-122"/>
              <a:cs typeface="Aharoni" panose="02010803020104030203" pitchFamily="2" charset="-79"/>
              <a:sym typeface="+mn-lt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FE23897-447E-4D18-963E-CF59B47AE497}"/>
              </a:ext>
            </a:extLst>
          </p:cNvPr>
          <p:cNvGrpSpPr/>
          <p:nvPr/>
        </p:nvGrpSpPr>
        <p:grpSpPr>
          <a:xfrm>
            <a:off x="5344780" y="1587065"/>
            <a:ext cx="1379708" cy="1980684"/>
            <a:chOff x="5344780" y="1587065"/>
            <a:chExt cx="1379708" cy="1980684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24771196-29B0-40DC-9D25-17F2F463B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780" y="1587065"/>
              <a:ext cx="1379708" cy="1980684"/>
            </a:xfrm>
            <a:custGeom>
              <a:avLst/>
              <a:gdLst/>
              <a:ahLst/>
              <a:cxnLst>
                <a:cxn ang="0">
                  <a:pos x="224" y="205"/>
                </a:cxn>
                <a:cxn ang="0">
                  <a:pos x="207" y="229"/>
                </a:cxn>
                <a:cxn ang="0">
                  <a:pos x="201" y="220"/>
                </a:cxn>
                <a:cxn ang="0">
                  <a:pos x="179" y="211"/>
                </a:cxn>
                <a:cxn ang="0">
                  <a:pos x="156" y="220"/>
                </a:cxn>
                <a:cxn ang="0">
                  <a:pos x="147" y="243"/>
                </a:cxn>
                <a:cxn ang="0">
                  <a:pos x="156" y="265"/>
                </a:cxn>
                <a:cxn ang="0">
                  <a:pos x="175" y="275"/>
                </a:cxn>
                <a:cxn ang="0">
                  <a:pos x="141" y="322"/>
                </a:cxn>
                <a:cxn ang="0">
                  <a:pos x="122" y="283"/>
                </a:cxn>
                <a:cxn ang="0">
                  <a:pos x="102" y="322"/>
                </a:cxn>
                <a:cxn ang="0">
                  <a:pos x="63" y="269"/>
                </a:cxn>
                <a:cxn ang="0">
                  <a:pos x="54" y="283"/>
                </a:cxn>
                <a:cxn ang="0">
                  <a:pos x="32" y="293"/>
                </a:cxn>
                <a:cxn ang="0">
                  <a:pos x="9" y="283"/>
                </a:cxn>
                <a:cxn ang="0">
                  <a:pos x="0" y="261"/>
                </a:cxn>
                <a:cxn ang="0">
                  <a:pos x="9" y="238"/>
                </a:cxn>
                <a:cxn ang="0">
                  <a:pos x="32" y="229"/>
                </a:cxn>
                <a:cxn ang="0">
                  <a:pos x="33" y="229"/>
                </a:cxn>
                <a:cxn ang="0">
                  <a:pos x="15" y="205"/>
                </a:cxn>
                <a:cxn ang="0">
                  <a:pos x="122" y="0"/>
                </a:cxn>
                <a:cxn ang="0">
                  <a:pos x="224" y="205"/>
                </a:cxn>
              </a:cxnLst>
              <a:rect l="0" t="0" r="r" b="b"/>
              <a:pathLst>
                <a:path w="224" h="322">
                  <a:moveTo>
                    <a:pt x="224" y="205"/>
                  </a:moveTo>
                  <a:cubicBezTo>
                    <a:pt x="207" y="229"/>
                    <a:pt x="207" y="229"/>
                    <a:pt x="207" y="229"/>
                  </a:cubicBezTo>
                  <a:cubicBezTo>
                    <a:pt x="206" y="226"/>
                    <a:pt x="204" y="223"/>
                    <a:pt x="201" y="220"/>
                  </a:cubicBezTo>
                  <a:cubicBezTo>
                    <a:pt x="195" y="214"/>
                    <a:pt x="188" y="211"/>
                    <a:pt x="179" y="211"/>
                  </a:cubicBezTo>
                  <a:cubicBezTo>
                    <a:pt x="170" y="211"/>
                    <a:pt x="163" y="214"/>
                    <a:pt x="156" y="220"/>
                  </a:cubicBezTo>
                  <a:cubicBezTo>
                    <a:pt x="150" y="227"/>
                    <a:pt x="147" y="234"/>
                    <a:pt x="147" y="243"/>
                  </a:cubicBezTo>
                  <a:cubicBezTo>
                    <a:pt x="147" y="252"/>
                    <a:pt x="150" y="259"/>
                    <a:pt x="156" y="265"/>
                  </a:cubicBezTo>
                  <a:cubicBezTo>
                    <a:pt x="162" y="271"/>
                    <a:pt x="168" y="274"/>
                    <a:pt x="175" y="275"/>
                  </a:cubicBezTo>
                  <a:cubicBezTo>
                    <a:pt x="141" y="322"/>
                    <a:pt x="141" y="322"/>
                    <a:pt x="141" y="322"/>
                  </a:cubicBezTo>
                  <a:cubicBezTo>
                    <a:pt x="122" y="283"/>
                    <a:pt x="122" y="283"/>
                    <a:pt x="122" y="283"/>
                  </a:cubicBezTo>
                  <a:cubicBezTo>
                    <a:pt x="102" y="322"/>
                    <a:pt x="102" y="322"/>
                    <a:pt x="102" y="322"/>
                  </a:cubicBezTo>
                  <a:cubicBezTo>
                    <a:pt x="63" y="269"/>
                    <a:pt x="63" y="269"/>
                    <a:pt x="63" y="269"/>
                  </a:cubicBezTo>
                  <a:cubicBezTo>
                    <a:pt x="61" y="275"/>
                    <a:pt x="58" y="279"/>
                    <a:pt x="54" y="283"/>
                  </a:cubicBezTo>
                  <a:cubicBezTo>
                    <a:pt x="48" y="290"/>
                    <a:pt x="41" y="293"/>
                    <a:pt x="32" y="293"/>
                  </a:cubicBezTo>
                  <a:cubicBezTo>
                    <a:pt x="23" y="293"/>
                    <a:pt x="15" y="290"/>
                    <a:pt x="9" y="283"/>
                  </a:cubicBezTo>
                  <a:cubicBezTo>
                    <a:pt x="3" y="277"/>
                    <a:pt x="0" y="270"/>
                    <a:pt x="0" y="261"/>
                  </a:cubicBezTo>
                  <a:cubicBezTo>
                    <a:pt x="0" y="252"/>
                    <a:pt x="3" y="245"/>
                    <a:pt x="9" y="238"/>
                  </a:cubicBezTo>
                  <a:cubicBezTo>
                    <a:pt x="15" y="232"/>
                    <a:pt x="23" y="229"/>
                    <a:pt x="32" y="229"/>
                  </a:cubicBezTo>
                  <a:cubicBezTo>
                    <a:pt x="32" y="229"/>
                    <a:pt x="32" y="229"/>
                    <a:pt x="33" y="229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224" y="205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2399" dirty="0">
                <a:solidFill>
                  <a:srgbClr val="FFFFFF"/>
                </a:solidFill>
                <a:latin typeface="印品黑体" panose="00000500000000000000" pitchFamily="2" charset="-122"/>
                <a:cs typeface="+mn-ea"/>
                <a:sym typeface="+mn-lt"/>
              </a:endParaRPr>
            </a:p>
          </p:txBody>
        </p:sp>
        <p:pic>
          <p:nvPicPr>
            <p:cNvPr id="31" name="Imagem 30" descr="Ícone&#10;&#10;Descrição gerada automaticamente">
              <a:extLst>
                <a:ext uri="{FF2B5EF4-FFF2-40B4-BE49-F238E27FC236}">
                  <a16:creationId xmlns:a16="http://schemas.microsoft.com/office/drawing/2014/main" id="{AE3EC59B-0265-4116-9078-592C4A33C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677" y="2256667"/>
              <a:ext cx="558606" cy="558606"/>
            </a:xfrm>
            <a:prstGeom prst="rect">
              <a:avLst/>
            </a:prstGeom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95DC8B79-EC16-430B-B276-C67E0D51B983}"/>
              </a:ext>
            </a:extLst>
          </p:cNvPr>
          <p:cNvGrpSpPr/>
          <p:nvPr/>
        </p:nvGrpSpPr>
        <p:grpSpPr>
          <a:xfrm>
            <a:off x="6212388" y="2848270"/>
            <a:ext cx="1957407" cy="1242161"/>
            <a:chOff x="6212388" y="2848270"/>
            <a:chExt cx="1957407" cy="1242161"/>
          </a:xfrm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AD319AC9-021F-4F89-A4C7-787A2F5EA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388" y="2848270"/>
              <a:ext cx="1957407" cy="1242161"/>
            </a:xfrm>
            <a:custGeom>
              <a:avLst/>
              <a:gdLst/>
              <a:ahLst/>
              <a:cxnLst>
                <a:cxn ang="0">
                  <a:pos x="13" y="155"/>
                </a:cxn>
                <a:cxn ang="0">
                  <a:pos x="45" y="124"/>
                </a:cxn>
                <a:cxn ang="0">
                  <a:pos x="0" y="117"/>
                </a:cxn>
                <a:cxn ang="0">
                  <a:pos x="34" y="70"/>
                </a:cxn>
                <a:cxn ang="0">
                  <a:pos x="15" y="60"/>
                </a:cxn>
                <a:cxn ang="0">
                  <a:pos x="6" y="38"/>
                </a:cxn>
                <a:cxn ang="0">
                  <a:pos x="15" y="15"/>
                </a:cxn>
                <a:cxn ang="0">
                  <a:pos x="38" y="6"/>
                </a:cxn>
                <a:cxn ang="0">
                  <a:pos x="60" y="15"/>
                </a:cxn>
                <a:cxn ang="0">
                  <a:pos x="66" y="24"/>
                </a:cxn>
                <a:cxn ang="0">
                  <a:pos x="83" y="0"/>
                </a:cxn>
                <a:cxn ang="0">
                  <a:pos x="318" y="36"/>
                </a:cxn>
                <a:cxn ang="0">
                  <a:pos x="151" y="202"/>
                </a:cxn>
                <a:cxn ang="0">
                  <a:pos x="129" y="194"/>
                </a:cxn>
                <a:cxn ang="0">
                  <a:pos x="136" y="175"/>
                </a:cxn>
                <a:cxn ang="0">
                  <a:pos x="126" y="152"/>
                </a:cxn>
                <a:cxn ang="0">
                  <a:pos x="104" y="143"/>
                </a:cxn>
                <a:cxn ang="0">
                  <a:pos x="81" y="152"/>
                </a:cxn>
                <a:cxn ang="0">
                  <a:pos x="72" y="175"/>
                </a:cxn>
                <a:cxn ang="0">
                  <a:pos x="72" y="175"/>
                </a:cxn>
                <a:cxn ang="0">
                  <a:pos x="13" y="155"/>
                </a:cxn>
              </a:cxnLst>
              <a:rect l="0" t="0" r="r" b="b"/>
              <a:pathLst>
                <a:path w="318" h="202">
                  <a:moveTo>
                    <a:pt x="13" y="155"/>
                  </a:moveTo>
                  <a:cubicBezTo>
                    <a:pt x="45" y="124"/>
                    <a:pt x="45" y="124"/>
                    <a:pt x="45" y="124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27" y="69"/>
                    <a:pt x="21" y="66"/>
                    <a:pt x="15" y="60"/>
                  </a:cubicBezTo>
                  <a:cubicBezTo>
                    <a:pt x="9" y="54"/>
                    <a:pt x="6" y="47"/>
                    <a:pt x="6" y="38"/>
                  </a:cubicBezTo>
                  <a:cubicBezTo>
                    <a:pt x="6" y="29"/>
                    <a:pt x="9" y="22"/>
                    <a:pt x="15" y="15"/>
                  </a:cubicBezTo>
                  <a:cubicBezTo>
                    <a:pt x="22" y="9"/>
                    <a:pt x="29" y="6"/>
                    <a:pt x="38" y="6"/>
                  </a:cubicBezTo>
                  <a:cubicBezTo>
                    <a:pt x="47" y="6"/>
                    <a:pt x="54" y="9"/>
                    <a:pt x="60" y="15"/>
                  </a:cubicBezTo>
                  <a:cubicBezTo>
                    <a:pt x="63" y="18"/>
                    <a:pt x="65" y="21"/>
                    <a:pt x="66" y="24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151" y="202"/>
                    <a:pt x="151" y="202"/>
                    <a:pt x="151" y="202"/>
                  </a:cubicBezTo>
                  <a:cubicBezTo>
                    <a:pt x="129" y="194"/>
                    <a:pt x="129" y="194"/>
                    <a:pt x="129" y="194"/>
                  </a:cubicBezTo>
                  <a:cubicBezTo>
                    <a:pt x="133" y="189"/>
                    <a:pt x="136" y="182"/>
                    <a:pt x="136" y="175"/>
                  </a:cubicBezTo>
                  <a:cubicBezTo>
                    <a:pt x="136" y="166"/>
                    <a:pt x="133" y="158"/>
                    <a:pt x="126" y="152"/>
                  </a:cubicBezTo>
                  <a:cubicBezTo>
                    <a:pt x="120" y="146"/>
                    <a:pt x="113" y="143"/>
                    <a:pt x="104" y="143"/>
                  </a:cubicBezTo>
                  <a:cubicBezTo>
                    <a:pt x="95" y="143"/>
                    <a:pt x="88" y="146"/>
                    <a:pt x="81" y="152"/>
                  </a:cubicBezTo>
                  <a:cubicBezTo>
                    <a:pt x="75" y="158"/>
                    <a:pt x="72" y="166"/>
                    <a:pt x="72" y="175"/>
                  </a:cubicBezTo>
                  <a:cubicBezTo>
                    <a:pt x="72" y="175"/>
                    <a:pt x="72" y="175"/>
                    <a:pt x="72" y="175"/>
                  </a:cubicBezTo>
                  <a:lnTo>
                    <a:pt x="13" y="15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2399" dirty="0">
                <a:solidFill>
                  <a:srgbClr val="FFFFFF"/>
                </a:solidFill>
                <a:latin typeface="印品黑体" panose="00000500000000000000" pitchFamily="2" charset="-122"/>
                <a:cs typeface="+mn-ea"/>
                <a:sym typeface="+mn-lt"/>
              </a:endParaRPr>
            </a:p>
          </p:txBody>
        </p:sp>
        <p:pic>
          <p:nvPicPr>
            <p:cNvPr id="34" name="Imagem 33" descr="Ícone&#10;&#10;Descrição gerada automaticamente">
              <a:extLst>
                <a:ext uri="{FF2B5EF4-FFF2-40B4-BE49-F238E27FC236}">
                  <a16:creationId xmlns:a16="http://schemas.microsoft.com/office/drawing/2014/main" id="{26B7F8C9-BD08-414F-A274-65B45CCDA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0313" y1="51563" x2="50313" y2="51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385" y="2887681"/>
              <a:ext cx="914638" cy="914638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F5EB5B5-6C60-4D2D-BFC8-6AE6691FD7FB}"/>
              </a:ext>
            </a:extLst>
          </p:cNvPr>
          <p:cNvGrpSpPr/>
          <p:nvPr/>
        </p:nvGrpSpPr>
        <p:grpSpPr>
          <a:xfrm>
            <a:off x="6076957" y="3728575"/>
            <a:ext cx="1360663" cy="1874879"/>
            <a:chOff x="6076957" y="3728575"/>
            <a:chExt cx="1360663" cy="1874879"/>
          </a:xfrm>
        </p:grpSpPr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76A1C56D-0F4C-4146-B5D0-C3A606BC3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957" y="3728575"/>
              <a:ext cx="1360663" cy="1874879"/>
            </a:xfrm>
            <a:custGeom>
              <a:avLst/>
              <a:gdLst/>
              <a:ahLst/>
              <a:cxnLst>
                <a:cxn ang="0">
                  <a:pos x="3" y="37"/>
                </a:cxn>
                <a:cxn ang="0">
                  <a:pos x="44" y="59"/>
                </a:cxn>
                <a:cxn ang="0">
                  <a:pos x="35" y="12"/>
                </a:cxn>
                <a:cxn ang="0">
                  <a:pos x="94" y="32"/>
                </a:cxn>
                <a:cxn ang="0">
                  <a:pos x="94" y="32"/>
                </a:cxn>
                <a:cxn ang="0">
                  <a:pos x="103" y="9"/>
                </a:cxn>
                <a:cxn ang="0">
                  <a:pos x="126" y="0"/>
                </a:cxn>
                <a:cxn ang="0">
                  <a:pos x="148" y="9"/>
                </a:cxn>
                <a:cxn ang="0">
                  <a:pos x="158" y="32"/>
                </a:cxn>
                <a:cxn ang="0">
                  <a:pos x="151" y="51"/>
                </a:cxn>
                <a:cxn ang="0">
                  <a:pos x="173" y="59"/>
                </a:cxn>
                <a:cxn ang="0">
                  <a:pos x="174" y="59"/>
                </a:cxn>
                <a:cxn ang="0">
                  <a:pos x="221" y="304"/>
                </a:cxn>
                <a:cxn ang="0">
                  <a:pos x="220" y="305"/>
                </a:cxn>
                <a:cxn ang="0">
                  <a:pos x="0" y="189"/>
                </a:cxn>
                <a:cxn ang="0">
                  <a:pos x="0" y="155"/>
                </a:cxn>
                <a:cxn ang="0">
                  <a:pos x="18" y="161"/>
                </a:cxn>
                <a:cxn ang="0">
                  <a:pos x="40" y="151"/>
                </a:cxn>
                <a:cxn ang="0">
                  <a:pos x="50" y="129"/>
                </a:cxn>
                <a:cxn ang="0">
                  <a:pos x="40" y="106"/>
                </a:cxn>
                <a:cxn ang="0">
                  <a:pos x="18" y="97"/>
                </a:cxn>
                <a:cxn ang="0">
                  <a:pos x="1" y="102"/>
                </a:cxn>
                <a:cxn ang="0">
                  <a:pos x="3" y="37"/>
                </a:cxn>
              </a:cxnLst>
              <a:rect l="0" t="0" r="r" b="b"/>
              <a:pathLst>
                <a:path w="221" h="305">
                  <a:moveTo>
                    <a:pt x="3" y="37"/>
                  </a:moveTo>
                  <a:cubicBezTo>
                    <a:pt x="44" y="59"/>
                    <a:pt x="44" y="59"/>
                    <a:pt x="44" y="59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23"/>
                    <a:pt x="97" y="15"/>
                    <a:pt x="103" y="9"/>
                  </a:cubicBezTo>
                  <a:cubicBezTo>
                    <a:pt x="110" y="3"/>
                    <a:pt x="117" y="0"/>
                    <a:pt x="126" y="0"/>
                  </a:cubicBezTo>
                  <a:cubicBezTo>
                    <a:pt x="135" y="0"/>
                    <a:pt x="142" y="3"/>
                    <a:pt x="148" y="9"/>
                  </a:cubicBezTo>
                  <a:cubicBezTo>
                    <a:pt x="155" y="15"/>
                    <a:pt x="158" y="23"/>
                    <a:pt x="158" y="32"/>
                  </a:cubicBezTo>
                  <a:cubicBezTo>
                    <a:pt x="158" y="39"/>
                    <a:pt x="155" y="46"/>
                    <a:pt x="151" y="51"/>
                  </a:cubicBezTo>
                  <a:cubicBezTo>
                    <a:pt x="173" y="59"/>
                    <a:pt x="173" y="59"/>
                    <a:pt x="173" y="59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6" y="159"/>
                    <a:pt x="11" y="161"/>
                    <a:pt x="18" y="161"/>
                  </a:cubicBezTo>
                  <a:cubicBezTo>
                    <a:pt x="27" y="161"/>
                    <a:pt x="34" y="157"/>
                    <a:pt x="40" y="151"/>
                  </a:cubicBezTo>
                  <a:cubicBezTo>
                    <a:pt x="47" y="145"/>
                    <a:pt x="50" y="138"/>
                    <a:pt x="50" y="129"/>
                  </a:cubicBezTo>
                  <a:cubicBezTo>
                    <a:pt x="50" y="120"/>
                    <a:pt x="47" y="112"/>
                    <a:pt x="40" y="106"/>
                  </a:cubicBezTo>
                  <a:cubicBezTo>
                    <a:pt x="34" y="100"/>
                    <a:pt x="27" y="97"/>
                    <a:pt x="18" y="97"/>
                  </a:cubicBezTo>
                  <a:cubicBezTo>
                    <a:pt x="12" y="97"/>
                    <a:pt x="6" y="99"/>
                    <a:pt x="1" y="102"/>
                  </a:cubicBezTo>
                  <a:lnTo>
                    <a:pt x="3" y="3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2399" dirty="0">
                <a:solidFill>
                  <a:srgbClr val="FFFFFF"/>
                </a:solidFill>
                <a:latin typeface="印品黑体" panose="00000500000000000000" pitchFamily="2" charset="-122"/>
                <a:cs typeface="+mn-ea"/>
                <a:sym typeface="+mn-lt"/>
              </a:endParaRPr>
            </a:p>
          </p:txBody>
        </p:sp>
        <p:pic>
          <p:nvPicPr>
            <p:cNvPr id="37" name="Imagem 36" descr="Desenho de um círculo&#10;&#10;Descrição gerada automaticamente com confiança baixa">
              <a:extLst>
                <a:ext uri="{FF2B5EF4-FFF2-40B4-BE49-F238E27FC236}">
                  <a16:creationId xmlns:a16="http://schemas.microsoft.com/office/drawing/2014/main" id="{4DAB3C06-988C-42B4-905C-F8CEAB6F9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464" y="4408643"/>
              <a:ext cx="817600" cy="276259"/>
            </a:xfrm>
            <a:prstGeom prst="rect">
              <a:avLst/>
            </a:prstGeom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F602E93-2FE6-4CEB-9882-CB8BF918A18B}"/>
              </a:ext>
            </a:extLst>
          </p:cNvPr>
          <p:cNvGrpSpPr/>
          <p:nvPr/>
        </p:nvGrpSpPr>
        <p:grpSpPr>
          <a:xfrm>
            <a:off x="4034905" y="2848270"/>
            <a:ext cx="1938362" cy="1419914"/>
            <a:chOff x="4034905" y="2848270"/>
            <a:chExt cx="1938362" cy="1419914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CB68EBDE-3B58-493F-8F97-578C2B926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905" y="2848270"/>
              <a:ext cx="1938362" cy="1419914"/>
            </a:xfrm>
            <a:custGeom>
              <a:avLst/>
              <a:gdLst/>
              <a:ahLst/>
              <a:cxnLst>
                <a:cxn ang="0">
                  <a:pos x="315" y="117"/>
                </a:cxn>
                <a:cxn ang="0">
                  <a:pos x="272" y="124"/>
                </a:cxn>
                <a:cxn ang="0">
                  <a:pos x="303" y="156"/>
                </a:cxn>
                <a:cxn ang="0">
                  <a:pos x="245" y="176"/>
                </a:cxn>
                <a:cxn ang="0">
                  <a:pos x="245" y="176"/>
                </a:cxn>
                <a:cxn ang="0">
                  <a:pos x="255" y="199"/>
                </a:cxn>
                <a:cxn ang="0">
                  <a:pos x="245" y="221"/>
                </a:cxn>
                <a:cxn ang="0">
                  <a:pos x="223" y="231"/>
                </a:cxn>
                <a:cxn ang="0">
                  <a:pos x="200" y="221"/>
                </a:cxn>
                <a:cxn ang="0">
                  <a:pos x="191" y="199"/>
                </a:cxn>
                <a:cxn ang="0">
                  <a:pos x="191" y="195"/>
                </a:cxn>
                <a:cxn ang="0">
                  <a:pos x="166" y="204"/>
                </a:cxn>
                <a:cxn ang="0">
                  <a:pos x="0" y="36"/>
                </a:cxn>
                <a:cxn ang="0">
                  <a:pos x="228" y="0"/>
                </a:cxn>
                <a:cxn ang="0">
                  <a:pos x="246" y="24"/>
                </a:cxn>
                <a:cxn ang="0">
                  <a:pos x="245" y="24"/>
                </a:cxn>
                <a:cxn ang="0">
                  <a:pos x="222" y="33"/>
                </a:cxn>
                <a:cxn ang="0">
                  <a:pos x="213" y="56"/>
                </a:cxn>
                <a:cxn ang="0">
                  <a:pos x="222" y="78"/>
                </a:cxn>
                <a:cxn ang="0">
                  <a:pos x="245" y="88"/>
                </a:cxn>
                <a:cxn ang="0">
                  <a:pos x="267" y="78"/>
                </a:cxn>
                <a:cxn ang="0">
                  <a:pos x="276" y="64"/>
                </a:cxn>
                <a:cxn ang="0">
                  <a:pos x="315" y="117"/>
                </a:cxn>
              </a:cxnLst>
              <a:rect l="0" t="0" r="r" b="b"/>
              <a:pathLst>
                <a:path w="315" h="231">
                  <a:moveTo>
                    <a:pt x="315" y="117"/>
                  </a:moveTo>
                  <a:cubicBezTo>
                    <a:pt x="272" y="124"/>
                    <a:pt x="272" y="124"/>
                    <a:pt x="272" y="124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51" y="182"/>
                    <a:pt x="255" y="190"/>
                    <a:pt x="255" y="199"/>
                  </a:cubicBezTo>
                  <a:cubicBezTo>
                    <a:pt x="255" y="208"/>
                    <a:pt x="251" y="215"/>
                    <a:pt x="245" y="221"/>
                  </a:cubicBezTo>
                  <a:cubicBezTo>
                    <a:pt x="239" y="227"/>
                    <a:pt x="232" y="231"/>
                    <a:pt x="223" y="231"/>
                  </a:cubicBezTo>
                  <a:cubicBezTo>
                    <a:pt x="214" y="231"/>
                    <a:pt x="206" y="227"/>
                    <a:pt x="200" y="221"/>
                  </a:cubicBezTo>
                  <a:cubicBezTo>
                    <a:pt x="194" y="215"/>
                    <a:pt x="191" y="208"/>
                    <a:pt x="191" y="199"/>
                  </a:cubicBezTo>
                  <a:cubicBezTo>
                    <a:pt x="191" y="198"/>
                    <a:pt x="191" y="196"/>
                    <a:pt x="191" y="195"/>
                  </a:cubicBezTo>
                  <a:cubicBezTo>
                    <a:pt x="166" y="204"/>
                    <a:pt x="166" y="204"/>
                    <a:pt x="166" y="20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5" y="24"/>
                    <a:pt x="245" y="24"/>
                    <a:pt x="245" y="24"/>
                  </a:cubicBezTo>
                  <a:cubicBezTo>
                    <a:pt x="236" y="24"/>
                    <a:pt x="228" y="27"/>
                    <a:pt x="222" y="33"/>
                  </a:cubicBezTo>
                  <a:cubicBezTo>
                    <a:pt x="216" y="40"/>
                    <a:pt x="213" y="47"/>
                    <a:pt x="213" y="56"/>
                  </a:cubicBezTo>
                  <a:cubicBezTo>
                    <a:pt x="213" y="65"/>
                    <a:pt x="216" y="72"/>
                    <a:pt x="222" y="78"/>
                  </a:cubicBezTo>
                  <a:cubicBezTo>
                    <a:pt x="228" y="85"/>
                    <a:pt x="236" y="88"/>
                    <a:pt x="245" y="88"/>
                  </a:cubicBezTo>
                  <a:cubicBezTo>
                    <a:pt x="254" y="88"/>
                    <a:pt x="261" y="85"/>
                    <a:pt x="267" y="78"/>
                  </a:cubicBezTo>
                  <a:cubicBezTo>
                    <a:pt x="271" y="74"/>
                    <a:pt x="274" y="70"/>
                    <a:pt x="276" y="64"/>
                  </a:cubicBezTo>
                  <a:lnTo>
                    <a:pt x="315" y="117"/>
                  </a:ln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2399" dirty="0">
                <a:solidFill>
                  <a:srgbClr val="FFFFFF"/>
                </a:solidFill>
                <a:latin typeface="印品黑体" panose="00000500000000000000" pitchFamily="2" charset="-122"/>
                <a:cs typeface="+mn-ea"/>
                <a:sym typeface="+mn-lt"/>
              </a:endParaRPr>
            </a:p>
          </p:txBody>
        </p:sp>
        <p:pic>
          <p:nvPicPr>
            <p:cNvPr id="43" name="Imagem 42" descr="Ícone&#10;&#10;Descrição gerada automaticamente">
              <a:extLst>
                <a:ext uri="{FF2B5EF4-FFF2-40B4-BE49-F238E27FC236}">
                  <a16:creationId xmlns:a16="http://schemas.microsoft.com/office/drawing/2014/main" id="{CA46E184-936C-4698-B60D-03CD3B116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61875" y1="49219" x2="61875" y2="492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144" y="2895653"/>
              <a:ext cx="894875" cy="894875"/>
            </a:xfrm>
            <a:prstGeom prst="rect">
              <a:avLst/>
            </a:prstGeom>
          </p:spPr>
        </p:pic>
      </p:grpSp>
      <p:grpSp>
        <p:nvGrpSpPr>
          <p:cNvPr id="44" name="Group 81">
            <a:extLst>
              <a:ext uri="{FF2B5EF4-FFF2-40B4-BE49-F238E27FC236}">
                <a16:creationId xmlns:a16="http://schemas.microsoft.com/office/drawing/2014/main" id="{4A9B41D4-E27A-4092-9C17-30ABEE30CAD6}"/>
              </a:ext>
            </a:extLst>
          </p:cNvPr>
          <p:cNvGrpSpPr/>
          <p:nvPr/>
        </p:nvGrpSpPr>
        <p:grpSpPr>
          <a:xfrm flipV="1">
            <a:off x="3998811" y="4956726"/>
            <a:ext cx="606846" cy="290267"/>
            <a:chOff x="3376482" y="1459073"/>
            <a:chExt cx="455253" cy="221445"/>
          </a:xfrm>
        </p:grpSpPr>
        <p:cxnSp>
          <p:nvCxnSpPr>
            <p:cNvPr id="45" name="Straight Connector 18">
              <a:extLst>
                <a:ext uri="{FF2B5EF4-FFF2-40B4-BE49-F238E27FC236}">
                  <a16:creationId xmlns:a16="http://schemas.microsoft.com/office/drawing/2014/main" id="{D4400D77-28C0-48FA-801B-73273EDBCAAA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9">
              <a:extLst>
                <a:ext uri="{FF2B5EF4-FFF2-40B4-BE49-F238E27FC236}">
                  <a16:creationId xmlns:a16="http://schemas.microsoft.com/office/drawing/2014/main" id="{FFFEA958-C125-4288-B446-4191B897819C}"/>
                </a:ext>
              </a:extLst>
            </p:cNvPr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81">
            <a:extLst>
              <a:ext uri="{FF2B5EF4-FFF2-40B4-BE49-F238E27FC236}">
                <a16:creationId xmlns:a16="http://schemas.microsoft.com/office/drawing/2014/main" id="{0F6A13AC-C268-4D40-AA60-D40C83C91F2B}"/>
              </a:ext>
            </a:extLst>
          </p:cNvPr>
          <p:cNvGrpSpPr/>
          <p:nvPr/>
        </p:nvGrpSpPr>
        <p:grpSpPr>
          <a:xfrm flipV="1">
            <a:off x="3996298" y="3800165"/>
            <a:ext cx="606846" cy="290267"/>
            <a:chOff x="3376482" y="1459073"/>
            <a:chExt cx="455253" cy="221445"/>
          </a:xfrm>
        </p:grpSpPr>
        <p:cxnSp>
          <p:nvCxnSpPr>
            <p:cNvPr id="48" name="Straight Connector 37">
              <a:extLst>
                <a:ext uri="{FF2B5EF4-FFF2-40B4-BE49-F238E27FC236}">
                  <a16:creationId xmlns:a16="http://schemas.microsoft.com/office/drawing/2014/main" id="{B7C0AAB0-69BB-418E-BBA3-152C57415A0C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FF000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8">
              <a:extLst>
                <a:ext uri="{FF2B5EF4-FFF2-40B4-BE49-F238E27FC236}">
                  <a16:creationId xmlns:a16="http://schemas.microsoft.com/office/drawing/2014/main" id="{3A65AA55-0FA3-4AD9-A0DD-D689724612B5}"/>
                </a:ext>
              </a:extLst>
            </p:cNvPr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rgbClr val="FF000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E36C0DA-06B0-41D3-B024-F4A80EC63836}"/>
              </a:ext>
            </a:extLst>
          </p:cNvPr>
          <p:cNvGrpSpPr/>
          <p:nvPr/>
        </p:nvGrpSpPr>
        <p:grpSpPr>
          <a:xfrm>
            <a:off x="4735338" y="3806871"/>
            <a:ext cx="1650570" cy="1809280"/>
            <a:chOff x="4735338" y="3806871"/>
            <a:chExt cx="1650570" cy="1809280"/>
          </a:xfrm>
        </p:grpSpPr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EC724DD0-445C-413C-A9CA-364D125F4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338" y="3806871"/>
              <a:ext cx="1650570" cy="1809280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179" y="46"/>
                </a:cxn>
                <a:cxn ang="0">
                  <a:pos x="221" y="24"/>
                </a:cxn>
                <a:cxn ang="0">
                  <a:pos x="219" y="89"/>
                </a:cxn>
                <a:cxn ang="0">
                  <a:pos x="236" y="84"/>
                </a:cxn>
                <a:cxn ang="0">
                  <a:pos x="258" y="93"/>
                </a:cxn>
                <a:cxn ang="0">
                  <a:pos x="268" y="116"/>
                </a:cxn>
                <a:cxn ang="0">
                  <a:pos x="258" y="138"/>
                </a:cxn>
                <a:cxn ang="0">
                  <a:pos x="236" y="148"/>
                </a:cxn>
                <a:cxn ang="0">
                  <a:pos x="218" y="142"/>
                </a:cxn>
                <a:cxn ang="0">
                  <a:pos x="218" y="176"/>
                </a:cxn>
                <a:cxn ang="0">
                  <a:pos x="0" y="294"/>
                </a:cxn>
                <a:cxn ang="0">
                  <a:pos x="52" y="48"/>
                </a:cxn>
                <a:cxn ang="0">
                  <a:pos x="77" y="39"/>
                </a:cxn>
                <a:cxn ang="0">
                  <a:pos x="77" y="43"/>
                </a:cxn>
                <a:cxn ang="0">
                  <a:pos x="86" y="65"/>
                </a:cxn>
                <a:cxn ang="0">
                  <a:pos x="109" y="75"/>
                </a:cxn>
                <a:cxn ang="0">
                  <a:pos x="131" y="65"/>
                </a:cxn>
                <a:cxn ang="0">
                  <a:pos x="141" y="43"/>
                </a:cxn>
                <a:cxn ang="0">
                  <a:pos x="131" y="20"/>
                </a:cxn>
                <a:cxn ang="0">
                  <a:pos x="131" y="20"/>
                </a:cxn>
                <a:cxn ang="0">
                  <a:pos x="189" y="0"/>
                </a:cxn>
              </a:cxnLst>
              <a:rect l="0" t="0" r="r" b="b"/>
              <a:pathLst>
                <a:path w="268" h="294">
                  <a:moveTo>
                    <a:pt x="189" y="0"/>
                  </a:moveTo>
                  <a:cubicBezTo>
                    <a:pt x="179" y="46"/>
                    <a:pt x="179" y="46"/>
                    <a:pt x="179" y="46"/>
                  </a:cubicBezTo>
                  <a:cubicBezTo>
                    <a:pt x="221" y="24"/>
                    <a:pt x="221" y="24"/>
                    <a:pt x="221" y="24"/>
                  </a:cubicBezTo>
                  <a:cubicBezTo>
                    <a:pt x="219" y="89"/>
                    <a:pt x="219" y="89"/>
                    <a:pt x="219" y="89"/>
                  </a:cubicBezTo>
                  <a:cubicBezTo>
                    <a:pt x="224" y="86"/>
                    <a:pt x="230" y="84"/>
                    <a:pt x="236" y="84"/>
                  </a:cubicBezTo>
                  <a:cubicBezTo>
                    <a:pt x="245" y="84"/>
                    <a:pt x="252" y="87"/>
                    <a:pt x="258" y="93"/>
                  </a:cubicBezTo>
                  <a:cubicBezTo>
                    <a:pt x="265" y="99"/>
                    <a:pt x="268" y="107"/>
                    <a:pt x="268" y="116"/>
                  </a:cubicBezTo>
                  <a:cubicBezTo>
                    <a:pt x="268" y="125"/>
                    <a:pt x="265" y="132"/>
                    <a:pt x="258" y="138"/>
                  </a:cubicBezTo>
                  <a:cubicBezTo>
                    <a:pt x="252" y="144"/>
                    <a:pt x="245" y="148"/>
                    <a:pt x="236" y="148"/>
                  </a:cubicBezTo>
                  <a:cubicBezTo>
                    <a:pt x="229" y="148"/>
                    <a:pt x="224" y="146"/>
                    <a:pt x="218" y="142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40"/>
                    <a:pt x="77" y="42"/>
                    <a:pt x="77" y="43"/>
                  </a:cubicBezTo>
                  <a:cubicBezTo>
                    <a:pt x="77" y="52"/>
                    <a:pt x="80" y="59"/>
                    <a:pt x="86" y="65"/>
                  </a:cubicBezTo>
                  <a:cubicBezTo>
                    <a:pt x="92" y="71"/>
                    <a:pt x="100" y="75"/>
                    <a:pt x="109" y="75"/>
                  </a:cubicBezTo>
                  <a:cubicBezTo>
                    <a:pt x="118" y="75"/>
                    <a:pt x="125" y="71"/>
                    <a:pt x="131" y="65"/>
                  </a:cubicBezTo>
                  <a:cubicBezTo>
                    <a:pt x="137" y="59"/>
                    <a:pt x="141" y="52"/>
                    <a:pt x="141" y="43"/>
                  </a:cubicBezTo>
                  <a:cubicBezTo>
                    <a:pt x="141" y="34"/>
                    <a:pt x="137" y="26"/>
                    <a:pt x="131" y="20"/>
                  </a:cubicBezTo>
                  <a:cubicBezTo>
                    <a:pt x="131" y="20"/>
                    <a:pt x="131" y="20"/>
                    <a:pt x="131" y="20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0070C0"/>
            </a:solidFill>
            <a:ln w="19050">
              <a:noFill/>
              <a:round/>
              <a:headEnd/>
              <a:tailEnd/>
            </a:ln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2399" dirty="0">
                <a:solidFill>
                  <a:srgbClr val="FFFFFF"/>
                </a:solidFill>
                <a:latin typeface="印品黑体" panose="00000500000000000000" pitchFamily="2" charset="-122"/>
                <a:cs typeface="+mn-ea"/>
                <a:sym typeface="+mn-lt"/>
              </a:endParaRPr>
            </a:p>
          </p:txBody>
        </p:sp>
        <p:pic>
          <p:nvPicPr>
            <p:cNvPr id="3" name="Imagem 2" descr="Desenho de um círculo&#10;&#10;Descrição gerada automaticamente com confiança média">
              <a:extLst>
                <a:ext uri="{FF2B5EF4-FFF2-40B4-BE49-F238E27FC236}">
                  <a16:creationId xmlns:a16="http://schemas.microsoft.com/office/drawing/2014/main" id="{58C695CD-B552-44C0-AD63-9DA69168E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069" b="93103" l="10000" r="90000">
                          <a14:foregroundMark x1="16000" y1="2069" x2="48667" y2="73276"/>
                          <a14:foregroundMark x1="48667" y1="73276" x2="62667" y2="80000"/>
                          <a14:foregroundMark x1="62667" y1="80000" x2="72889" y2="70000"/>
                          <a14:foregroundMark x1="72889" y1="70000" x2="75111" y2="61552"/>
                          <a14:foregroundMark x1="18222" y1="8103" x2="55667" y2="20862"/>
                          <a14:foregroundMark x1="55667" y1="20862" x2="59000" y2="38103"/>
                          <a14:foregroundMark x1="59000" y1="38103" x2="59111" y2="43103"/>
                          <a14:foregroundMark x1="17667" y1="4138" x2="71444" y2="7586"/>
                          <a14:foregroundMark x1="71444" y1="7586" x2="75333" y2="17931"/>
                          <a14:foregroundMark x1="75333" y1="17931" x2="72000" y2="92069"/>
                          <a14:foregroundMark x1="72000" y1="92069" x2="66889" y2="96207"/>
                          <a14:foregroundMark x1="66889" y1="96207" x2="19444" y2="91034"/>
                          <a14:foregroundMark x1="19444" y1="91034" x2="15000" y2="39655"/>
                          <a14:foregroundMark x1="15000" y1="39655" x2="18111" y2="11034"/>
                          <a14:foregroundMark x1="18111" y1="11034" x2="18000" y2="7759"/>
                          <a14:foregroundMark x1="45000" y1="14655" x2="43222" y2="44828"/>
                          <a14:foregroundMark x1="59222" y1="10000" x2="66000" y2="39483"/>
                          <a14:foregroundMark x1="34222" y1="65517" x2="45333" y2="73448"/>
                          <a14:foregroundMark x1="56444" y1="50862" x2="50889" y2="66552"/>
                          <a14:foregroundMark x1="49333" y1="71552" x2="56556" y2="90000"/>
                          <a14:foregroundMark x1="73444" y1="83448" x2="70778" y2="92759"/>
                          <a14:foregroundMark x1="70778" y1="92759" x2="60444" y2="93103"/>
                          <a14:foregroundMark x1="28667" y1="19138" x2="26889" y2="41379"/>
                          <a14:foregroundMark x1="29333" y1="21034" x2="35111" y2="32414"/>
                          <a14:foregroundMark x1="32444" y1="38103" x2="27222" y2="67069"/>
                          <a14:foregroundMark x1="47111" y1="41724" x2="45222" y2="63793"/>
                          <a14:foregroundMark x1="45222" y1="63793" x2="72111" y2="53448"/>
                          <a14:foregroundMark x1="72111" y1="53448" x2="45667" y2="54483"/>
                          <a14:foregroundMark x1="45667" y1="54483" x2="38444" y2="66724"/>
                          <a14:foregroundMark x1="38444" y1="66724" x2="26889" y2="76552"/>
                          <a14:foregroundMark x1="26889" y1="76552" x2="28000" y2="76207"/>
                          <a14:foregroundMark x1="25444" y1="43448" x2="28667" y2="83103"/>
                          <a14:foregroundMark x1="40556" y1="79310" x2="40556" y2="79310"/>
                          <a14:foregroundMark x1="42000" y1="73793" x2="44000" y2="78103"/>
                          <a14:foregroundMark x1="43556" y1="78103" x2="36444" y2="77069"/>
                          <a14:foregroundMark x1="47333" y1="46207" x2="65889" y2="42759"/>
                          <a14:foregroundMark x1="65889" y1="42759" x2="62111" y2="781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103" y="4346480"/>
              <a:ext cx="940808" cy="606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186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8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8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8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8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6bfb3d7513a1bb16be227e9309c302a149f717c"/>
  <p:tag name="ISPRING_ULTRA_SCORM_COURSE_ID" val="6915DE7E-FA34-4291-8C29-E54901338944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Ha4w0R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Ha4w0R7BdOSwAEAANoDAAAPAAAAAAAAAAEAAAAAAAAAAABub25lL3BsYXllci54bWxQSwUGAAAAAAEAAQA9AAAA7QEAAAAA"/>
  <p:tag name="ISPRING_PRESENTATION_TITLE" val="时尚科技感宇宙星空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718</Words>
  <Application>Microsoft Office PowerPoint</Application>
  <PresentationFormat>Widescreen</PresentationFormat>
  <Paragraphs>144</Paragraphs>
  <Slides>22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2" baseType="lpstr">
      <vt:lpstr>等线</vt:lpstr>
      <vt:lpstr>微软雅黑</vt:lpstr>
      <vt:lpstr>Arial</vt:lpstr>
      <vt:lpstr>Arial Rounded MT Bold</vt:lpstr>
      <vt:lpstr>Calibri</vt:lpstr>
      <vt:lpstr>Gill Sans</vt:lpstr>
      <vt:lpstr>Roboto</vt:lpstr>
      <vt:lpstr>Wingdings</vt:lpstr>
      <vt:lpstr>印品黑体</vt:lpstr>
      <vt:lpstr>Office 主题​​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时尚科技感宇宙星空PPT模板</dc:title>
  <dc:creator>Administrator</dc:creator>
  <cp:lastModifiedBy>CacaPescarolo</cp:lastModifiedBy>
  <cp:revision>361</cp:revision>
  <dcterms:created xsi:type="dcterms:W3CDTF">2016-04-07T00:30:45Z</dcterms:created>
  <dcterms:modified xsi:type="dcterms:W3CDTF">2021-06-07T18:27:14Z</dcterms:modified>
</cp:coreProperties>
</file>