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2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44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2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34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7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79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6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6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E85412-1B24-49FB-863C-CFD55C590BE3}"/>
              </a:ext>
            </a:extLst>
          </p:cNvPr>
          <p:cNvSpPr txBox="1"/>
          <p:nvPr/>
        </p:nvSpPr>
        <p:spPr>
          <a:xfrm>
            <a:off x="2961564" y="1903736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ESTEJA ONDE SEU CLIENTE ESTÁ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D814E8-10FE-4C83-8E1F-587C5D403413}"/>
              </a:ext>
            </a:extLst>
          </p:cNvPr>
          <p:cNvSpPr txBox="1"/>
          <p:nvPr/>
        </p:nvSpPr>
        <p:spPr>
          <a:xfrm>
            <a:off x="2286000" y="72088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SE VOCÊ CHEGOU ATÉ AQUI, É PORQUE PRECISA VENDER MAIS</a:t>
            </a:r>
          </a:p>
        </p:txBody>
      </p:sp>
    </p:spTree>
    <p:extLst>
      <p:ext uri="{BB962C8B-B14F-4D97-AF65-F5344CB8AC3E}">
        <p14:creationId xmlns:p14="http://schemas.microsoft.com/office/powerpoint/2010/main" val="51841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E85412-1B24-49FB-863C-CFD55C590BE3}"/>
              </a:ext>
            </a:extLst>
          </p:cNvPr>
          <p:cNvSpPr txBox="1"/>
          <p:nvPr/>
        </p:nvSpPr>
        <p:spPr>
          <a:xfrm>
            <a:off x="2671549" y="217184"/>
            <a:ext cx="3800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 i="0" cap="all">
                <a:effectLst/>
                <a:latin typeface="Roboto" panose="02000000000000000000" pitchFamily="2" charset="0"/>
              </a:defRPr>
            </a:lvl1pPr>
          </a:lstStyle>
          <a:p>
            <a:r>
              <a:rPr lang="pt-BR" dirty="0"/>
              <a:t>ESTEJA ONDE SEU CLIENTE ESTÁ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D814E8-10FE-4C83-8E1F-587C5D403413}"/>
              </a:ext>
            </a:extLst>
          </p:cNvPr>
          <p:cNvSpPr txBox="1"/>
          <p:nvPr/>
        </p:nvSpPr>
        <p:spPr>
          <a:xfrm>
            <a:off x="2286000" y="7754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SE VOCÊ CHEGOU ATÉ AQUI, É PORQUE PRECISA VENDER MAIS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B661DF-B06E-4DB6-ABB5-26260747F7AF}"/>
              </a:ext>
            </a:extLst>
          </p:cNvPr>
          <p:cNvSpPr txBox="1"/>
          <p:nvPr/>
        </p:nvSpPr>
        <p:spPr>
          <a:xfrm>
            <a:off x="1932295" y="2025683"/>
            <a:ext cx="568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ALAVANQUE SUAS VENDAS ATRAVÉS DE UM MÉTODO DE VENDAS ATRAVÉS DA INTERNET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AF5B49-4E24-4B5A-A9EA-CB55E5851596}"/>
              </a:ext>
            </a:extLst>
          </p:cNvPr>
          <p:cNvSpPr txBox="1"/>
          <p:nvPr/>
        </p:nvSpPr>
        <p:spPr>
          <a:xfrm>
            <a:off x="1473959" y="2906555"/>
            <a:ext cx="40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 método é formado por 5 pilares: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7372C0-1EEF-469B-A5B6-E08F7341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67" y="3346270"/>
            <a:ext cx="5933363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4D814E8-10FE-4C83-8E1F-587C5D403413}"/>
              </a:ext>
            </a:extLst>
          </p:cNvPr>
          <p:cNvSpPr txBox="1"/>
          <p:nvPr/>
        </p:nvSpPr>
        <p:spPr>
          <a:xfrm>
            <a:off x="2286000" y="7754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Onde seu anúncios poderão aparecer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661260-1919-4124-93E6-60250EF2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40" y="1359236"/>
            <a:ext cx="6197919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4D814E8-10FE-4C83-8E1F-587C5D403413}"/>
              </a:ext>
            </a:extLst>
          </p:cNvPr>
          <p:cNvSpPr txBox="1"/>
          <p:nvPr/>
        </p:nvSpPr>
        <p:spPr>
          <a:xfrm>
            <a:off x="2286000" y="7754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Trabalhamos com transparência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5D0F0E-A443-4025-AD94-8CEF722C9F36}"/>
              </a:ext>
            </a:extLst>
          </p:cNvPr>
          <p:cNvSpPr txBox="1"/>
          <p:nvPr/>
        </p:nvSpPr>
        <p:spPr>
          <a:xfrm>
            <a:off x="2286000" y="16239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Mas o que isso significa?</a:t>
            </a:r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id="{1B5FB60F-9E20-4437-9295-65BE9150CDAA}"/>
              </a:ext>
            </a:extLst>
          </p:cNvPr>
          <p:cNvSpPr>
            <a:spLocks/>
          </p:cNvSpPr>
          <p:nvPr/>
        </p:nvSpPr>
        <p:spPr bwMode="auto">
          <a:xfrm>
            <a:off x="955343" y="2314187"/>
            <a:ext cx="7078397" cy="1228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SIGNIFICA QUE </a:t>
            </a:r>
            <a:r>
              <a:rPr lang="pt-BR" sz="2000" b="1" kern="0" dirty="0">
                <a:solidFill>
                  <a:srgbClr val="D19B42"/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TODOS</a:t>
            </a: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 OS </a:t>
            </a:r>
            <a:r>
              <a:rPr lang="pt-BR" sz="2000" b="1" kern="0" dirty="0">
                <a:solidFill>
                  <a:srgbClr val="D19B42"/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DADOS</a:t>
            </a: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TAIS COMO: PIXELS, HISTÓRICOS, CAMPANHAS, CRIATIVOS OU SEJA TUDO </a:t>
            </a:r>
            <a:r>
              <a:rPr lang="pt-BR" sz="2000" b="1" kern="0" dirty="0" err="1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TUDO</a:t>
            </a: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 O QUE É FEITO PARA VOCÊ É SEU, FICA PARA VOCÊ, INDEPENDENTE DE ESTAR CONOSCO OU NÃO!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印品黑体" panose="00000500000000000000" pitchFamily="2" charset="-122"/>
              <a:cs typeface="Gill Sans" charset="0"/>
              <a:sym typeface="Lato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27364C-F145-4EA2-91FE-394A0783479F}"/>
              </a:ext>
            </a:extLst>
          </p:cNvPr>
          <p:cNvSpPr txBox="1"/>
          <p:nvPr/>
        </p:nvSpPr>
        <p:spPr>
          <a:xfrm>
            <a:off x="914521" y="4079854"/>
            <a:ext cx="73149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cap="all" dirty="0">
                <a:effectLst/>
                <a:latin typeface="Roboto" panose="02000000000000000000" pitchFamily="2" charset="0"/>
              </a:rPr>
              <a:t>Significa que trabalhamos dentro do seu gerenciador de negócios e que todos os dados, todas as informações ficam neles.</a:t>
            </a:r>
          </a:p>
          <a:p>
            <a:pPr algn="just"/>
            <a:r>
              <a:rPr lang="pt-BR" b="1" cap="all" dirty="0">
                <a:latin typeface="Roboto" panose="02000000000000000000" pitchFamily="2" charset="0"/>
              </a:rPr>
              <a:t>Não trabalhamos como a maioria trabalha, segurando todas as informações e vantagens para eles.</a:t>
            </a:r>
            <a:endParaRPr lang="pt-BR" b="1" i="0" cap="all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2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B99D2A-36A9-4F4C-99FA-725AC522C24C}"/>
              </a:ext>
            </a:extLst>
          </p:cNvPr>
          <p:cNvSpPr txBox="1"/>
          <p:nvPr/>
        </p:nvSpPr>
        <p:spPr>
          <a:xfrm>
            <a:off x="1470546" y="707240"/>
            <a:ext cx="620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O que sua empresa pode ganhar com um marketing que funciona?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E8A473-6CFA-4DC6-AE04-CCC4BF178730}"/>
              </a:ext>
            </a:extLst>
          </p:cNvPr>
          <p:cNvSpPr txBox="1"/>
          <p:nvPr/>
        </p:nvSpPr>
        <p:spPr>
          <a:xfrm>
            <a:off x="1651378" y="1883391"/>
            <a:ext cx="6332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dirty="0"/>
              <a:t>Planejamento</a:t>
            </a:r>
          </a:p>
          <a:p>
            <a:pPr marL="342900" indent="-342900">
              <a:buAutoNum type="arabicParenR"/>
            </a:pPr>
            <a:r>
              <a:rPr lang="pt-BR" dirty="0"/>
              <a:t>Saber para onde seu dinheiro está indo.</a:t>
            </a:r>
          </a:p>
          <a:p>
            <a:pPr marL="342900" indent="-342900">
              <a:buFontTx/>
              <a:buAutoNum type="arabicParenR"/>
            </a:pPr>
            <a:r>
              <a:rPr lang="pt-BR" b="1" i="0" dirty="0">
                <a:solidFill>
                  <a:srgbClr val="333333"/>
                </a:solidFill>
                <a:effectLst/>
                <a:latin typeface="inherit"/>
              </a:rPr>
              <a:t>Alinhar os objetivos do cliente e criação de metas (Vendas, Leads, Faturamento, ROI).</a:t>
            </a:r>
            <a:endParaRPr lang="pt-BR" b="1" i="0" dirty="0">
              <a:solidFill>
                <a:srgbClr val="333333"/>
              </a:solidFill>
              <a:effectLst/>
              <a:latin typeface="Montserrat" panose="02000505000000020004" pitchFamily="2" charset="0"/>
            </a:endParaRPr>
          </a:p>
          <a:p>
            <a:pPr marL="342900" indent="-342900">
              <a:buAutoNum type="arabicParenR"/>
            </a:pPr>
            <a:r>
              <a:rPr lang="pt-BR" dirty="0"/>
              <a:t> </a:t>
            </a:r>
            <a:r>
              <a:rPr lang="pt-BR" b="1" i="0" dirty="0">
                <a:solidFill>
                  <a:srgbClr val="333333"/>
                </a:solidFill>
                <a:effectLst/>
                <a:latin typeface="inherit"/>
              </a:rPr>
              <a:t>Criação de Estratégias de divulgação, focadas no objetivo do cliente e tirando o máximo proveito das funcionalidades das ferramentas de tráfego.</a:t>
            </a:r>
            <a:endParaRPr lang="pt-BR" b="1" i="0" dirty="0">
              <a:solidFill>
                <a:srgbClr val="333333"/>
              </a:solidFill>
              <a:effectLst/>
              <a:latin typeface="Montserrat" panose="02000505000000020004" pitchFamily="2" charset="0"/>
            </a:endParaRPr>
          </a:p>
          <a:p>
            <a:pPr marL="342900" indent="-342900">
              <a:buAutoNum type="arabicParenR"/>
            </a:pPr>
            <a:r>
              <a:rPr lang="pt-BR" dirty="0"/>
              <a:t>Previsibilidade das sua vendas</a:t>
            </a:r>
          </a:p>
          <a:p>
            <a:pPr marL="342900" indent="-342900">
              <a:buFontTx/>
              <a:buAutoNum type="arabicParenR"/>
            </a:pPr>
            <a:r>
              <a:rPr lang="pt-BR" b="1" i="0" dirty="0">
                <a:solidFill>
                  <a:srgbClr val="333333"/>
                </a:solidFill>
                <a:effectLst/>
                <a:latin typeface="inherit"/>
              </a:rPr>
              <a:t>Reunião quinzenal para Realinhamento com o cliente sobre os resultados e estratégias utilizados para tomadas de decisão e próximos passos a seguir.</a:t>
            </a:r>
            <a:endParaRPr lang="pt-BR" b="1" i="0" dirty="0">
              <a:solidFill>
                <a:srgbClr val="333333"/>
              </a:solidFill>
              <a:effectLst/>
              <a:latin typeface="Montserrat" panose="02000505000000020004" pitchFamily="2" charset="0"/>
            </a:endParaRPr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71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C727364C-F145-4EA2-91FE-394A0783479F}"/>
              </a:ext>
            </a:extLst>
          </p:cNvPr>
          <p:cNvSpPr txBox="1"/>
          <p:nvPr/>
        </p:nvSpPr>
        <p:spPr>
          <a:xfrm>
            <a:off x="742483" y="1050051"/>
            <a:ext cx="7314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cap="all" dirty="0">
                <a:latin typeface="Roboto" panose="02000000000000000000" pitchFamily="2" charset="0"/>
              </a:rPr>
              <a:t>PERGUNTAS FREQUENTES</a:t>
            </a:r>
          </a:p>
          <a:p>
            <a:pPr algn="just"/>
            <a:endParaRPr lang="pt-BR" b="1" i="0" cap="all" dirty="0"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1" cap="all" dirty="0">
                <a:latin typeface="Roboto" panose="02000000000000000000" pitchFamily="2" charset="0"/>
              </a:rPr>
              <a:t>COPIAR DO SITE     https://viniciusgferreira.com.br/</a:t>
            </a:r>
            <a:endParaRPr lang="pt-BR" b="1" i="0" cap="all" dirty="0">
              <a:effectLst/>
              <a:latin typeface="Roboto" panose="020000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F68DA-A97A-40FA-A8F3-9B337C608C2C}"/>
              </a:ext>
            </a:extLst>
          </p:cNvPr>
          <p:cNvSpPr txBox="1"/>
          <p:nvPr/>
        </p:nvSpPr>
        <p:spPr>
          <a:xfrm>
            <a:off x="464022" y="1965277"/>
            <a:ext cx="6728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Na pergunta do QUANTO CUSTA OS SERVIÇOS?</a:t>
            </a:r>
          </a:p>
          <a:p>
            <a:endParaRPr lang="pt-BR" sz="1200" dirty="0"/>
          </a:p>
          <a:p>
            <a:r>
              <a:rPr lang="pt-BR" sz="1200" dirty="0"/>
              <a:t>Colocar que :</a:t>
            </a:r>
          </a:p>
          <a:p>
            <a:endParaRPr lang="pt-BR" sz="1200" dirty="0"/>
          </a:p>
          <a:p>
            <a:r>
              <a:rPr lang="pt-BR" sz="1200" dirty="0"/>
              <a:t>É feita uma reunião sem compromisso nenhum para entendermos a necessidade do cliente e assim passamos o orçamento para ele.</a:t>
            </a:r>
          </a:p>
          <a:p>
            <a:endParaRPr lang="pt-BR" sz="1200" dirty="0"/>
          </a:p>
          <a:p>
            <a:r>
              <a:rPr lang="pt-BR" sz="1200" dirty="0"/>
              <a:t>Nossos clientes são únicos para nós.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7716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C727364C-F145-4EA2-91FE-394A0783479F}"/>
              </a:ext>
            </a:extLst>
          </p:cNvPr>
          <p:cNvSpPr txBox="1"/>
          <p:nvPr/>
        </p:nvSpPr>
        <p:spPr>
          <a:xfrm>
            <a:off x="742483" y="1050051"/>
            <a:ext cx="731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cap="all" dirty="0">
                <a:effectLst/>
                <a:latin typeface="Roboto" panose="02000000000000000000" pitchFamily="2" charset="0"/>
              </a:rPr>
              <a:t>O que nossos clientes dizem: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F68DA-A97A-40FA-A8F3-9B337C608C2C}"/>
              </a:ext>
            </a:extLst>
          </p:cNvPr>
          <p:cNvSpPr txBox="1"/>
          <p:nvPr/>
        </p:nvSpPr>
        <p:spPr>
          <a:xfrm>
            <a:off x="464023" y="1733905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Suzete Almeida</a:t>
            </a:r>
            <a:br>
              <a:rPr lang="pt-BR" sz="1200" dirty="0"/>
            </a:br>
            <a:r>
              <a:rPr lang="pt-BR" sz="1200" dirty="0"/>
              <a:t>(Empresária)</a:t>
            </a:r>
          </a:p>
          <a:p>
            <a:endParaRPr lang="pt-BR" sz="1200" dirty="0"/>
          </a:p>
          <a:p>
            <a:r>
              <a:rPr lang="pt-BR" sz="1200" dirty="0"/>
              <a:t>Eu havia trabalhado com uma agência de marketing, e todos os dados ficaram com a agência.</a:t>
            </a:r>
          </a:p>
          <a:p>
            <a:r>
              <a:rPr lang="pt-BR" sz="1200" dirty="0"/>
              <a:t>Eu não tive o direito de pegar meu públicos, meus pixel e não via aonde meu dinheiro estava indo.</a:t>
            </a:r>
          </a:p>
          <a:p>
            <a:r>
              <a:rPr lang="pt-BR" sz="1200" dirty="0"/>
              <a:t>Mas agora com a SCOP tudo o que eles fazem eu tenho o acesso a tudo e além disso eles me passam um relatório de tudo.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682D1D-BF00-4912-9E14-D9968FC54002}"/>
              </a:ext>
            </a:extLst>
          </p:cNvPr>
          <p:cNvSpPr txBox="1"/>
          <p:nvPr/>
        </p:nvSpPr>
        <p:spPr>
          <a:xfrm>
            <a:off x="5022377" y="1798986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Mirelle</a:t>
            </a:r>
            <a:r>
              <a:rPr lang="pt-BR" sz="1200" dirty="0"/>
              <a:t> Costa</a:t>
            </a:r>
            <a:br>
              <a:rPr lang="pt-BR" sz="1200" dirty="0"/>
            </a:br>
            <a:r>
              <a:rPr lang="pt-BR" sz="1200" dirty="0"/>
              <a:t>(Cirurgiã Dentista)</a:t>
            </a:r>
          </a:p>
          <a:p>
            <a:endParaRPr lang="pt-BR" sz="1200" dirty="0"/>
          </a:p>
          <a:p>
            <a:r>
              <a:rPr lang="pt-BR" sz="1200" dirty="0"/>
              <a:t>O pessoal da </a:t>
            </a:r>
            <a:r>
              <a:rPr lang="pt-BR" sz="1200" dirty="0" err="1"/>
              <a:t>Scop</a:t>
            </a:r>
            <a:r>
              <a:rPr lang="pt-BR" sz="1200" dirty="0"/>
              <a:t> Assessoria são super atenciosos, prestativos, sempre prontos a tirar todas as nossas dúvidas e acima de tudo nossas vendas triplicaram depois que começamos a trabalhar com eles. </a:t>
            </a:r>
          </a:p>
          <a:p>
            <a:r>
              <a:rPr lang="pt-BR" sz="1200" dirty="0"/>
              <a:t>Já estamos com eles a quase dois anos.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787F79-6093-43DF-B1C0-3610828DDB92}"/>
              </a:ext>
            </a:extLst>
          </p:cNvPr>
          <p:cNvSpPr txBox="1"/>
          <p:nvPr/>
        </p:nvSpPr>
        <p:spPr>
          <a:xfrm>
            <a:off x="464023" y="398742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Paulo </a:t>
            </a:r>
            <a:r>
              <a:rPr lang="pt-BR" sz="1200" dirty="0" err="1"/>
              <a:t>Franciquinho</a:t>
            </a:r>
            <a:endParaRPr lang="pt-BR" sz="1200" dirty="0"/>
          </a:p>
          <a:p>
            <a:r>
              <a:rPr lang="pt-BR" sz="1200" dirty="0"/>
              <a:t>(Empresário)</a:t>
            </a:r>
          </a:p>
          <a:p>
            <a:endParaRPr lang="pt-BR" sz="1200" dirty="0"/>
          </a:p>
          <a:p>
            <a:r>
              <a:rPr lang="pt-BR" sz="1200" dirty="0"/>
              <a:t>Tenho uma loja de tintas e achei que isso não era para mim, mas me enganei quando contratei a assessoria e obtive os resultados.</a:t>
            </a:r>
          </a:p>
          <a:p>
            <a:r>
              <a:rPr lang="pt-BR" sz="1200" dirty="0"/>
              <a:t>Claro que não é no outro dia que a coisa funciona, mas pode ter certeza que funciona e muito bem.</a:t>
            </a:r>
          </a:p>
          <a:p>
            <a:r>
              <a:rPr lang="pt-BR" sz="1200" dirty="0"/>
              <a:t>Eles são muito transparentes.</a:t>
            </a:r>
          </a:p>
        </p:txBody>
      </p:sp>
    </p:spTree>
    <p:extLst>
      <p:ext uri="{BB962C8B-B14F-4D97-AF65-F5344CB8AC3E}">
        <p14:creationId xmlns:p14="http://schemas.microsoft.com/office/powerpoint/2010/main" val="3612141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471</Words>
  <Application>Microsoft Office PowerPoint</Application>
  <PresentationFormat>Apresentação na tela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Montserrat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CacaPescarolo</dc:creator>
  <cp:lastModifiedBy>CacaPescarolo</cp:lastModifiedBy>
  <cp:revision>25</cp:revision>
  <dcterms:created xsi:type="dcterms:W3CDTF">2021-06-07T19:04:53Z</dcterms:created>
  <dcterms:modified xsi:type="dcterms:W3CDTF">2021-06-07T19:58:54Z</dcterms:modified>
</cp:coreProperties>
</file>