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B07EC-9C3C-1A1F-4FD7-7F583447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B4070-90E8-4980-8EC4-77763A07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1DFFA-3A02-91B5-883C-4883A5A9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7BEE61-5481-AC2E-6A01-9B8D32F8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2FF35-5596-F20B-E0F0-FB5C68EC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ED321-D2D8-D617-3BDD-C6E8A099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D1898-1C38-DC18-66FA-F6E098E6F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33A53-436F-E297-9BE1-91E5CACC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47466-4E8B-6D62-0542-78A2C4DB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A8C5D-9500-F37A-339C-2F009AF2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2BCC81-DA98-B517-4CD0-09B5F103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C776EE-5D54-40FB-31D7-4ABB2E2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9B6AA-C853-8130-4420-41A5F4B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29B1B-B93F-A55D-C41F-6A673E0C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31E6F-D79A-6C18-E070-2DEF0E0B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93CD3-1FE8-6CDA-CB53-A9E91A77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38C67-CF91-E160-A399-EC86E65F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61864-AFEB-4269-EB4B-963CD0D8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16AF0-F254-01B3-959E-59B9C357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B0F5B-7E51-283A-665B-37D71CE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EFE9A-E1B4-02FA-969C-F0B5865D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C05E59-2903-F9F7-9150-BE97DE33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9A5EA-AC00-2A1E-8765-A0DA228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37845-5178-56AE-61D7-B896E39B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7E67B-5C76-1D9E-BA06-4CE67E56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8ED77-1F9D-87A6-99FD-FDD062B6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FC7CA-047A-4A71-03FB-4EC5347FF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7FFF87-A7D0-A8A2-D428-C40E6340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E72653-C120-E79A-18EF-533AE62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3DC55-0CD4-2B01-75FF-A47B53C8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ECA220-9034-69E0-A6B5-92FD4996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1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72AF-00C4-31BC-27B7-7ED3752D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1AB57-7CE7-66F4-556B-E1079F14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F62AF-8B5D-37B7-4349-B39EA4CA1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782348-A11C-7E49-66CA-FC702EEC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8096B-3119-ED81-892D-1FEF81AC1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91651C-2B08-27B9-A6A0-0E68007A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9F401B-7E34-FFCF-6EB8-C9F2098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4BD775-E375-EBC6-7E14-51FE0120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1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792D-EE00-E4A8-3B81-F20AC74B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046758-73E3-2DE1-5221-AF68329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9BC6A-9A57-D05D-8D66-190BA4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62D7D2-A1E3-B2A2-CAA4-FBA460BD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C6BF3E-470C-D6F8-0ABA-2942DCB7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3BA08-B7A0-8208-BFD6-203AC700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E0A187-221C-EC2C-62A5-D984C91E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078F2-DA9E-379A-CA8F-07460EF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F6D86-4D37-7A42-7D64-B419F386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E2B5E1-8B96-2E44-D670-C6F5E585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B52B8-DE9C-1609-FA84-8DB3FF8F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16DAD-3D15-FA0D-2B1B-D5346CD0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CFC671-7858-6C03-B008-CD97426F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7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1A5E-5692-C892-8EC4-38A67465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E7EE8-5A7B-50BC-3EDD-4C4286D4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D382FA-CCC7-3F1F-32BC-9ED70DB6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D25E4-B622-5781-7B1B-48E5E8D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64F38-63BF-F85C-99AD-C84FC28F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651B1F-E7E0-64F9-1F4F-172F8C7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4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9957DD-FB76-8810-FA2B-2D2369DC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CC2DE-5B06-121D-3CDC-086D0FFC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77751-8BC4-9A59-F936-84D88DA6E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A1FE-3613-449C-BF94-77F3194647E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B923-8B0D-ECB4-EB83-FE30A0EA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34AC1-BE55-62EF-00A6-CB85EDD72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71CB-1E7F-4820-8A87-53F982CCD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948D-696D-5037-48E0-1BAB4F831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BONDADE DE DEUS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14928-4A55-7E90-B601-1BE7E9FA7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PAULO </a:t>
            </a:r>
            <a:r>
              <a:rPr lang="pt-BR" b="1">
                <a:latin typeface="Arial Black" panose="020B0A04020102020204" pitchFamily="34" charset="0"/>
              </a:rPr>
              <a:t>CÉSAR BARUK </a:t>
            </a:r>
            <a:endParaRPr lang="pt-BR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3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86C89-48D2-B7A5-E0D1-6F33B13D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" y="1102660"/>
            <a:ext cx="12003741" cy="586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ME RENDO A TI, TE DOU O MEU SER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ENTREGO TUDO A TI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BONDADE ME SEGUIRÁ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ME SEGUIRÁ, SENHOR</a:t>
            </a:r>
          </a:p>
        </p:txBody>
      </p:sp>
    </p:spTree>
    <p:extLst>
      <p:ext uri="{BB962C8B-B14F-4D97-AF65-F5344CB8AC3E}">
        <p14:creationId xmlns:p14="http://schemas.microsoft.com/office/powerpoint/2010/main" val="229673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94995-99DD-07E6-5B5C-B6BB81B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" y="1532964"/>
            <a:ext cx="12003741" cy="402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BONDADE ME SEGUIRÁ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ME SEGUIRÁ, SENHOR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BONDADE ME SEGUIRÁ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ME SEGUIRÁ, SENHOR</a:t>
            </a:r>
          </a:p>
          <a:p>
            <a:pPr marL="0" indent="0">
              <a:buNone/>
            </a:pP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201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1ED5B-B411-E9E3-0FF4-E5CF1A48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" y="1246094"/>
            <a:ext cx="12003741" cy="5997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ME RENDO A TI, TE DOU O MEU SER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ENTREGO TUDO A TI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BONDADE ME SEGUIRÁ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ME SEGUIRÁ, SENHOR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0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1F151-D0E6-F7E7-C399-BF2B39DA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466164"/>
            <a:ext cx="11797552" cy="639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ÉS FIEL EM TODO TEMPO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EM TODO TEMPO TU ÉS TÃO, TÃO BOM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COM TODO FÔLEGO QUE TENHO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33318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F0B0A-5097-2363-0CDF-9C74266F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667296"/>
            <a:ext cx="11591364" cy="531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TE AMO, DEUS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GRAÇA NUNCA FALHA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TODOS OS DIAS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ESTOU EM TUAS MÃOS</a:t>
            </a:r>
          </a:p>
        </p:txBody>
      </p:sp>
    </p:spTree>
    <p:extLst>
      <p:ext uri="{BB962C8B-B14F-4D97-AF65-F5344CB8AC3E}">
        <p14:creationId xmlns:p14="http://schemas.microsoft.com/office/powerpoint/2010/main" val="39154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1864F-174E-1B2D-07E1-5F5A3B4A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1228165"/>
            <a:ext cx="11851342" cy="491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DESDE QUANDO ME LEVANTO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ATÉ EU ME DEITAR</a:t>
            </a:r>
          </a:p>
          <a:p>
            <a:pPr marL="0" indent="0">
              <a:buNone/>
            </a:pPr>
            <a:r>
              <a:rPr lang="pt-BR" sz="6000" b="1">
                <a:latin typeface="Arial Black" panose="020B0A04020102020204" pitchFamily="34" charset="0"/>
              </a:rPr>
              <a:t>EU CANTAREI </a:t>
            </a:r>
            <a:r>
              <a:rPr lang="pt-BR" sz="6000" b="1" dirty="0">
                <a:latin typeface="Arial Black" panose="020B0A04020102020204" pitchFamily="34" charset="0"/>
              </a:rPr>
              <a:t>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9729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1F151-D0E6-F7E7-C399-BF2B39DA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466164"/>
            <a:ext cx="11797552" cy="639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ÉS FIEL EM TODO TEMPO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EM TODO TEMPO TU ÉS TÃO, TÃO BOM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COM TODO FÔLEGO QUE TENHO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27534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4096B-552B-1879-5376-35D3F02F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08212"/>
            <a:ext cx="11429999" cy="642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DOCE VOZ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QUE ME GUIA EM MEIO AO FOGO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NA ESCURIDÃO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TUA PRESENÇA ME CONFORTA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236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AC545-0FEF-A7A6-D3CE-6CA95CEB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519377"/>
            <a:ext cx="10963835" cy="546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SEI QUE ÉS MEU PAI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QUE AMIGO ÉS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VIVO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223475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1F151-D0E6-F7E7-C399-BF2B39DA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466164"/>
            <a:ext cx="11797552" cy="639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ÉS FIEL EM TODO TEMPO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EM TODO TEMPO TU ÉS TÃO, TÃO BOM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COM TODO FÔLEGO QUE TENHO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40714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1F151-D0E6-F7E7-C399-BF2B39DA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466164"/>
            <a:ext cx="11797552" cy="639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ÉS FIEL EM TODO TEMPO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EM TODO TEMPO TU ÉS TÃO, TÃO BOM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COM TODO FÔLEGO QUE TENHO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EU CANTAREI DA BONDADE DE DEUS</a:t>
            </a:r>
          </a:p>
        </p:txBody>
      </p:sp>
    </p:spTree>
    <p:extLst>
      <p:ext uri="{BB962C8B-B14F-4D97-AF65-F5344CB8AC3E}">
        <p14:creationId xmlns:p14="http://schemas.microsoft.com/office/powerpoint/2010/main" val="56659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F22B5-550F-B454-69EB-4AE71C0F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61" y="591671"/>
            <a:ext cx="10889877" cy="626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600" b="1" dirty="0">
                <a:latin typeface="Arial Black" panose="020B0A04020102020204" pitchFamily="34" charset="0"/>
              </a:rPr>
              <a:t>TUA BONDADE ME SEGUIRÁ</a:t>
            </a:r>
          </a:p>
          <a:p>
            <a:pPr marL="0" indent="0">
              <a:buNone/>
            </a:pPr>
            <a:r>
              <a:rPr lang="pt-BR" sz="6600" b="1" dirty="0">
                <a:latin typeface="Arial Black" panose="020B0A04020102020204" pitchFamily="34" charset="0"/>
              </a:rPr>
              <a:t>ME SEGUIRÁ, SENHOR</a:t>
            </a:r>
          </a:p>
          <a:p>
            <a:pPr marL="0" indent="0">
              <a:buNone/>
            </a:pPr>
            <a:r>
              <a:rPr lang="pt-BR" sz="6600" b="1" dirty="0">
                <a:latin typeface="Arial Black" panose="020B0A04020102020204" pitchFamily="34" charset="0"/>
              </a:rPr>
              <a:t>TUA BONDADDE ME SEGUIRÁ</a:t>
            </a:r>
          </a:p>
          <a:p>
            <a:pPr marL="0" indent="0">
              <a:buNone/>
            </a:pPr>
            <a:r>
              <a:rPr lang="pt-BR" sz="6600" b="1" dirty="0">
                <a:latin typeface="Arial Black" panose="020B0A04020102020204" pitchFamily="34" charset="0"/>
              </a:rPr>
              <a:t>ME SEGUIRÁ, </a:t>
            </a:r>
            <a:r>
              <a:rPr lang="pt-BR" sz="6000" b="1" dirty="0">
                <a:latin typeface="Arial Black" panose="020B0A04020102020204" pitchFamily="34" charset="0"/>
              </a:rPr>
              <a:t>SENHOR</a:t>
            </a:r>
            <a:endParaRPr lang="pt-BR" sz="66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6125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BONDADE DE DEUS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BONDADE DE DEUS</dc:title>
  <dc:creator>Wanderson Almeida</dc:creator>
  <cp:lastModifiedBy>Wanderson Almeida</cp:lastModifiedBy>
  <cp:revision>4</cp:revision>
  <dcterms:created xsi:type="dcterms:W3CDTF">2023-11-26T20:13:37Z</dcterms:created>
  <dcterms:modified xsi:type="dcterms:W3CDTF">2023-12-10T20:17:35Z</dcterms:modified>
</cp:coreProperties>
</file>