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C6135-CF87-A3F5-1A99-5EA29F127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42AF59-80F6-0804-D389-11CDD72E7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977460-6C29-57AE-8743-6930B8A8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AA18-F390-4638-8A10-298889397B90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A4EF97-AF7F-1EC9-D75B-35DD51A5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B93BD8-3996-7EE5-FCD2-6737DE67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C2A0-098D-486A-A667-5D8B9E29B3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19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D7C30-7BD1-E53F-16A9-3114B568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28E559-886F-AFF6-5EF7-502518563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1C1619-191A-8626-C422-F27E7DE2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AA18-F390-4638-8A10-298889397B90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3F9252-BF1A-0760-0F5E-B8C678B7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787A05-20E5-1CEF-0840-49605A63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C2A0-098D-486A-A667-5D8B9E29B3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62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1A5B80-3CBA-1A83-C3ED-8A04580A0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8A670F-8D59-7FC6-8E86-E62312BF8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9020F5-608D-F888-4016-686EFFD3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AA18-F390-4638-8A10-298889397B90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2B455B-1F1C-D670-CFEC-8B0E022C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E73461-33DA-49B6-8D2B-C9C3ADF1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C2A0-098D-486A-A667-5D8B9E29B3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2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95798-7BC4-DE87-D63E-3EA0F96C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CA73D4-8796-72D7-8D11-522598F1C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F8F57A-B0EF-4A08-204B-D4E722E7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AA18-F390-4638-8A10-298889397B90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8DF824-F876-F0B9-F9BE-3389366C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2D0251-66CE-3521-AB31-B46CC69A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C2A0-098D-486A-A667-5D8B9E29B3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31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872A9-DB44-CE0B-39E6-A230A7C99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A25A5A-E7BE-F539-AAAA-635EB92CD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7F2EC3-4DCB-60C1-76D9-0A2BDF7C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AA18-F390-4638-8A10-298889397B90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938DA8-9C4F-E62B-6BD6-EA1AE36C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AA2C6-27DA-E17B-A0FF-A10BB7F5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C2A0-098D-486A-A667-5D8B9E29B3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59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832FA-DB32-A6C6-4BEF-EC9A9E24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E6C9D5-CE14-11D9-7F28-C7D55674B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F52637-C246-ACF5-3403-3472A1936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D70C9B-24AD-04DA-64EE-6E3B3769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AA18-F390-4638-8A10-298889397B90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9CC693-6D42-F0E8-5752-91C55E61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D80E0A-F4CE-A1E6-116F-4B8520DA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C2A0-098D-486A-A667-5D8B9E29B3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10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AB623-DB5D-E6FA-0DD2-64A59CBF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DE412F-69DF-2F1B-48E7-E00DE8C94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8691D7-3023-105C-EB83-21E293380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0C0E01C-D2CB-2524-A3BF-A3D01E565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72C1F3-977E-9A12-1CCA-E98FA514D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7D915B0-8B76-D17B-0AFC-0EF2661F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AA18-F390-4638-8A10-298889397B90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C29889-B040-0B33-FB38-0573381D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37FC72-948A-8DDC-382B-DE2B4A2F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C2A0-098D-486A-A667-5D8B9E29B3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48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6D59A-FDB8-6135-C5CE-D8D55BFA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9F9A32-7A6A-B3E4-C815-BD324C91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AA18-F390-4638-8A10-298889397B90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544DE1F-5A93-96BF-D424-C2ABC516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10FD31-CEE2-3932-3982-0771612D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C2A0-098D-486A-A667-5D8B9E29B3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94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430DAD-0C82-EA97-83EE-D6CAF639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AA18-F390-4638-8A10-298889397B90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717AD7-BE75-F2E7-7E45-26D8A9C4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FB673A-59B9-19F7-DE73-1E675B04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C2A0-098D-486A-A667-5D8B9E29B3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31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2E745-CA89-C972-EBD0-AEB6B6A9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D2343F-6BEC-43A1-DDC6-EF0B0B014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39EFAA-4374-749F-74AB-6959C90A4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E08DF9-0C7D-91A3-F8B7-9F19DBA9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AA18-F390-4638-8A10-298889397B90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DE1291-9A6B-51E0-3EF3-766093FB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CB9DC7-6D9C-19CB-D55D-49D56520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C2A0-098D-486A-A667-5D8B9E29B3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41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504B7-8BB0-DDCA-7FB8-484CE67D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DA71BA-9D3D-BBC9-3F88-D2977C83B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34C02E-3CDB-CECC-C276-12FB1D0DB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871388-54E7-3B7C-7485-87A0C2BD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AA18-F390-4638-8A10-298889397B90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5B7D6E-0D66-99B7-9C3A-B773E595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CF68B0-8BB4-E4B6-102E-F95F63F6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C2A0-098D-486A-A667-5D8B9E29B3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53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979294F-4AAF-B31D-320E-1A1B0D67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FA89A-ED3C-4BEC-51CC-330310B3A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02C9A8-0A1D-2878-6209-31C8CF89B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AA18-F390-4638-8A10-298889397B90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06D74F-A4B8-A41D-6F26-A567BEAEB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2EBDB3-0B0A-DC8E-8FC5-004830C2F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3C2A0-098D-486A-A667-5D8B9E29B3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9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D698F-4C66-C90A-D42A-6EC2C6F6F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2918" y="1492623"/>
            <a:ext cx="6051176" cy="1537728"/>
          </a:xfrm>
        </p:spPr>
        <p:txBody>
          <a:bodyPr>
            <a:normAutofit/>
          </a:bodyPr>
          <a:lstStyle/>
          <a:p>
            <a:r>
              <a:rPr lang="pt-BR" sz="8800" b="1" dirty="0"/>
              <a:t>Me esvaziar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3C076C-8EB8-3070-CE3C-44A8FE96A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9953" y="2936736"/>
            <a:ext cx="3774141" cy="827881"/>
          </a:xfrm>
        </p:spPr>
        <p:txBody>
          <a:bodyPr>
            <a:normAutofit/>
          </a:bodyPr>
          <a:lstStyle/>
          <a:p>
            <a:r>
              <a:rPr lang="pt-BR" sz="4400" dirty="0"/>
              <a:t>Nívea soares</a:t>
            </a:r>
          </a:p>
        </p:txBody>
      </p:sp>
    </p:spTree>
    <p:extLst>
      <p:ext uri="{BB962C8B-B14F-4D97-AF65-F5344CB8AC3E}">
        <p14:creationId xmlns:p14="http://schemas.microsoft.com/office/powerpoint/2010/main" val="1689285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3FB98B-E174-B4B3-D950-78040B7D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" y="0"/>
            <a:ext cx="12147177" cy="606910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0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EU ME ESVAZIO, SENHOR</a:t>
            </a:r>
            <a:br>
              <a:rPr lang="pt-BR" sz="5000" b="1" dirty="0">
                <a:latin typeface="Arial Black" panose="020B0A04020102020204" pitchFamily="34" charset="0"/>
              </a:rPr>
            </a:br>
            <a:r>
              <a:rPr lang="pt-BR" sz="50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ME LEVA EM TEUS BRAÇOS DE AMOR</a:t>
            </a:r>
            <a:br>
              <a:rPr lang="pt-BR" sz="5000" b="1" dirty="0">
                <a:latin typeface="Arial Black" panose="020B0A04020102020204" pitchFamily="34" charset="0"/>
              </a:rPr>
            </a:br>
            <a:r>
              <a:rPr lang="pt-BR" sz="50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EU ME ESVAZIO, SENHOR</a:t>
            </a:r>
            <a:br>
              <a:rPr lang="pt-BR" sz="5000" b="1" dirty="0">
                <a:latin typeface="Arial Black" panose="020B0A04020102020204" pitchFamily="34" charset="0"/>
              </a:rPr>
            </a:br>
            <a:r>
              <a:rPr lang="pt-BR" sz="50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ME LEVA EM TEUS BRAÇOS DE AMOR</a:t>
            </a:r>
            <a:br>
              <a:rPr lang="pt-BR" sz="5000" b="1" dirty="0">
                <a:latin typeface="Arial Black" panose="020B0A04020102020204" pitchFamily="34" charset="0"/>
              </a:rPr>
            </a:br>
            <a:r>
              <a:rPr lang="pt-BR" sz="50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EU ME ESVAZIO, SENHOR</a:t>
            </a:r>
            <a:br>
              <a:rPr lang="pt-BR" sz="5000" b="1" dirty="0">
                <a:latin typeface="Arial Black" panose="020B0A04020102020204" pitchFamily="34" charset="0"/>
              </a:rPr>
            </a:br>
            <a:r>
              <a:rPr lang="pt-BR" sz="50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ME LEVA EM TEUS BRAÇOS DE AMOR</a:t>
            </a:r>
            <a:endParaRPr lang="pt-BR" sz="5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6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3FB98B-E174-B4B3-D950-78040B7D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3" y="349624"/>
            <a:ext cx="11976847" cy="610496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OH, SENHOR, EU ME ESVAZIO DE MIM MESMO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EU ME ESVAZIO DOS MEUS TÍTULOS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EU ME ESVAZIO DA MINHA GLÓRIA, SIM, DEUS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EU ME ESVAZIO DA DOR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EU ME ESVAZIO, SENHOR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75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3FB98B-E174-B4B3-D950-78040B7D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46" y="112059"/>
            <a:ext cx="11784107" cy="6633882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50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EU QUERO ME ESVAZIAR DE MIM</a:t>
            </a:r>
            <a:br>
              <a:rPr lang="pt-BR" sz="5000" b="1" dirty="0">
                <a:latin typeface="Arial Black" panose="020B0A04020102020204" pitchFamily="34" charset="0"/>
              </a:rPr>
            </a:br>
            <a:r>
              <a:rPr lang="pt-BR" sz="50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EU QUERO ME ESVAZIAR DA RELIGIOSIDADE</a:t>
            </a:r>
            <a:br>
              <a:rPr lang="pt-BR" sz="5000" b="1" dirty="0">
                <a:latin typeface="Arial Black" panose="020B0A04020102020204" pitchFamily="34" charset="0"/>
              </a:rPr>
            </a:br>
            <a:r>
              <a:rPr lang="pt-BR" sz="50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EU QUERO ME ESVAZIAR DE MIM</a:t>
            </a:r>
            <a:br>
              <a:rPr lang="pt-BR" sz="5000" b="1" dirty="0">
                <a:latin typeface="Arial Black" panose="020B0A04020102020204" pitchFamily="34" charset="0"/>
              </a:rPr>
            </a:br>
            <a:r>
              <a:rPr lang="pt-BR" sz="50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EU QUERO ME ESVAZIAR DE TODOS OS MEU TÍTULOS</a:t>
            </a:r>
            <a:br>
              <a:rPr lang="pt-BR" sz="5000" b="1" dirty="0">
                <a:latin typeface="Arial Black" panose="020B0A04020102020204" pitchFamily="34" charset="0"/>
              </a:rPr>
            </a:br>
            <a:r>
              <a:rPr lang="pt-BR" sz="50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 DE TUDO O QUE ME AFASTA DE TI, JESUS</a:t>
            </a:r>
            <a:endParaRPr lang="pt-BR" sz="5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34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3FB98B-E174-B4B3-D950-78040B7D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88" y="394447"/>
            <a:ext cx="11932023" cy="639183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0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EU QUERO ME ESVAZIAR DE MIM</a:t>
            </a:r>
            <a:br>
              <a:rPr lang="pt-BR" sz="5000" b="1" dirty="0">
                <a:latin typeface="Arial Black" panose="020B0A04020102020204" pitchFamily="34" charset="0"/>
              </a:rPr>
            </a:br>
            <a:r>
              <a:rPr lang="pt-BR" sz="50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EU QUERO ME ESVAZIAR DAS DORES E DESILUSÕES</a:t>
            </a:r>
            <a:br>
              <a:rPr lang="pt-BR" sz="5000" b="1" dirty="0">
                <a:latin typeface="Arial Black" panose="020B0A04020102020204" pitchFamily="34" charset="0"/>
              </a:rPr>
            </a:br>
            <a:r>
              <a:rPr lang="pt-BR" sz="50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EU QUERO ME ESVAZIAR DE MIM</a:t>
            </a:r>
            <a:br>
              <a:rPr lang="pt-BR" sz="5000" b="1" dirty="0">
                <a:latin typeface="Arial Black" panose="020B0A04020102020204" pitchFamily="34" charset="0"/>
              </a:rPr>
            </a:br>
            <a:r>
              <a:rPr lang="pt-BR" sz="50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EU QUERO ME ESVAZIAR DA PRISÃO DO PASSADO</a:t>
            </a:r>
            <a:br>
              <a:rPr lang="pt-BR" sz="5000" b="1" dirty="0">
                <a:latin typeface="Arial Black" panose="020B0A04020102020204" pitchFamily="34" charset="0"/>
              </a:rPr>
            </a:br>
            <a:r>
              <a:rPr lang="pt-BR" sz="50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 DE TUDO O QUE ME AFASTA DE TI, JESUS</a:t>
            </a:r>
            <a:endParaRPr lang="pt-BR" sz="5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92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3FB98B-E174-B4B3-D950-78040B7D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94" y="869576"/>
            <a:ext cx="11833412" cy="64008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AONDE EU IREI, SENHOR?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POIS SÓ TU TENS AS PALAVRAS DE VIDA ETERNA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ONDE ME ESCONDEREI?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TU ÉS O AR QUE EU RESPIRO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TUA PRESENÇA ME ATRAI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4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3FB98B-E174-B4B3-D950-78040B7D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0" y="170329"/>
            <a:ext cx="12102353" cy="62035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48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ENTÃO, INUNDA-ME COM TEU AMOR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TRANSFORMA-ME COM TEU AMOR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ATRAI MEU CORAÇÃO A TI, SENHOR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MOVE-ME COM TEU AMOR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 USA-ME PRA O TEU LOUVOR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ENSINA-ME A OUVIR O TEU CORAÇÃO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3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3FB98B-E174-B4B3-D950-78040B7D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41" y="206188"/>
            <a:ext cx="11958918" cy="644562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0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EU QUERO ME ESVAZIAR DE MIM</a:t>
            </a:r>
            <a:br>
              <a:rPr lang="pt-BR" sz="5000" b="1" dirty="0">
                <a:latin typeface="Arial Black" panose="020B0A04020102020204" pitchFamily="34" charset="0"/>
              </a:rPr>
            </a:br>
            <a:r>
              <a:rPr lang="pt-BR" sz="50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EU QUERO ME ESVAZIAR DA RELIGIOSIDADE</a:t>
            </a:r>
            <a:br>
              <a:rPr lang="pt-BR" sz="5000" b="1" dirty="0">
                <a:latin typeface="Arial Black" panose="020B0A04020102020204" pitchFamily="34" charset="0"/>
              </a:rPr>
            </a:br>
            <a:r>
              <a:rPr lang="pt-BR" sz="50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EU QUERO ME ESVAZIAR DE MIM</a:t>
            </a:r>
            <a:br>
              <a:rPr lang="pt-BR" sz="5000" b="1" dirty="0">
                <a:latin typeface="Arial Black" panose="020B0A04020102020204" pitchFamily="34" charset="0"/>
              </a:rPr>
            </a:br>
            <a:r>
              <a:rPr lang="pt-BR" sz="50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EU QUERO ME ESVAZIAR DE TODOS OS MEU TÍTULOS</a:t>
            </a:r>
            <a:br>
              <a:rPr lang="pt-BR" sz="5000" b="1" dirty="0">
                <a:latin typeface="Arial Black" panose="020B0A04020102020204" pitchFamily="34" charset="0"/>
              </a:rPr>
            </a:br>
            <a:r>
              <a:rPr lang="pt-BR" sz="50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 DE TUDO O QUE ME AFASTA DE TI, JESUS</a:t>
            </a:r>
            <a:endParaRPr lang="pt-BR" sz="5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0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3FB98B-E174-B4B3-D950-78040B7D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35" y="555812"/>
            <a:ext cx="11752729" cy="606910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48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EU QUERO ME ESVAZIAR DE MIM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EU QUERO ME ESVAZIAR DAS DORES E DESILUSÕES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EU QUERO ME ESVAZIAR DE MIM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EU QUERO ME ESVAZIAR DA PRISÃO DO PASSADO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 DE TUDO O QUE ME AFASTA DE TI, JESUS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0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3FB98B-E174-B4B3-D950-78040B7D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71" y="582705"/>
            <a:ext cx="12057529" cy="621254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0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AONDE EU IREI, SENHOR?</a:t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POIS SÓ TU TENS AS PALAVRAS DE VIDA ETERNA</a:t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ONDE ME ESCONDEREI?</a:t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TU ÉS O AR QUE EU RESPIRO</a:t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TUA PRESENÇA ME ATRAI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29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3FB98B-E174-B4B3-D950-78040B7D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6" y="188260"/>
            <a:ext cx="11976847" cy="66697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48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ENTÃO, INUNDA-ME COM TEU AMOR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TRANSFORMA-ME COM TEU AMOR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ATRAI MEU CORAÇÃO A TI, SENHOR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MOVE-ME COM TEU AMOR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 USA-ME PRA O TEU LOUVOR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ENSINA-ME A OUVIR O TEU CORAÇÃO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7194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399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Tema do Office</vt:lpstr>
      <vt:lpstr>Me esvaziar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esvaziar</dc:title>
  <dc:creator>Wanderson Almeida</dc:creator>
  <cp:lastModifiedBy>Wanderson Almeida</cp:lastModifiedBy>
  <cp:revision>2</cp:revision>
  <dcterms:created xsi:type="dcterms:W3CDTF">2023-03-29T01:55:00Z</dcterms:created>
  <dcterms:modified xsi:type="dcterms:W3CDTF">2023-10-28T22:16:11Z</dcterms:modified>
</cp:coreProperties>
</file>