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07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97B1-DF89-D5CE-C96E-958EB1878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80554-01F9-7A83-57E0-6496D1624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74113-FD09-AC97-89E8-AD9DC4F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41C5B-7532-2108-EFA8-82C032BB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7EB98-DD91-0E24-B97A-081183B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1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1C6F1-7213-97EB-63CF-6297DCF2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22E80-E67F-D568-6253-F1302DB6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30C23-B932-276D-DC21-59FE6F1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3228A-D0B1-3F75-5ED0-4846E184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4E049-0789-9978-55F2-71BD510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7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6D4142-E130-9637-94F0-C16198FC5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3AF12F-462E-9F18-A569-1D8642B66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14F67-4681-A43E-A144-13F96DAB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04625-21BB-9F1E-8FA8-BDDDE08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F7A6E-E0E5-2747-836D-7BBC2EC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D015B-83DA-ED87-9C9B-714E6B95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83B11-25FA-14D9-7299-2C82D1E1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5F3181-F96C-81BD-1B97-65D036DD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70D91-88DF-DB30-58AD-E1F6B373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508835-9EE9-09C0-9A02-9DE7155F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8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2EDA-E073-80B3-5BBE-FB4046D6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84C07-2E71-362C-C4A3-F2CF026A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93A09-AD9F-4744-3B94-697F5893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76414-A278-8882-90ED-FBFA20E1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929ADD-1365-5BE4-5105-A2D32FED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24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CB5A-20EA-C0C3-3F20-439CF3EA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56B3E-45BD-24B6-E3C3-14B6A31ED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ADB065-1674-9959-3AFE-95442C8FE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13A0A-A136-66E6-F0B8-EB3988B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E6AC83-4ABA-D31A-2A15-CD4CE76A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52B133-250A-D1C8-46D4-E0DF2DD7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35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26164-A876-EB77-B350-99A71B56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936BAB-0BCD-FA0A-DECD-F08E0D33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712B7-2E87-D375-8F54-5B16AF08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2610E0-A001-F99D-7CC7-0786AD03F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0ACA27-620C-54B2-C192-64403339F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838538-C6D2-3B74-8F36-D6AEF2CC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4E8B1B-D873-65F3-D1D6-FACDC271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2C69A4-3A7E-1516-7428-BFEF6D98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60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43344-8579-E6E6-016C-A7531392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C34A0D-8DA6-BC9E-708B-7A20D6D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B92996-25EC-999E-7145-D8769F8A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7B0113-A374-F95E-745F-E87DC6BC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E5A9B5-288B-BE6B-7125-5659A85D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7337F0-35BA-DA40-73B9-D38651EF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8AFD5A-16EB-A263-C3ED-BEC661D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AAF8-A017-8538-DA15-83E06F03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668D1-7F4B-62A1-7EE2-5A387B84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1FBE3-990E-0025-A3DD-5ED81665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D1E0E6-EF46-5FB4-FD3C-BF46D10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EAA41-649C-E2F0-E610-456CB4AC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E0413-56D1-E77C-F520-63200B52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3752-8D4D-0A37-5470-C7A88A5D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F85C10-0632-AE57-B269-DB679C6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C423C-814A-9619-10DC-F0244A24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0E2A40-900B-BBE3-792C-C7569C5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32428-C0E2-A475-8FD9-76FAA4D0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90EDE-CC85-A882-898B-C00D5352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7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CE1052-CD3F-09CF-CFA1-7BFE713C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CC799-B58F-5654-0112-23EFB159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C0944-1A87-7E1D-2BBA-EEC54194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11B3-AC53-406D-B9FB-F7DBC263A9A0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A2D38-33CA-914B-560F-8873B4A79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2BFCE-3125-030C-09EF-B27A4C29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4F01-0829-4FFF-A113-B2B5DBFE0E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DB4A0-F293-05BA-8FEB-C5A52CA5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>
                <a:latin typeface="Arial Black" panose="020B0A04020102020204" pitchFamily="34" charset="0"/>
              </a:rPr>
              <a:t>NADA 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5C71F-EBE0-31B4-2B14-53545E183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Arial Black" panose="020B0A04020102020204" pitchFamily="34" charset="0"/>
              </a:rPr>
              <a:t>GABRIEL GUEDES</a:t>
            </a:r>
          </a:p>
        </p:txBody>
      </p:sp>
    </p:spTree>
    <p:extLst>
      <p:ext uri="{BB962C8B-B14F-4D97-AF65-F5344CB8AC3E}">
        <p14:creationId xmlns:p14="http://schemas.microsoft.com/office/powerpoint/2010/main" val="32145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6DCFA-ABE8-996A-AE1E-230E1076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4" y="376518"/>
            <a:ext cx="11878236" cy="5889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ENVOLTO EM TUA PRESENÇA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AOS TEUS PÉS É ONDE EU QUERO ESTAR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EM MEIO À TUA SANTIDADE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AQUI QUERO FICAR</a:t>
            </a:r>
          </a:p>
        </p:txBody>
      </p:sp>
    </p:spTree>
    <p:extLst>
      <p:ext uri="{BB962C8B-B14F-4D97-AF65-F5344CB8AC3E}">
        <p14:creationId xmlns:p14="http://schemas.microsoft.com/office/powerpoint/2010/main" val="1978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556C7-8474-DB3B-530F-C10F057F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0"/>
            <a:ext cx="12120282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NÃO VIM ATRÁS DE BÊNÇÃOS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JESUS, NÃO DEVES NADA PARA MIM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MAIS DO QUE TU PODES FAZER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SÓ QUERO A TI</a:t>
            </a:r>
          </a:p>
        </p:txBody>
      </p:sp>
    </p:spTree>
    <p:extLst>
      <p:ext uri="{BB962C8B-B14F-4D97-AF65-F5344CB8AC3E}">
        <p14:creationId xmlns:p14="http://schemas.microsoft.com/office/powerpoint/2010/main" val="36855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1660A-A29D-75A8-BFCE-89AA4D95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367553"/>
            <a:ext cx="11824447" cy="6490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LAMENTO POR VIVER INDIFERENTE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LAMENTO POR NÃO CANTAR DE CORAÇÃO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LEVA-ME AO PRIMEIRO AMOR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ABRO O MEU CORAÇÃO A TI</a:t>
            </a:r>
          </a:p>
        </p:txBody>
      </p:sp>
    </p:spTree>
    <p:extLst>
      <p:ext uri="{BB962C8B-B14F-4D97-AF65-F5344CB8AC3E}">
        <p14:creationId xmlns:p14="http://schemas.microsoft.com/office/powerpoint/2010/main" val="28636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07811-9C44-09C5-9619-04275EF52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800" b="1" dirty="0">
                <a:latin typeface="Arial Black" panose="020B0A04020102020204" pitchFamily="34" charset="0"/>
              </a:rPr>
              <a:t>LAMENTO POR VIVER SÓ PARA MIM MESMO</a:t>
            </a:r>
          </a:p>
          <a:p>
            <a:pPr marL="0" indent="0">
              <a:buNone/>
            </a:pPr>
            <a:r>
              <a:rPr lang="pt-BR" sz="5800" b="1" dirty="0">
                <a:latin typeface="Arial Black" panose="020B0A04020102020204" pitchFamily="34" charset="0"/>
              </a:rPr>
              <a:t>LAMENTO POR NÃO VERQUE ÉS O MEU SUSTENTO</a:t>
            </a:r>
          </a:p>
          <a:p>
            <a:pPr marL="0" indent="0">
              <a:buNone/>
            </a:pPr>
            <a:r>
              <a:rPr lang="pt-BR" sz="5800" b="1" dirty="0">
                <a:latin typeface="Arial Black" panose="020B0A04020102020204" pitchFamily="34" charset="0"/>
              </a:rPr>
              <a:t>LEVA-ME AO PRIMEIRO AMOR</a:t>
            </a:r>
          </a:p>
          <a:p>
            <a:pPr marL="0" indent="0">
              <a:buNone/>
            </a:pPr>
            <a:r>
              <a:rPr lang="pt-BR" sz="5800" b="1" dirty="0">
                <a:latin typeface="Arial Black" panose="020B0A04020102020204" pitchFamily="34" charset="0"/>
              </a:rPr>
              <a:t>ABRO O MEU CORAÇÃO A TI</a:t>
            </a:r>
          </a:p>
        </p:txBody>
      </p:sp>
    </p:spTree>
    <p:extLst>
      <p:ext uri="{BB962C8B-B14F-4D97-AF65-F5344CB8AC3E}">
        <p14:creationId xmlns:p14="http://schemas.microsoft.com/office/powerpoint/2010/main" val="41348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639AF-71BF-873F-9046-6F9FBC5F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3" y="376517"/>
            <a:ext cx="11770657" cy="648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NÃO VIM ATRÁS DE BÊNÇÃOS 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JESUS, NÃO DEVES NADA PARA MIM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MAIS DO QUE TU PODES FAZER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SÓ QUERO A TI</a:t>
            </a:r>
          </a:p>
          <a:p>
            <a:pPr marL="0" indent="0">
              <a:buNone/>
            </a:pP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778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1247C-936A-827D-B456-83063041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971" y="1516661"/>
            <a:ext cx="7732059" cy="382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SÓ QUERO A TI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E NADA MAIS, 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E NADA MAIS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NADA ALÉM DE TI </a:t>
            </a:r>
          </a:p>
          <a:p>
            <a:pPr marL="0" indent="0">
              <a:buNone/>
            </a:pP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2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639AF-71BF-873F-9046-6F9FBC5F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3" y="376517"/>
            <a:ext cx="11770657" cy="6481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NÃO VIM ATRÁS DE BÊNÇÃOS 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JESUS, NÃO DEVES NADA PARA MIM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MAIS DO QUE TU PODES FAZER</a:t>
            </a:r>
          </a:p>
          <a:p>
            <a:pPr marL="0" indent="0">
              <a:buNone/>
            </a:pPr>
            <a:r>
              <a:rPr lang="pt-BR" sz="6000" b="1" dirty="0">
                <a:latin typeface="Arial Black" panose="020B0A04020102020204" pitchFamily="34" charset="0"/>
              </a:rPr>
              <a:t>SÓ QUERO A TI</a:t>
            </a:r>
          </a:p>
          <a:p>
            <a:pPr marL="0" indent="0">
              <a:buNone/>
            </a:pP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2543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1247C-936A-827D-B456-830630416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971" y="1516661"/>
            <a:ext cx="7732059" cy="382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SÓ QUERO A TI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E NADA MAIS, 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E NADA MAIS</a:t>
            </a:r>
          </a:p>
          <a:p>
            <a:pPr marL="0" indent="0">
              <a:buNone/>
            </a:pPr>
            <a:r>
              <a:rPr lang="pt-BR" sz="6000" dirty="0">
                <a:latin typeface="Arial Black" panose="020B0A04020102020204" pitchFamily="34" charset="0"/>
              </a:rPr>
              <a:t>NADA ALÉM DE TI </a:t>
            </a:r>
          </a:p>
          <a:p>
            <a:pPr marL="0" indent="0">
              <a:buNone/>
            </a:pP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30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NADA MAIS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NADA MAIS</dc:title>
  <dc:creator>Wanderson Almeida</dc:creator>
  <cp:lastModifiedBy>Wanderson Almeida</cp:lastModifiedBy>
  <cp:revision>3</cp:revision>
  <dcterms:created xsi:type="dcterms:W3CDTF">2023-11-25T21:54:32Z</dcterms:created>
  <dcterms:modified xsi:type="dcterms:W3CDTF">2023-11-26T02:50:58Z</dcterms:modified>
</cp:coreProperties>
</file>