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5" r:id="rId5"/>
    <p:sldId id="266" r:id="rId6"/>
    <p:sldId id="267" r:id="rId7"/>
    <p:sldId id="272" r:id="rId8"/>
    <p:sldId id="269" r:id="rId9"/>
    <p:sldId id="270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9274" y="0"/>
            <a:ext cx="9130454" cy="2359196"/>
          </a:xfrm>
        </p:spPr>
        <p:txBody>
          <a:bodyPr/>
          <a:lstStyle/>
          <a:p>
            <a:r>
              <a:rPr lang="pt-BR" sz="96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OUTRA VEZ</a:t>
            </a:r>
            <a:br>
              <a:rPr lang="pt-BR" sz="96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5576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063606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MAS A CRUZ NÃO CONSEGUIU VENCER O AUTOR DA MINHA VIDA</a:t>
            </a:r>
          </a:p>
        </p:txBody>
      </p:sp>
    </p:spTree>
    <p:extLst>
      <p:ext uri="{BB962C8B-B14F-4D97-AF65-F5344CB8AC3E}">
        <p14:creationId xmlns:p14="http://schemas.microsoft.com/office/powerpoint/2010/main" val="331496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063606"/>
            <a:ext cx="11735872" cy="3711692"/>
          </a:xfrm>
        </p:spPr>
        <p:txBody>
          <a:bodyPr/>
          <a:lstStyle/>
          <a:p>
            <a:pPr algn="ctr"/>
            <a:r>
              <a:rPr lang="pt-BR" sz="8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ALELUIA, CRISTO REVIVEU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ENTRE NÓS VIVE OUTRA VEZ</a:t>
            </a:r>
            <a:endParaRPr lang="pt-BR" sz="344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302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288893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NOVAMENTE EU POSSO ADORAR EM ESPÍRITO E EM VERDADE</a:t>
            </a:r>
          </a:p>
        </p:txBody>
      </p:sp>
    </p:spTree>
    <p:extLst>
      <p:ext uri="{BB962C8B-B14F-4D97-AF65-F5344CB8AC3E}">
        <p14:creationId xmlns:p14="http://schemas.microsoft.com/office/powerpoint/2010/main" val="22496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143119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DECLARAR DE NOVO MEU AMOR A JESUS  MEU REI MEU SALVADOR</a:t>
            </a:r>
          </a:p>
        </p:txBody>
      </p:sp>
    </p:spTree>
    <p:extLst>
      <p:ext uri="{BB962C8B-B14F-4D97-AF65-F5344CB8AC3E}">
        <p14:creationId xmlns:p14="http://schemas.microsoft.com/office/powerpoint/2010/main" val="8772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540684"/>
            <a:ext cx="11735872" cy="477849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FOI TANTO TRISTE VER NO TEU OLHAR</a:t>
            </a:r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A DOR QUE ALI SENTIA</a:t>
            </a:r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33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1039754"/>
            <a:ext cx="11735872" cy="477849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COMO TROCA POR TÃO GRANDE AMOR TE CRAVARAM NUMA CRUZ.</a:t>
            </a:r>
          </a:p>
        </p:txBody>
      </p:sp>
    </p:spTree>
    <p:extLst>
      <p:ext uri="{BB962C8B-B14F-4D97-AF65-F5344CB8AC3E}">
        <p14:creationId xmlns:p14="http://schemas.microsoft.com/office/powerpoint/2010/main" val="139755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209381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NINGUÉM MAIS PODERIA ALÉM DE TI PERDOAR OS MEUS PECADOS</a:t>
            </a:r>
          </a:p>
        </p:txBody>
      </p:sp>
    </p:spTree>
    <p:extLst>
      <p:ext uri="{BB962C8B-B14F-4D97-AF65-F5344CB8AC3E}">
        <p14:creationId xmlns:p14="http://schemas.microsoft.com/office/powerpoint/2010/main" val="231212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1573154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COM AUTORIDADE GARANTIR VIDA ETERNA E PAZ</a:t>
            </a:r>
          </a:p>
        </p:txBody>
      </p:sp>
    </p:spTree>
    <p:extLst>
      <p:ext uri="{BB962C8B-B14F-4D97-AF65-F5344CB8AC3E}">
        <p14:creationId xmlns:p14="http://schemas.microsoft.com/office/powerpoint/2010/main" val="388736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063606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MAS A CRUZ NÃO CONSEGUIU VENCER O AUTOR DA MINHA VIDA</a:t>
            </a:r>
          </a:p>
        </p:txBody>
      </p:sp>
    </p:spTree>
    <p:extLst>
      <p:ext uri="{BB962C8B-B14F-4D97-AF65-F5344CB8AC3E}">
        <p14:creationId xmlns:p14="http://schemas.microsoft.com/office/powerpoint/2010/main" val="332860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063606"/>
            <a:ext cx="11735872" cy="3711692"/>
          </a:xfrm>
        </p:spPr>
        <p:txBody>
          <a:bodyPr/>
          <a:lstStyle/>
          <a:p>
            <a:pPr algn="ctr"/>
            <a:r>
              <a:rPr lang="pt-BR" sz="8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ALELUIA, CRISTO REVIVEU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ENTRE NÓS VIVE OUTRA VEZ</a:t>
            </a:r>
            <a:endParaRPr lang="pt-BR" sz="344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839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288893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NOVAMENTE EU POSSO ADORAR EM ESPÍRITO E EM VERDADE</a:t>
            </a:r>
          </a:p>
        </p:txBody>
      </p:sp>
    </p:spTree>
    <p:extLst>
      <p:ext uri="{BB962C8B-B14F-4D97-AF65-F5344CB8AC3E}">
        <p14:creationId xmlns:p14="http://schemas.microsoft.com/office/powerpoint/2010/main" val="289755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064" y="2143119"/>
            <a:ext cx="11735872" cy="371169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itchFamily="34" charset="0"/>
                <a:cs typeface="Aharoni" panose="02010803020104030203" pitchFamily="2" charset="-79"/>
              </a:rPr>
              <a:t>DECLARAR DE NOVO MEU AMOR A JESUS  MEU REI MEU SALVADOR</a:t>
            </a:r>
          </a:p>
        </p:txBody>
      </p:sp>
    </p:spTree>
    <p:extLst>
      <p:ext uri="{BB962C8B-B14F-4D97-AF65-F5344CB8AC3E}">
        <p14:creationId xmlns:p14="http://schemas.microsoft.com/office/powerpoint/2010/main" val="3758092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Trebuchet MS</vt:lpstr>
      <vt:lpstr>Wingdings 3</vt:lpstr>
      <vt:lpstr>Facetado</vt:lpstr>
      <vt:lpstr>OUTRA VEZ SÉRGIO LOPES</vt:lpstr>
      <vt:lpstr>FOI TANTO TRISTE VER NO TEU OLHAR A DOR QUE ALI SENTIA </vt:lpstr>
      <vt:lpstr> COMO TROCA POR TÃO GRANDE AMOR TE CRAVARAM NUMA CRUZ.</vt:lpstr>
      <vt:lpstr>NINGUÉM MAIS PODERIA ALÉM DE TI PERDOAR OS MEUS PECADOS</vt:lpstr>
      <vt:lpstr>COM AUTORIDADE GARANTIR VIDA ETERNA E PAZ</vt:lpstr>
      <vt:lpstr>MAS A CRUZ NÃO CONSEGUIU VENCER O AUTOR DA MINHA VIDA</vt:lpstr>
      <vt:lpstr>ALELUIA, CRISTO REVIVEU ENTRE NÓS VIVE OUTRA VEZ</vt:lpstr>
      <vt:lpstr>NOVAMENTE EU POSSO ADORAR EM ESPÍRITO E EM VERDADE</vt:lpstr>
      <vt:lpstr>DECLARAR DE NOVO MEU AMOR A JESUS  MEU REI MEU SALVADOR</vt:lpstr>
      <vt:lpstr>MAS A CRUZ NÃO CONSEGUIU VENCER O AUTOR DA MINHA VIDA</vt:lpstr>
      <vt:lpstr>ALELUIA, CRISTO REVIVEU ENTRE NÓS VIVE OUTRA VEZ</vt:lpstr>
      <vt:lpstr>NOVAMENTE EU POSSO ADORAR EM ESPÍRITO E EM VERDADE</vt:lpstr>
      <vt:lpstr>DECLARAR DE NOVO MEU AMOR A JESUS  MEU REI MEU SALVADOR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Santidade Hebrom</dc:title>
  <dc:creator>Pastor Marcio</dc:creator>
  <cp:lastModifiedBy>Wanderson Almeida</cp:lastModifiedBy>
  <cp:revision>7</cp:revision>
  <dcterms:created xsi:type="dcterms:W3CDTF">2015-05-30T19:20:37Z</dcterms:created>
  <dcterms:modified xsi:type="dcterms:W3CDTF">2023-12-24T18:31:53Z</dcterms:modified>
</cp:coreProperties>
</file>