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1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8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2A0B-7C0E-4745-8B8E-FB6EA55E6F93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6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b="1" dirty="0">
                <a:latin typeface="Arial Black" panose="020B0A04020102020204" pitchFamily="34" charset="0"/>
              </a:rPr>
              <a:t>SANTO ESPIRITO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LAURA  SOUGUELLIS</a:t>
            </a:r>
          </a:p>
        </p:txBody>
      </p:sp>
    </p:spTree>
    <p:extLst>
      <p:ext uri="{BB962C8B-B14F-4D97-AF65-F5344CB8AC3E}">
        <p14:creationId xmlns:p14="http://schemas.microsoft.com/office/powerpoint/2010/main" val="15123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79611" y="117693"/>
            <a:ext cx="11455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SERMOS INUNDADOS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33591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08641" y="58846"/>
            <a:ext cx="11049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>
                <a:latin typeface="Arial Black" panose="020B0A04020102020204" pitchFamily="34" charset="0"/>
              </a:rPr>
              <a:t>NÃO HÁ NADA IGUAL</a:t>
            </a:r>
          </a:p>
          <a:p>
            <a:r>
              <a:rPr lang="pt-BR" sz="7200" b="1" dirty="0">
                <a:latin typeface="Arial Black" panose="020B0A04020102020204" pitchFamily="34" charset="0"/>
              </a:rPr>
              <a:t>NÃO HÁ NADA MELHOR</a:t>
            </a:r>
          </a:p>
          <a:p>
            <a:r>
              <a:rPr lang="pt-BR" sz="7200" b="1" dirty="0">
                <a:latin typeface="Arial Black" panose="020B0A04020102020204" pitchFamily="34" charset="0"/>
              </a:rPr>
              <a:t>A QUE SE COMPARA À ESPERANÇA VIVA</a:t>
            </a:r>
          </a:p>
          <a:p>
            <a:r>
              <a:rPr lang="pt-BR" sz="7200" b="1" dirty="0">
                <a:latin typeface="Arial Black" panose="020B0A04020102020204" pitchFamily="34" charset="0"/>
              </a:rPr>
              <a:t>TUA PRESENÇA</a:t>
            </a:r>
          </a:p>
        </p:txBody>
      </p:sp>
    </p:spTree>
    <p:extLst>
      <p:ext uri="{BB962C8B-B14F-4D97-AF65-F5344CB8AC3E}">
        <p14:creationId xmlns:p14="http://schemas.microsoft.com/office/powerpoint/2010/main" val="966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84200" y="117693"/>
            <a:ext cx="11023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SERMOS INUNDADOS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324425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17693"/>
            <a:ext cx="1239146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>
                <a:latin typeface="Arial Black" panose="020B0A04020102020204" pitchFamily="34" charset="0"/>
              </a:rPr>
              <a:t>EU PROVEI E VI</a:t>
            </a:r>
          </a:p>
          <a:p>
            <a:r>
              <a:rPr lang="pt-BR" sz="7200" b="1" dirty="0">
                <a:latin typeface="Arial Black" panose="020B0A04020102020204" pitchFamily="34" charset="0"/>
              </a:rPr>
              <a:t>O MAIS DOCE AMOR</a:t>
            </a:r>
          </a:p>
          <a:p>
            <a:r>
              <a:rPr lang="pt-BR" sz="7200" b="1" dirty="0">
                <a:latin typeface="Arial Black" panose="020B0A04020102020204" pitchFamily="34" charset="0"/>
              </a:rPr>
              <a:t>QUE LIBERTA O MEU SER</a:t>
            </a:r>
          </a:p>
          <a:p>
            <a:r>
              <a:rPr lang="pt-BR" sz="7200" b="1" dirty="0">
                <a:latin typeface="Arial Black" panose="020B0A04020102020204" pitchFamily="34" charset="0"/>
              </a:rPr>
              <a:t>E A VERGONHA DESFAZ</a:t>
            </a:r>
          </a:p>
          <a:p>
            <a:r>
              <a:rPr lang="pt-BR" sz="7200" b="1" dirty="0">
                <a:latin typeface="Arial Black" panose="020B0A04020102020204" pitchFamily="34" charset="0"/>
              </a:rPr>
              <a:t>TUA PRESENÇA</a:t>
            </a:r>
          </a:p>
        </p:txBody>
      </p:sp>
    </p:spTree>
    <p:extLst>
      <p:ext uri="{BB962C8B-B14F-4D97-AF65-F5344CB8AC3E}">
        <p14:creationId xmlns:p14="http://schemas.microsoft.com/office/powerpoint/2010/main" val="4255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86035"/>
            <a:ext cx="11061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SERMOS INUNDADOS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103442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9964" y="58846"/>
            <a:ext cx="11010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>
                <a:latin typeface="Arial Black" panose="020B0A04020102020204" pitchFamily="34" charset="0"/>
              </a:rPr>
              <a:t>SERMOS INUNDADOS POR TUA GLÓRIA, SENHOR</a:t>
            </a:r>
          </a:p>
        </p:txBody>
      </p:sp>
    </p:spTree>
    <p:extLst>
      <p:ext uri="{BB962C8B-B14F-4D97-AF65-F5344CB8AC3E}">
        <p14:creationId xmlns:p14="http://schemas.microsoft.com/office/powerpoint/2010/main" val="358896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A41A3-F860-1716-4717-5693DC46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5" y="2766218"/>
            <a:ext cx="10515600" cy="1325563"/>
          </a:xfrm>
        </p:spPr>
        <p:txBody>
          <a:bodyPr>
            <a:noAutofit/>
          </a:bodyPr>
          <a:lstStyle/>
          <a:p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Vamos provar o quão real é tua presença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Vamos provar da tua glória e bondade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Vamos provar o quão real é tua presença</a:t>
            </a:r>
            <a:br>
              <a:rPr lang="pt-BR" sz="5400" dirty="0">
                <a:latin typeface="Arial Black" panose="020B0A04020102020204" pitchFamily="34" charset="0"/>
              </a:rPr>
            </a:br>
            <a:r>
              <a:rPr lang="pt-BR" sz="5400" b="0" i="0" dirty="0">
                <a:solidFill>
                  <a:srgbClr val="444444"/>
                </a:solidFill>
                <a:effectLst/>
                <a:latin typeface="Arial Black" panose="020B0A04020102020204" pitchFamily="34" charset="0"/>
              </a:rPr>
              <a:t>Vamos provar da tua glória e bondade</a:t>
            </a: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00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SANTO ESPIRITO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provar o quão real é tua presença Vamos provar da tua glória e bondade Vamos provar o quão real é tua presença Vamos provar da tua glória e bondade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ESPIRITO</dc:title>
  <dc:creator>Carlinhos Lemos</dc:creator>
  <cp:lastModifiedBy>Wanderson Almeida</cp:lastModifiedBy>
  <cp:revision>3</cp:revision>
  <dcterms:created xsi:type="dcterms:W3CDTF">2021-12-07T22:54:41Z</dcterms:created>
  <dcterms:modified xsi:type="dcterms:W3CDTF">2023-11-25T23:06:58Z</dcterms:modified>
</cp:coreProperties>
</file>