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4" autoAdjust="0"/>
    <p:restoredTop sz="94660"/>
  </p:normalViewPr>
  <p:slideViewPr>
    <p:cSldViewPr snapToGrid="0">
      <p:cViewPr varScale="1">
        <p:scale>
          <a:sx n="65" d="100"/>
          <a:sy n="65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B9A-3902-4C5D-89FD-EADBF7765395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973E-59E1-4ABE-9956-8087A24FE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61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B9A-3902-4C5D-89FD-EADBF7765395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973E-59E1-4ABE-9956-8087A24FE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42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B9A-3902-4C5D-89FD-EADBF7765395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973E-59E1-4ABE-9956-8087A24FE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62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B9A-3902-4C5D-89FD-EADBF7765395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973E-59E1-4ABE-9956-8087A24FE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09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B9A-3902-4C5D-89FD-EADBF7765395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973E-59E1-4ABE-9956-8087A24FE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94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B9A-3902-4C5D-89FD-EADBF7765395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973E-59E1-4ABE-9956-8087A24FE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29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B9A-3902-4C5D-89FD-EADBF7765395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973E-59E1-4ABE-9956-8087A24FE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06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B9A-3902-4C5D-89FD-EADBF7765395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973E-59E1-4ABE-9956-8087A24FE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82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B9A-3902-4C5D-89FD-EADBF7765395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973E-59E1-4ABE-9956-8087A24FE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24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B9A-3902-4C5D-89FD-EADBF7765395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973E-59E1-4ABE-9956-8087A24FE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35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B9A-3902-4C5D-89FD-EADBF7765395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973E-59E1-4ABE-9956-8087A24FE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44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6FB9A-3902-4C5D-89FD-EADBF7765395}" type="datetimeFigureOut">
              <a:rPr lang="pt-BR" smtClean="0"/>
              <a:t>06/05/2022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7973E-59E1-4ABE-9956-8087A24FE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28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9251" y="296453"/>
            <a:ext cx="9144000" cy="2387600"/>
          </a:xfrm>
        </p:spPr>
        <p:txBody>
          <a:bodyPr>
            <a:normAutofit/>
          </a:bodyPr>
          <a:lstStyle/>
          <a:p>
            <a:r>
              <a:rPr lang="pt-BR" sz="9600" b="1" dirty="0" smtClean="0">
                <a:latin typeface="Arial Black" panose="020B0A04020102020204" pitchFamily="34" charset="0"/>
              </a:rPr>
              <a:t>SONDA-ME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30478" y="4339457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MARCO AURÉLIO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6310" y="306862"/>
            <a:ext cx="114496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SENHOR, EU SEI QUE TU ME SONDAS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SEI TAMBÉM QUE ME CONHECES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ME ASSENTO OU ME LEVANTO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 CONHECES MEUS PENSAMENTOS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83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9044" y="292114"/>
            <a:ext cx="113021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QUER DEITADO OU QUER ANDANDO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SABES TODOS OS MEUS PASSOS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AINDA QUE HAJA EM MIM PALAVRAS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SEI QUE EM TUDO ME CONHECES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38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008" y="501134"/>
            <a:ext cx="110479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SENHOR, EU SEI QUE TU ME SONDAS (4X)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08038" y="336358"/>
            <a:ext cx="105057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DEUS, TU ME CERCAS EM VOLTA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TUA MÃO EM MIM REPOUSA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TAL CIÊNCIA É GRANDIOSA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ALCANÇO DE TÃO ALTA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68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2065" y="188875"/>
            <a:ext cx="1130218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EU SUBO ATÉ O CÉU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SEI QUE ALI TAMBÉM TE ENCONTRO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NO ABISMO ESTÁ A MINHA CAMA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SEI QUE ALI TAMBÉM ME AMAS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569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0554" y="170906"/>
            <a:ext cx="111104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SENHOR, EU SEI QUE TU ME AMAS (4X)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SENHOR, EU SEI QUE TU ME SONDAS (4X)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7814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do Office</vt:lpstr>
      <vt:lpstr>SONDA-ME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SONDA-ME</dc:title>
  <dc:creator>Carlos</dc:creator>
  <cp:lastModifiedBy>Carlos</cp:lastModifiedBy>
  <cp:revision>1</cp:revision>
  <dcterms:created xsi:type="dcterms:W3CDTF">2022-05-07T02:31:24Z</dcterms:created>
  <dcterms:modified xsi:type="dcterms:W3CDTF">2022-05-07T02:31:41Z</dcterms:modified>
</cp:coreProperties>
</file>