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88125" y="600501"/>
            <a:ext cx="8689976" cy="1711771"/>
          </a:xfrm>
        </p:spPr>
        <p:txBody>
          <a:bodyPr>
            <a:normAutofit/>
          </a:bodyPr>
          <a:lstStyle/>
          <a:p>
            <a:pPr algn="r"/>
            <a:r>
              <a:rPr lang="pt-BR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Amo o Senhor</a:t>
            </a:r>
            <a:br>
              <a:rPr lang="pt-BR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6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Fernanda Brum</a:t>
            </a:r>
            <a:endParaRPr lang="pt-BR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467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51746"/>
            <a:ext cx="12192000" cy="4511344"/>
          </a:xfrm>
        </p:spPr>
        <p:txBody>
          <a:bodyPr>
            <a:noAutofit/>
          </a:bodyPr>
          <a:lstStyle/>
          <a:p>
            <a:r>
              <a:rPr lang="pt-BR" sz="8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Viver para ti pensar só em ti Romper com </a:t>
            </a:r>
            <a:br>
              <a:rPr lang="pt-BR" sz="8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as barreiras do mundo aqui </a:t>
            </a:r>
          </a:p>
        </p:txBody>
      </p:sp>
    </p:spTree>
    <p:extLst>
      <p:ext uri="{BB962C8B-B14F-4D97-AF65-F5344CB8AC3E}">
        <p14:creationId xmlns:p14="http://schemas.microsoft.com/office/powerpoint/2010/main" val="170341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39442"/>
            <a:ext cx="12192000" cy="4958999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Voar com o Pai nas asas da fé</a:t>
            </a:r>
            <a:b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ser revestido de glória e poder AMO o SENHOR</a:t>
            </a:r>
          </a:p>
        </p:txBody>
      </p:sp>
    </p:spTree>
    <p:extLst>
      <p:ext uri="{BB962C8B-B14F-4D97-AF65-F5344CB8AC3E}">
        <p14:creationId xmlns:p14="http://schemas.microsoft.com/office/powerpoint/2010/main" val="396763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51746"/>
            <a:ext cx="12192000" cy="4511344"/>
          </a:xfrm>
        </p:spPr>
        <p:txBody>
          <a:bodyPr>
            <a:noAutofit/>
          </a:bodyPr>
          <a:lstStyle/>
          <a:p>
            <a:r>
              <a:rPr lang="pt-BR" sz="8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Viver para ti pensar só em ti Romper com </a:t>
            </a:r>
            <a:br>
              <a:rPr lang="pt-BR" sz="8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as barreiras do mundo aqui </a:t>
            </a:r>
          </a:p>
        </p:txBody>
      </p:sp>
    </p:spTree>
    <p:extLst>
      <p:ext uri="{BB962C8B-B14F-4D97-AF65-F5344CB8AC3E}">
        <p14:creationId xmlns:p14="http://schemas.microsoft.com/office/powerpoint/2010/main" val="353809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39442"/>
            <a:ext cx="12192000" cy="4958999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Voar com o Pai nas asas da fé</a:t>
            </a:r>
            <a:b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ser revestido de glória e poder AMO o SENHOR</a:t>
            </a:r>
          </a:p>
        </p:txBody>
      </p:sp>
    </p:spTree>
    <p:extLst>
      <p:ext uri="{BB962C8B-B14F-4D97-AF65-F5344CB8AC3E}">
        <p14:creationId xmlns:p14="http://schemas.microsoft.com/office/powerpoint/2010/main" val="157780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94028"/>
            <a:ext cx="12192000" cy="4506672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Amo o Senhor, </a:t>
            </a:r>
            <a:b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Salvador</a:t>
            </a:r>
            <a:b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Anelo tê-lo </a:t>
            </a:r>
            <a:b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bem junto a mim</a:t>
            </a:r>
          </a:p>
        </p:txBody>
      </p:sp>
    </p:spTree>
    <p:extLst>
      <p:ext uri="{BB962C8B-B14F-4D97-AF65-F5344CB8AC3E}">
        <p14:creationId xmlns:p14="http://schemas.microsoft.com/office/powerpoint/2010/main" val="238747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14933"/>
            <a:ext cx="12192000" cy="5674708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Minha esperança é</a:t>
            </a:r>
            <a:b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palavra que jamais desamparou</a:t>
            </a:r>
          </a:p>
        </p:txBody>
      </p:sp>
    </p:spTree>
    <p:extLst>
      <p:ext uri="{BB962C8B-B14F-4D97-AF65-F5344CB8AC3E}">
        <p14:creationId xmlns:p14="http://schemas.microsoft.com/office/powerpoint/2010/main" val="171253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61063"/>
            <a:ext cx="12192000" cy="4060702"/>
          </a:xfrm>
        </p:spPr>
        <p:txBody>
          <a:bodyPr>
            <a:noAutofit/>
          </a:bodyPr>
          <a:lstStyle/>
          <a:p>
            <a:br>
              <a:rPr lang="pt-BR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Aquele que busca </a:t>
            </a:r>
            <a:br>
              <a:rPr lang="pt-BR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face e quer</a:t>
            </a:r>
          </a:p>
        </p:txBody>
      </p:sp>
    </p:spTree>
    <p:extLst>
      <p:ext uri="{BB962C8B-B14F-4D97-AF65-F5344CB8AC3E}">
        <p14:creationId xmlns:p14="http://schemas.microsoft.com/office/powerpoint/2010/main" val="119970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88" y="1970255"/>
            <a:ext cx="12152712" cy="4511344"/>
          </a:xfrm>
        </p:spPr>
        <p:txBody>
          <a:bodyPr>
            <a:noAutofit/>
          </a:bodyPr>
          <a:lstStyle/>
          <a:p>
            <a:r>
              <a:rPr lang="pt-BR" sz="8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Viver para ti pensar só em ti Romper com </a:t>
            </a:r>
            <a:br>
              <a:rPr lang="pt-BR" sz="8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as barreiras do mundo aqui </a:t>
            </a:r>
          </a:p>
        </p:txBody>
      </p:sp>
    </p:spTree>
    <p:extLst>
      <p:ext uri="{BB962C8B-B14F-4D97-AF65-F5344CB8AC3E}">
        <p14:creationId xmlns:p14="http://schemas.microsoft.com/office/powerpoint/2010/main" val="187383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12146"/>
            <a:ext cx="12192000" cy="4958999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Voar com o Pai nas asas da fé</a:t>
            </a:r>
            <a:b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ser revestido de glória e poder </a:t>
            </a:r>
            <a:b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AMO o SENHOR</a:t>
            </a:r>
          </a:p>
        </p:txBody>
      </p:sp>
    </p:spTree>
    <p:extLst>
      <p:ext uri="{BB962C8B-B14F-4D97-AF65-F5344CB8AC3E}">
        <p14:creationId xmlns:p14="http://schemas.microsoft.com/office/powerpoint/2010/main" val="128998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53335"/>
            <a:ext cx="12192000" cy="4506672"/>
          </a:xfrm>
        </p:spPr>
        <p:txBody>
          <a:bodyPr>
            <a:noAutofit/>
          </a:bodyPr>
          <a:lstStyle/>
          <a:p>
            <a:r>
              <a:rPr lang="pt-B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Amo o Senhor </a:t>
            </a:r>
            <a:br>
              <a:rPr lang="pt-B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meu Salvador</a:t>
            </a:r>
            <a:br>
              <a:rPr lang="pt-B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Anelo tê-lo </a:t>
            </a:r>
            <a:br>
              <a:rPr lang="pt-B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bem junto a mim</a:t>
            </a:r>
          </a:p>
        </p:txBody>
      </p:sp>
    </p:spTree>
    <p:extLst>
      <p:ext uri="{BB962C8B-B14F-4D97-AF65-F5344CB8AC3E}">
        <p14:creationId xmlns:p14="http://schemas.microsoft.com/office/powerpoint/2010/main" val="31197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28581"/>
            <a:ext cx="12192000" cy="5674708"/>
          </a:xfrm>
        </p:spPr>
        <p:txBody>
          <a:bodyPr>
            <a:noAutofit/>
          </a:bodyPr>
          <a:lstStyle/>
          <a:p>
            <a:r>
              <a:rPr lang="pt-B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Minha esperança é</a:t>
            </a:r>
            <a:br>
              <a:rPr lang="pt-B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palavra que jamais desamparou</a:t>
            </a:r>
            <a:endParaRPr lang="pt-BR" sz="8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257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429301"/>
            <a:ext cx="12191999" cy="3951520"/>
          </a:xfrm>
        </p:spPr>
        <p:txBody>
          <a:bodyPr>
            <a:noAutofit/>
          </a:bodyPr>
          <a:lstStyle/>
          <a:p>
            <a:br>
              <a:rPr lang="pt-BR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Aquele que busca </a:t>
            </a:r>
            <a:br>
              <a:rPr lang="pt-BR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tua face e quer</a:t>
            </a:r>
          </a:p>
        </p:txBody>
      </p:sp>
    </p:spTree>
    <p:extLst>
      <p:ext uri="{BB962C8B-B14F-4D97-AF65-F5344CB8AC3E}">
        <p14:creationId xmlns:p14="http://schemas.microsoft.com/office/powerpoint/2010/main" val="3576506498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53</TotalTime>
  <Words>67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Tw Cen MT</vt:lpstr>
      <vt:lpstr>Gotícula</vt:lpstr>
      <vt:lpstr>Amo o Senhor Fernanda Brum</vt:lpstr>
      <vt:lpstr>Amo o Senhor,  meu Salvador Anelo tê-lo  bem junto a mim</vt:lpstr>
      <vt:lpstr>Minha esperança é Tua palavra que jamais desamparou</vt:lpstr>
      <vt:lpstr> Aquele que busca  tua face e quer</vt:lpstr>
      <vt:lpstr>Viver para ti pensar só em ti Romper com  as barreiras do mundo aqui </vt:lpstr>
      <vt:lpstr>Voar com o Pai nas asas da fé E ser revestido de glória e poder  AMO o SENHOR</vt:lpstr>
      <vt:lpstr>Amo o Senhor  meu Salvador Anelo tê-lo  bem junto a mim</vt:lpstr>
      <vt:lpstr>Minha esperança é Tua palavra que jamais desamparou</vt:lpstr>
      <vt:lpstr> Aquele que busca  tua face e quer</vt:lpstr>
      <vt:lpstr>Viver para ti pensar só em ti Romper com  as barreiras do mundo aqui </vt:lpstr>
      <vt:lpstr>Voar com o Pai nas asas da fé E ser revestido de glória e poder AMO o SENHOR</vt:lpstr>
      <vt:lpstr>Viver para ti pensar só em ti Romper com  as barreiras do mundo aqui </vt:lpstr>
      <vt:lpstr>Voar com o Pai nas asas da fé E ser revestido de glória e poder AMO o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 o Senhor Fernanda Brum</dc:title>
  <dc:creator>Pastor Marcio</dc:creator>
  <cp:lastModifiedBy>João Paulo Mota Silva</cp:lastModifiedBy>
  <cp:revision>11</cp:revision>
  <dcterms:created xsi:type="dcterms:W3CDTF">2015-11-22T19:17:09Z</dcterms:created>
  <dcterms:modified xsi:type="dcterms:W3CDTF">2019-06-02T19:30:15Z</dcterms:modified>
</cp:coreProperties>
</file>