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E20-8E67-4551-B1EA-E1922B42A83B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63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E20-8E67-4551-B1EA-E1922B42A83B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3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E20-8E67-4551-B1EA-E1922B42A83B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61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E20-8E67-4551-B1EA-E1922B42A83B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95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E20-8E67-4551-B1EA-E1922B42A83B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13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E20-8E67-4551-B1EA-E1922B42A83B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65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E20-8E67-4551-B1EA-E1922B42A83B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59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E20-8E67-4551-B1EA-E1922B42A83B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57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E20-8E67-4551-B1EA-E1922B42A83B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72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E20-8E67-4551-B1EA-E1922B42A83B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19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FE20-8E67-4551-B1EA-E1922B42A83B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52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FE20-8E67-4551-B1EA-E1922B42A83B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3D9A-D6A9-409F-85F5-D9DD13A93E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56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86959" y="1972233"/>
            <a:ext cx="9144000" cy="1312863"/>
          </a:xfrm>
        </p:spPr>
        <p:txBody>
          <a:bodyPr>
            <a:normAutofit/>
          </a:bodyPr>
          <a:lstStyle/>
          <a:p>
            <a:r>
              <a:rPr lang="pt-BR" sz="8000" b="1" dirty="0">
                <a:latin typeface="Arial Black" panose="020B0A04020102020204" pitchFamily="34" charset="0"/>
              </a:rPr>
              <a:t>AUTOR DA VIDA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83935" y="3285096"/>
            <a:ext cx="5508065" cy="1002086"/>
          </a:xfrm>
        </p:spPr>
        <p:txBody>
          <a:bodyPr>
            <a:normAutofit/>
          </a:bodyPr>
          <a:lstStyle/>
          <a:p>
            <a:r>
              <a:rPr lang="pt-BR" sz="4000" b="1" u="sng" dirty="0">
                <a:latin typeface="Arial Black" panose="020B0A04020102020204" pitchFamily="34" charset="0"/>
              </a:rPr>
              <a:t>ALINE BARROS</a:t>
            </a:r>
          </a:p>
        </p:txBody>
      </p:sp>
    </p:spTree>
    <p:extLst>
      <p:ext uri="{BB962C8B-B14F-4D97-AF65-F5344CB8AC3E}">
        <p14:creationId xmlns:p14="http://schemas.microsoft.com/office/powerpoint/2010/main" val="172305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2100" y="511265"/>
            <a:ext cx="118237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TENTARAM ME PARAR, ME FAZER DESISTIR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EU NÃO VOU NEGAR A FÉ QUE HÁ EM MIM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TENHO A MISSÃO, EU VOU SEGUIR JESUS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PORQUE EU NÃO ABRO MÃO DO EVANGELHO DA CRUZ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3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1645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MESMO QUE PEDRAS VENHAM CONTRA MIM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COM PALAVRAS QUEIRAM ME INTIMIDAR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MAIOR É AQUELE QUE ESTÁ EM MIM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JESUS SEMPRE VOU ME LEVANTAR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8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17983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OLHO PRA JESUS, PRO AMOR DE DEUS NA CRUZ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CLAMO ABA PAI, OH, VEM COM SEU PODER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OLHO PRA JESUS, PRO AMOR DE DEUS NA CRUZ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NADA PODE PARAR O AUTOR DA VIDA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1760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MESMO QUE PEDRAS VENHAM CONTRA MIM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COM PALAVRAS QUEIRAM ME INTIMIDAR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MAIOR É AQUELE QUE ESTÁ EM MIM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JESUS SEMPRE VOU ME LEVANTAR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1696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OLHO PRA JESUS, PRO AMOR DE DEUS NA CRUZ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CLAMO ABA PAI, OH, VEM COM SEU PODER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OLHO PRA JESUS, PRO AMOR DE DEUS NA CRUZ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NADA PODE PARAR O AUTOR DA VIDA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6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7000" y="112236"/>
            <a:ext cx="11671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PODE O SILÊNCIO ATÉ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GRITAR QUE DEUS ME ABANDONOU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VIVO PELA FÉ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TENHO UM DEUS QUE ESTENDE A MÃO</a:t>
            </a:r>
            <a:br>
              <a:rPr lang="pt-BR" sz="6000" b="1" dirty="0">
                <a:latin typeface="Arial Black" panose="020B0A04020102020204" pitchFamily="34" charset="0"/>
              </a:rPr>
            </a:br>
            <a:r>
              <a:rPr lang="pt-BR" sz="60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ME LEVANTAR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85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700" y="0"/>
            <a:ext cx="118872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SEI EM QUEM EU TENHO CRIDO</a:t>
            </a:r>
            <a:br>
              <a:rPr lang="pt-BR" sz="4400" b="1" dirty="0">
                <a:latin typeface="Arial Black" panose="020B0A04020102020204" pitchFamily="34" charset="0"/>
              </a:rPr>
            </a:br>
            <a:r>
              <a:rPr lang="pt-BR" sz="4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QUE É PODEROSO PRA FAZER ALÉM</a:t>
            </a:r>
            <a:br>
              <a:rPr lang="pt-BR" sz="4400" b="1" dirty="0">
                <a:latin typeface="Arial Black" panose="020B0A04020102020204" pitchFamily="34" charset="0"/>
              </a:rPr>
            </a:br>
            <a:r>
              <a:rPr lang="pt-BR" sz="4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ESSA É A HORA, DEUS TOCA, RENOVA, TRANSFORMA</a:t>
            </a:r>
            <a:br>
              <a:rPr lang="pt-BR" sz="4400" b="1" dirty="0">
                <a:latin typeface="Arial Black" panose="020B0A04020102020204" pitchFamily="34" charset="0"/>
              </a:rPr>
            </a:br>
            <a:r>
              <a:rPr lang="pt-BR" sz="4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TENHO VIDA EM DEUS, VIDA EM DEUS</a:t>
            </a:r>
            <a:br>
              <a:rPr lang="pt-BR" sz="4400" b="1" dirty="0">
                <a:latin typeface="Arial Black" panose="020B0A04020102020204" pitchFamily="34" charset="0"/>
              </a:rPr>
            </a:br>
            <a:r>
              <a:rPr lang="pt-BR" sz="4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TENHO FORÇA EM DEUS, ESPERANÇA EM DEUS</a:t>
            </a:r>
            <a:br>
              <a:rPr lang="pt-BR" sz="4400" b="1" dirty="0">
                <a:latin typeface="Arial Black" panose="020B0A04020102020204" pitchFamily="34" charset="0"/>
              </a:rPr>
            </a:br>
            <a:r>
              <a:rPr lang="pt-BR" sz="44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TENHO TUDO EM DEUS</a:t>
            </a:r>
            <a:endParaRPr lang="pt-BR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8900" y="15965"/>
            <a:ext cx="115443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OLHO PRA JESUS, PRO AMOR DE DEUS NA CRUZ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CLAMO ABA PAI, OH, VEM COM SEU PODER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OLHO PRA JESUS, PRO AMOR DE DEUS NAQUELA CRUZ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NADA PODE PARAR O AUTOR DA VIDA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987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307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AUTOR DA VIDA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 DA VIDA</dc:title>
  <dc:creator>Carlinhos Lemos</dc:creator>
  <cp:lastModifiedBy>Wanderson Almeida</cp:lastModifiedBy>
  <cp:revision>4</cp:revision>
  <dcterms:created xsi:type="dcterms:W3CDTF">2022-04-01T00:30:39Z</dcterms:created>
  <dcterms:modified xsi:type="dcterms:W3CDTF">2023-10-29T13:58:42Z</dcterms:modified>
</cp:coreProperties>
</file>