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450" y="847217"/>
            <a:ext cx="11843100" cy="2813795"/>
          </a:xfrm>
        </p:spPr>
        <p:txBody>
          <a:bodyPr>
            <a:normAutofit fontScale="90000"/>
          </a:bodyPr>
          <a:lstStyle/>
          <a:p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CREIO QUE TU ÉS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            A CURA</a:t>
            </a:r>
            <a:br>
              <a:rPr lang="pt-BR" sz="54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              </a:t>
            </a:r>
            <a:r>
              <a:rPr lang="pt-BR" b="1" u="sng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GABRIELA ROCHA </a:t>
            </a:r>
            <a:endParaRPr lang="pt-BR" sz="5400" b="1" u="sng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00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90829"/>
            <a:ext cx="12192000" cy="5076342"/>
          </a:xfrm>
        </p:spPr>
        <p:txBody>
          <a:bodyPr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Tens o meu mundo em tuas mãos</a:t>
            </a:r>
          </a:p>
        </p:txBody>
      </p:sp>
    </p:spTree>
    <p:extLst>
      <p:ext uri="{BB962C8B-B14F-4D97-AF65-F5344CB8AC3E}">
        <p14:creationId xmlns:p14="http://schemas.microsoft.com/office/powerpoint/2010/main" val="292009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7421"/>
            <a:ext cx="12192000" cy="6196083"/>
          </a:xfrm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escutas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clamo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acalma o meu pensar</a:t>
            </a:r>
            <a:endParaRPr lang="pt-BR" sz="6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069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7672"/>
            <a:ext cx="12191999" cy="6168788"/>
          </a:xfrm>
        </p:spPr>
        <p:txBody>
          <a:bodyPr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levas pelo fogo curando todo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ser</a:t>
            </a:r>
            <a:endParaRPr lang="pt-BR" sz="6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579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96314"/>
            <a:ext cx="12191999" cy="4288664"/>
          </a:xfrm>
        </p:spPr>
        <p:txBody>
          <a:bodyPr>
            <a:norm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Confio em ti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confio em ti</a:t>
            </a:r>
          </a:p>
        </p:txBody>
      </p:sp>
    </p:spTree>
    <p:extLst>
      <p:ext uri="{BB962C8B-B14F-4D97-AF65-F5344CB8AC3E}">
        <p14:creationId xmlns:p14="http://schemas.microsoft.com/office/powerpoint/2010/main" val="1775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4842"/>
            <a:ext cx="12192000" cy="5688569"/>
          </a:xfrm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Creio que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a cura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creio que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és tudo pra mim</a:t>
            </a:r>
          </a:p>
        </p:txBody>
      </p:sp>
    </p:spTree>
    <p:extLst>
      <p:ext uri="{BB962C8B-B14F-4D97-AF65-F5344CB8AC3E}">
        <p14:creationId xmlns:p14="http://schemas.microsoft.com/office/powerpoint/2010/main" val="2633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07962"/>
            <a:ext cx="12191999" cy="595003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Creio que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a vida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creio que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142664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664313"/>
            <a:ext cx="12191999" cy="425002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de ti</a:t>
            </a:r>
          </a:p>
        </p:txBody>
      </p:sp>
    </p:spTree>
    <p:extLst>
      <p:ext uri="{BB962C8B-B14F-4D97-AF65-F5344CB8AC3E}">
        <p14:creationId xmlns:p14="http://schemas.microsoft.com/office/powerpoint/2010/main" val="4017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59095"/>
            <a:ext cx="12192000" cy="425002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356276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11724"/>
            <a:ext cx="12192000" cy="4250027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é impossível para ti</a:t>
            </a:r>
          </a:p>
        </p:txBody>
      </p:sp>
    </p:spTree>
    <p:extLst>
      <p:ext uri="{BB962C8B-B14F-4D97-AF65-F5344CB8AC3E}">
        <p14:creationId xmlns:p14="http://schemas.microsoft.com/office/powerpoint/2010/main" val="36459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107</TotalTime>
  <Words>33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Celestial</vt:lpstr>
      <vt:lpstr>       CREIO QUE TU ÉS                          A CURA                           GABRIELA ROCHA </vt:lpstr>
      <vt:lpstr>Me escutas  quando clamo  acalma o meu pensar</vt:lpstr>
      <vt:lpstr>Me levas pelo fogo curando todo  meu ser</vt:lpstr>
      <vt:lpstr>Confio em ti confio em ti</vt:lpstr>
      <vt:lpstr>Creio que  tu és a cura  creio que  és tudo pra mim</vt:lpstr>
      <vt:lpstr>Creio que  tu és a vida  creio que  não há outro igual a ti</vt:lpstr>
      <vt:lpstr>Jesus eu preciso de ti</vt:lpstr>
      <vt:lpstr> Não há outro igual a ti</vt:lpstr>
      <vt:lpstr>Nada é impossível para ti</vt:lpstr>
      <vt:lpstr>Tens o meu mundo em tuas mãos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Creio que tu és a cura Gabriela rocha</dc:title>
  <dc:creator>Pastor Marcio</dc:creator>
  <cp:lastModifiedBy>João Paulo Mota Silva</cp:lastModifiedBy>
  <cp:revision>11</cp:revision>
  <dcterms:created xsi:type="dcterms:W3CDTF">2016-01-31T20:17:23Z</dcterms:created>
  <dcterms:modified xsi:type="dcterms:W3CDTF">2019-08-11T11:52:43Z</dcterms:modified>
</cp:coreProperties>
</file>