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9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293" y="-669951"/>
            <a:ext cx="10394707" cy="3193487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  <a:cs typeface="Arial" panose="020B0604020202020204" pitchFamily="34" charset="0"/>
              </a:rPr>
              <a:t>CRISTO É O MEU SOL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1B5702-9A69-4C3A-9938-B6775BD9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14" y="2376240"/>
            <a:ext cx="10394707" cy="1639614"/>
          </a:xfrm>
        </p:spPr>
        <p:txBody>
          <a:bodyPr>
            <a:normAutofit/>
          </a:bodyPr>
          <a:lstStyle/>
          <a:p>
            <a:pPr algn="r"/>
            <a:r>
              <a:rPr lang="pt-BR" sz="4000" u="sng" dirty="0">
                <a:solidFill>
                  <a:schemeClr val="tx1"/>
                </a:solidFill>
                <a:latin typeface="Arial Black" panose="020B0A04020102090204" pitchFamily="34" charset="0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8768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4BD605-D10C-450F-B4E1-542CCB57EAA6}"/>
              </a:ext>
            </a:extLst>
          </p:cNvPr>
          <p:cNvSpPr/>
          <p:nvPr/>
        </p:nvSpPr>
        <p:spPr>
          <a:xfrm>
            <a:off x="-1323306" y="874455"/>
            <a:ext cx="119434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62977E-4745-4694-9D15-F5F48F61D85F}"/>
              </a:ext>
            </a:extLst>
          </p:cNvPr>
          <p:cNvSpPr/>
          <p:nvPr/>
        </p:nvSpPr>
        <p:spPr>
          <a:xfrm>
            <a:off x="397163" y="843677"/>
            <a:ext cx="113976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>
                <a:latin typeface="Arial Black" panose="020B0A04020102090204" pitchFamily="34" charset="0"/>
              </a:rPr>
              <a:t>CRISTO É O MEU SOL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TUDO QUE TENHO EM MIM A RAZÃO DE VIVER 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A LUZ DO MEU CAMINHAR</a:t>
            </a:r>
          </a:p>
        </p:txBody>
      </p:sp>
    </p:spTree>
    <p:extLst>
      <p:ext uri="{BB962C8B-B14F-4D97-AF65-F5344CB8AC3E}">
        <p14:creationId xmlns:p14="http://schemas.microsoft.com/office/powerpoint/2010/main" val="366021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D393C7B-F67D-43D7-A64D-9B9A3E00C545}"/>
              </a:ext>
            </a:extLst>
          </p:cNvPr>
          <p:cNvSpPr/>
          <p:nvPr/>
        </p:nvSpPr>
        <p:spPr>
          <a:xfrm>
            <a:off x="651803" y="928467"/>
            <a:ext cx="108883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E22345-DFA3-4ADA-8B41-E73D2D5F18C5}"/>
              </a:ext>
            </a:extLst>
          </p:cNvPr>
          <p:cNvSpPr/>
          <p:nvPr/>
        </p:nvSpPr>
        <p:spPr>
          <a:xfrm>
            <a:off x="1045974" y="389857"/>
            <a:ext cx="101000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>
                <a:latin typeface="Arial Black" panose="020B0A04020102090204" pitchFamily="34" charset="0"/>
              </a:rPr>
              <a:t>NEM MESMO A DURA MORTE PODE NOS SEPARAR 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POIS O AMOR QUE ENCONTREI NADA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PODE APAGAR</a:t>
            </a:r>
          </a:p>
        </p:txBody>
      </p:sp>
    </p:spTree>
    <p:extLst>
      <p:ext uri="{BB962C8B-B14F-4D97-AF65-F5344CB8AC3E}">
        <p14:creationId xmlns:p14="http://schemas.microsoft.com/office/powerpoint/2010/main" val="89100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CCC2D02-CA0A-49C9-8901-A3388CA6B177}"/>
              </a:ext>
            </a:extLst>
          </p:cNvPr>
          <p:cNvSpPr/>
          <p:nvPr/>
        </p:nvSpPr>
        <p:spPr>
          <a:xfrm>
            <a:off x="482990" y="562707"/>
            <a:ext cx="108321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dirty="0">
              <a:latin typeface="Arial Black" panose="020B0A04020102090204" pitchFamily="34" charset="0"/>
            </a:endParaRPr>
          </a:p>
          <a:p>
            <a:pPr algn="ctr"/>
            <a:br>
              <a:rPr lang="pt-BR" sz="8000" dirty="0">
                <a:latin typeface="Arial Black" panose="020B0A04020102090204" pitchFamily="34" charset="0"/>
              </a:rPr>
            </a:br>
            <a:endParaRPr lang="pt-BR" sz="8000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5BFCFE-80BF-45C6-87B8-CAB1C2B0172A}"/>
              </a:ext>
            </a:extLst>
          </p:cNvPr>
          <p:cNvSpPr/>
          <p:nvPr/>
        </p:nvSpPr>
        <p:spPr>
          <a:xfrm>
            <a:off x="377483" y="858127"/>
            <a:ext cx="114370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7BE0F7B-14DB-405C-8482-43CD7ABB4BCE}"/>
              </a:ext>
            </a:extLst>
          </p:cNvPr>
          <p:cNvSpPr/>
          <p:nvPr/>
        </p:nvSpPr>
        <p:spPr>
          <a:xfrm>
            <a:off x="0" y="107369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LOUVADO SEJA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SENHOR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DEUS DE TODO PODER</a:t>
            </a:r>
          </a:p>
        </p:txBody>
      </p:sp>
    </p:spTree>
    <p:extLst>
      <p:ext uri="{BB962C8B-B14F-4D97-AF65-F5344CB8AC3E}">
        <p14:creationId xmlns:p14="http://schemas.microsoft.com/office/powerpoint/2010/main" val="299341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4BD605-D10C-450F-B4E1-542CCB57EAA6}"/>
              </a:ext>
            </a:extLst>
          </p:cNvPr>
          <p:cNvSpPr/>
          <p:nvPr/>
        </p:nvSpPr>
        <p:spPr>
          <a:xfrm>
            <a:off x="-1323306" y="874455"/>
            <a:ext cx="119434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62977E-4745-4694-9D15-F5F48F61D85F}"/>
              </a:ext>
            </a:extLst>
          </p:cNvPr>
          <p:cNvSpPr/>
          <p:nvPr/>
        </p:nvSpPr>
        <p:spPr>
          <a:xfrm>
            <a:off x="397163" y="843677"/>
            <a:ext cx="113976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>
                <a:latin typeface="Arial Black" panose="020B0A04020102090204" pitchFamily="34" charset="0"/>
              </a:rPr>
              <a:t>CRISTO É O MEU SOL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TUDO QUE TENHO EM MIM A RAZÃO DE VIVER 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A LUZ DO MEU CAMINHAR</a:t>
            </a:r>
          </a:p>
        </p:txBody>
      </p:sp>
    </p:spTree>
    <p:extLst>
      <p:ext uri="{BB962C8B-B14F-4D97-AF65-F5344CB8AC3E}">
        <p14:creationId xmlns:p14="http://schemas.microsoft.com/office/powerpoint/2010/main" val="186465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D393C7B-F67D-43D7-A64D-9B9A3E00C545}"/>
              </a:ext>
            </a:extLst>
          </p:cNvPr>
          <p:cNvSpPr/>
          <p:nvPr/>
        </p:nvSpPr>
        <p:spPr>
          <a:xfrm>
            <a:off x="651803" y="928467"/>
            <a:ext cx="108883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E22345-DFA3-4ADA-8B41-E73D2D5F18C5}"/>
              </a:ext>
            </a:extLst>
          </p:cNvPr>
          <p:cNvSpPr/>
          <p:nvPr/>
        </p:nvSpPr>
        <p:spPr>
          <a:xfrm>
            <a:off x="1045974" y="389857"/>
            <a:ext cx="101000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>
                <a:latin typeface="Arial Black" panose="020B0A04020102090204" pitchFamily="34" charset="0"/>
              </a:rPr>
              <a:t>NEM MESMO A DURA MORTE PODE NOS SEPARAR 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POIS O AMOR QUE ENCONTREI NADA</a:t>
            </a:r>
          </a:p>
          <a:p>
            <a:r>
              <a:rPr lang="pt-BR" sz="6600" b="1" dirty="0">
                <a:latin typeface="Arial Black" panose="020B0A04020102090204" pitchFamily="34" charset="0"/>
              </a:rPr>
              <a:t>PODE APAGAR</a:t>
            </a:r>
          </a:p>
        </p:txBody>
      </p:sp>
    </p:spTree>
    <p:extLst>
      <p:ext uri="{BB962C8B-B14F-4D97-AF65-F5344CB8AC3E}">
        <p14:creationId xmlns:p14="http://schemas.microsoft.com/office/powerpoint/2010/main" val="147190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CCC2D02-CA0A-49C9-8901-A3388CA6B177}"/>
              </a:ext>
            </a:extLst>
          </p:cNvPr>
          <p:cNvSpPr/>
          <p:nvPr/>
        </p:nvSpPr>
        <p:spPr>
          <a:xfrm>
            <a:off x="482990" y="562707"/>
            <a:ext cx="108321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dirty="0">
              <a:latin typeface="Arial Black" panose="020B0A04020102090204" pitchFamily="34" charset="0"/>
            </a:endParaRPr>
          </a:p>
          <a:p>
            <a:pPr algn="ctr"/>
            <a:br>
              <a:rPr lang="pt-BR" sz="8000" dirty="0">
                <a:latin typeface="Arial Black" panose="020B0A04020102090204" pitchFamily="34" charset="0"/>
              </a:rPr>
            </a:br>
            <a:endParaRPr lang="pt-BR" sz="8000" dirty="0">
              <a:latin typeface="Arial Black" panose="020B0A0402010209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5BFCFE-80BF-45C6-87B8-CAB1C2B0172A}"/>
              </a:ext>
            </a:extLst>
          </p:cNvPr>
          <p:cNvSpPr/>
          <p:nvPr/>
        </p:nvSpPr>
        <p:spPr>
          <a:xfrm>
            <a:off x="377483" y="858127"/>
            <a:ext cx="114370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7BE0F7B-14DB-405C-8482-43CD7ABB4BCE}"/>
              </a:ext>
            </a:extLst>
          </p:cNvPr>
          <p:cNvSpPr/>
          <p:nvPr/>
        </p:nvSpPr>
        <p:spPr>
          <a:xfrm>
            <a:off x="0" y="107369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LOUVADO SEJA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SENHOR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 DEUS DE TODO PODER</a:t>
            </a:r>
          </a:p>
        </p:txBody>
      </p:sp>
    </p:spTree>
    <p:extLst>
      <p:ext uri="{BB962C8B-B14F-4D97-AF65-F5344CB8AC3E}">
        <p14:creationId xmlns:p14="http://schemas.microsoft.com/office/powerpoint/2010/main" val="139012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126</TotalTime>
  <Words>103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Impact</vt:lpstr>
      <vt:lpstr>Evento Principal</vt:lpstr>
      <vt:lpstr>CRISTO É O MEU SOL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 graça me basta M.toque no altar</dc:title>
  <dc:creator>Pastor Marcio</dc:creator>
  <cp:lastModifiedBy>Wanderson Almeida</cp:lastModifiedBy>
  <cp:revision>21</cp:revision>
  <dcterms:created xsi:type="dcterms:W3CDTF">2016-01-24T20:18:16Z</dcterms:created>
  <dcterms:modified xsi:type="dcterms:W3CDTF">2023-10-28T13:17:12Z</dcterms:modified>
</cp:coreProperties>
</file>