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14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7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85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6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ED0D-BF85-4338-847F-510DAFD4ACA3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590100"/>
            <a:ext cx="11532358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DEUS ETERNO 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25620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OFICINA G 3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1969" y="280748"/>
            <a:ext cx="115551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Ó DEUS TÚ ÉS O MEU DEUS FORTE E A MINHA FORTALEZA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MINH'ALMA TEM SEDE DE TI SENHOR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7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0" y="321692"/>
            <a:ext cx="116506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JÚBILO NOS LÁBIOS TE LOUVO Ó MEU 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DEBAIXO DE TUAS ASAS ENCONTRO ABRIGO.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856" y="376283"/>
            <a:ext cx="113913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LOUVO E TE BENDIGO, PORQUE ÉS BENDITO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Ó SENHOR GLÓRIAS AO DEUS ETERNO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7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152" y="389930"/>
            <a:ext cx="113640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LOUVO E TE BENDIGO, PORQUE SEMPRE ÉS COMIGO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Ó SENHOR GLÓRIAS AO DEUS...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6346" y="528430"/>
            <a:ext cx="11183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ETERNO, ETERNO, AO DEUS ETERNO!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3875" y="801385"/>
            <a:ext cx="112387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GLÓRIAS </a:t>
            </a: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DEUS ETERNO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DEUS ETERNO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ETERNO</dc:title>
  <dc:creator>Carlinhos Lemos</dc:creator>
  <cp:lastModifiedBy>Carlinhos Lemos</cp:lastModifiedBy>
  <cp:revision>2</cp:revision>
  <dcterms:created xsi:type="dcterms:W3CDTF">2022-11-19T02:17:45Z</dcterms:created>
  <dcterms:modified xsi:type="dcterms:W3CDTF">2022-11-19T02:20:55Z</dcterms:modified>
</cp:coreProperties>
</file>