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0"/>
  </p:notesMasterIdLst>
  <p:handoutMasterIdLst>
    <p:handoutMasterId r:id="rId21"/>
  </p:handoutMasterIdLst>
  <p:sldIdLst>
    <p:sldId id="274" r:id="rId3"/>
    <p:sldId id="258" r:id="rId4"/>
    <p:sldId id="270" r:id="rId5"/>
    <p:sldId id="275" r:id="rId6"/>
    <p:sldId id="276" r:id="rId7"/>
    <p:sldId id="269" r:id="rId8"/>
    <p:sldId id="272" r:id="rId9"/>
    <p:sldId id="277" r:id="rId10"/>
    <p:sldId id="278" r:id="rId11"/>
    <p:sldId id="279" r:id="rId12"/>
    <p:sldId id="280" r:id="rId13"/>
    <p:sldId id="281" r:id="rId14"/>
    <p:sldId id="282" r:id="rId15"/>
    <p:sldId id="285" r:id="rId16"/>
    <p:sldId id="284" r:id="rId17"/>
    <p:sldId id="283" r:id="rId18"/>
    <p:sldId id="286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2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7" d="100"/>
          <a:sy n="57" d="100"/>
        </p:scale>
        <p:origin x="123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93605-0C0C-4258-9724-5F2F9BB3BC90}" type="datetimeFigureOut">
              <a:rPr lang="pt-BR" smtClean="0"/>
              <a:pPr/>
              <a:t>03/12/2023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FFE7F-C917-439A-8026-3D301EB5CC2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2799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31B3D-E4E3-4A80-AB70-C5564C267266}" type="datetimeFigureOut">
              <a:rPr lang="pt-BR" smtClean="0"/>
              <a:pPr/>
              <a:t>03/12/2023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0B30D-C07A-425B-A90C-BA7BEB19107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3190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6BC51F-9237-0741-FADE-FF2FD232D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02D0FA-7140-EE8C-35A0-32A6F67AD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339B35-54E8-4D24-13EF-3E4ED70B3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 smtClean="0"/>
              <a:pPr/>
              <a:t>03/12/2023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7C8BCC-1AB5-78E5-DD19-1A6201608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8CDE26-2938-5046-A53C-F8858E3E0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8447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9730A-C28A-A14E-D66C-772E686CF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F61224E-E7E0-D966-8D62-A0D705A89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A9B29D-42F5-42B3-29DC-EF0AFCD0D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 smtClean="0"/>
              <a:pPr/>
              <a:t>03/12/2023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BDCFB9-9DD3-7690-1E5A-1FF1E3166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9DBF18-A0FD-8B0C-6474-F3DA9E6F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8151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7A7D70E-ED83-F3AA-EDF3-BD15D147A5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60CB83B-DFF7-34F5-D4D5-72CD21D58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E1E4CC-C5DE-0E5D-0105-E8D9265A4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 smtClean="0"/>
              <a:pPr/>
              <a:t>03/12/2023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CDBCD6-1C28-A245-D21A-002ABC3EE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84055F-0A1A-D766-001B-F54EAB89C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5065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EAEE0-C484-ABA7-1EE5-E83A35AC2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4EDB98-6E1D-798D-0DB3-E4B6A7088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26760D-827B-9240-E407-F91516F1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 smtClean="0"/>
              <a:pPr/>
              <a:t>03/12/2023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C5433A-9F0B-F066-98F7-5E6F0FF3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F51013-235D-1035-59E0-C775B71CF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0152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057FE-A0D2-4203-DDAF-1018FD9F6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21148F-569E-BDE7-F1C6-291888E51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A8E6BE-A1AE-9C71-90FB-9AB1E4616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EE9E-5D32-441A-B680-C74DEE80FFA3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7BAE9F-4597-43A8-513D-73E29ACD8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B0AC49-2178-78C5-78AC-5BC72663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879B-3307-427E-ABDE-F946A0F856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78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59E5AA-8181-2310-658F-A6B9E8B22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32A7FC-881B-105D-039E-9F856E8DE9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9D102E9-C9EA-A346-4C1A-5D07B51D5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554231-3433-7CD7-5A5A-62B0FD924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 smtClean="0"/>
              <a:pPr/>
              <a:t>03/12/2023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D29485-814F-724A-9E32-9C4D9022F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5C26A8-45A1-4771-8637-80A864138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587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FB26AC-9D8C-D986-BBD0-9176747E0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DE1F97-D256-864F-5D33-2645A5324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D21AD44-119E-9C74-D011-70F0C7292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B5924CC-38AB-067F-70E5-3509F81C40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E73C00B-FD20-84A1-31A8-F45390B80E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DE629C5-E5D0-1993-7D23-B9CFB8EB4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 smtClean="0"/>
              <a:pPr/>
              <a:t>03/12/2023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6F59A7A-019C-6B11-23C9-4EB9D31DC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EF60246-8105-612E-8C76-57DE9787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075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328862-5BAB-D190-236C-A25785E1E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1B7D72D-CA20-6C76-1C14-C9DD84E64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 smtClean="0"/>
              <a:pPr/>
              <a:t>03/12/2023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B5589CF-3F88-DD35-160F-A732A9F27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FC1A5DF-BDAB-E19C-8879-2DC8A50D0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387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663D994-BDB0-7232-6677-57EA7B6D7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 smtClean="0"/>
              <a:pPr/>
              <a:t>03/12/2023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0B0FDC9-B346-4FEB-8241-155394B8D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E02E497-200F-F5F1-C869-611836E5F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746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4940C-DCF7-B757-D034-017C51B4F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9CCAE9-3885-AE44-1E44-CA9C27806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BAB6A0C-896A-7372-20BE-CB11484A7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087A65-2DA9-2AAC-0CEB-CB9B13163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 smtClean="0"/>
              <a:pPr/>
              <a:t>03/12/2023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3E2CC2D-54B6-FBEB-C9A0-5D73139A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F6AF3D-EA85-AFC1-D665-B52C59A4A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287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753F0A-9E4C-CC8E-1058-881D558AC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6E846ED-F1D1-BFD5-7AB0-7345F90F89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A94EA48-BBC8-F3BA-46A9-997A7EBA4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203FE7-3A1B-57C3-B841-9C11CB08B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EE9E-5D32-441A-B680-C74DEE80FFA3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D8E376-4A71-9A8E-3D27-990921795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B2E702-A349-9B49-68CC-ADA29279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879B-3307-427E-ABDE-F946A0F856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82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7F8EDEB-03AD-DE67-C657-8ACACAB48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558518-023F-495A-957B-DFFAC4397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FFA446-266C-55C9-6292-67D1A42AE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C0096-1860-4642-9CD2-0079EA5E7CD1}" type="datetimeFigureOut">
              <a:rPr lang="pt-BR" smtClean="0"/>
              <a:pPr/>
              <a:t>03/12/2023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8B45B4-BB23-C736-1A14-D034E519E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155B59-A6DF-8530-4B93-DFABFDF0B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304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4505FE-9FFD-8EED-5E85-EE3DC6C1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3787" y="2444937"/>
            <a:ext cx="8001001" cy="1325563"/>
          </a:xfrm>
        </p:spPr>
        <p:txBody>
          <a:bodyPr>
            <a:normAutofit/>
          </a:bodyPr>
          <a:lstStyle/>
          <a:p>
            <a:r>
              <a:rPr lang="pt-BR" sz="6000" b="1" dirty="0">
                <a:latin typeface="Arial Black" panose="020B0A04020102020204" pitchFamily="34" charset="0"/>
              </a:rPr>
              <a:t>DIGNO DE GLÓRIA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F937D0-593E-7F12-389F-179B5E273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2353" y="3590365"/>
            <a:ext cx="3635188" cy="640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>
                <a:latin typeface="Arial Black" panose="020B0A04020102020204" pitchFamily="34" charset="0"/>
              </a:rPr>
              <a:t>ASAPH BORBA</a:t>
            </a:r>
          </a:p>
        </p:txBody>
      </p:sp>
    </p:spTree>
    <p:extLst>
      <p:ext uri="{BB962C8B-B14F-4D97-AF65-F5344CB8AC3E}">
        <p14:creationId xmlns:p14="http://schemas.microsoft.com/office/powerpoint/2010/main" val="482328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1341" y="1524531"/>
            <a:ext cx="11449318" cy="5054641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anose="02010803020104030203" pitchFamily="2" charset="-79"/>
              </a:rPr>
              <a:t>DIGNO ÉS DE GLÓRIA</a:t>
            </a:r>
            <a:br>
              <a:rPr lang="pt-BR" sz="96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latin typeface="Arial Black" panose="020B0A04020102090204" pitchFamily="34" charset="0"/>
                <a:cs typeface="Aharoni" panose="02010803020104030203" pitchFamily="2" charset="-79"/>
              </a:rPr>
              <a:t>E HONRA</a:t>
            </a:r>
            <a:br>
              <a:rPr lang="pt-BR" sz="96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19968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35" y="372762"/>
            <a:ext cx="11449318" cy="5054641"/>
          </a:xfrm>
        </p:spPr>
        <p:txBody>
          <a:bodyPr>
            <a:noAutofit/>
          </a:bodyPr>
          <a:lstStyle/>
          <a:p>
            <a:pPr algn="ctr"/>
            <a:br>
              <a:rPr lang="pt-BR" sz="96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latin typeface="Arial Black" panose="020B0A04020102090204" pitchFamily="34" charset="0"/>
                <a:cs typeface="Aharoni" panose="02010803020104030203" pitchFamily="2" charset="-79"/>
              </a:rPr>
              <a:t>LEVANTAMOS NOSSAS MÃOS</a:t>
            </a:r>
            <a:br>
              <a:rPr lang="pt-BR" sz="96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latin typeface="Arial Black" panose="020B0A04020102090204" pitchFamily="34" charset="0"/>
                <a:cs typeface="Aharoni" panose="02010803020104030203" pitchFamily="2" charset="-79"/>
              </a:rPr>
              <a:t>PRA TEU NOME EXALTAR</a:t>
            </a:r>
          </a:p>
        </p:txBody>
      </p:sp>
    </p:spTree>
    <p:extLst>
      <p:ext uri="{BB962C8B-B14F-4D97-AF65-F5344CB8AC3E}">
        <p14:creationId xmlns:p14="http://schemas.microsoft.com/office/powerpoint/2010/main" val="1773414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1341" y="1524531"/>
            <a:ext cx="11449318" cy="5054641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anose="02010803020104030203" pitchFamily="2" charset="-79"/>
              </a:rPr>
              <a:t>DIGNO ÉS DE GLÓRIA</a:t>
            </a:r>
            <a:br>
              <a:rPr lang="pt-BR" sz="96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latin typeface="Arial Black" panose="020B0A04020102090204" pitchFamily="34" charset="0"/>
                <a:cs typeface="Aharoni" panose="02010803020104030203" pitchFamily="2" charset="-79"/>
              </a:rPr>
              <a:t>E HONRA</a:t>
            </a:r>
            <a:br>
              <a:rPr lang="pt-BR" sz="96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54244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35" y="372762"/>
            <a:ext cx="11449318" cy="5054641"/>
          </a:xfrm>
        </p:spPr>
        <p:txBody>
          <a:bodyPr>
            <a:noAutofit/>
          </a:bodyPr>
          <a:lstStyle/>
          <a:p>
            <a:pPr algn="ctr"/>
            <a:br>
              <a:rPr lang="pt-BR" sz="96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latin typeface="Arial Black" panose="020B0A04020102090204" pitchFamily="34" charset="0"/>
                <a:cs typeface="Aharoni" panose="02010803020104030203" pitchFamily="2" charset="-79"/>
              </a:rPr>
              <a:t>LEVANTAMOS NOSSAS MÃOS</a:t>
            </a:r>
            <a:br>
              <a:rPr lang="pt-BR" sz="96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latin typeface="Arial Black" panose="020B0A04020102090204" pitchFamily="34" charset="0"/>
                <a:cs typeface="Aharoni" panose="02010803020104030203" pitchFamily="2" charset="-79"/>
              </a:rPr>
              <a:t>PRA TEU NOME EXALTAR</a:t>
            </a:r>
          </a:p>
        </p:txBody>
      </p:sp>
    </p:spTree>
    <p:extLst>
      <p:ext uri="{BB962C8B-B14F-4D97-AF65-F5344CB8AC3E}">
        <p14:creationId xmlns:p14="http://schemas.microsoft.com/office/powerpoint/2010/main" val="913385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1341" y="1100462"/>
            <a:ext cx="11449318" cy="5054641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anose="02010803020104030203" pitchFamily="2" charset="-79"/>
              </a:rPr>
              <a:t>POR QUE GRANDE ÉS TU</a:t>
            </a:r>
            <a:br>
              <a:rPr lang="pt-BR" sz="96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latin typeface="Arial Black" panose="020B0A04020102090204" pitchFamily="34" charset="0"/>
                <a:cs typeface="Aharoni" panose="02010803020104030203" pitchFamily="2" charset="-79"/>
              </a:rPr>
              <a:t>MARAVILHAS FAZES TU</a:t>
            </a:r>
          </a:p>
        </p:txBody>
      </p:sp>
    </p:spTree>
    <p:extLst>
      <p:ext uri="{BB962C8B-B14F-4D97-AF65-F5344CB8AC3E}">
        <p14:creationId xmlns:p14="http://schemas.microsoft.com/office/powerpoint/2010/main" val="1943943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7189" y="116541"/>
            <a:ext cx="10874188" cy="6741459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8800" b="1" dirty="0">
                <a:latin typeface="Arial Black" panose="020B0A04020102090204" pitchFamily="34" charset="0"/>
                <a:cs typeface="Aharoni" panose="02010803020104030203" pitchFamily="2" charset="-79"/>
              </a:rPr>
              <a:t>NÃO HÁ OUTRO IGUAL A TI </a:t>
            </a:r>
            <a:br>
              <a:rPr lang="pt-BR" sz="88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latin typeface="Arial Black" panose="020B0A04020102090204" pitchFamily="34" charset="0"/>
                <a:cs typeface="Aharoni" panose="02010803020104030203" pitchFamily="2" charset="-79"/>
              </a:rPr>
              <a:t>NÃO, NÃO HÁ</a:t>
            </a:r>
            <a:br>
              <a:rPr lang="pt-BR" sz="88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latin typeface="Arial Black" panose="020B0A04020102090204" pitchFamily="34" charset="0"/>
                <a:cs typeface="Aharoni" panose="02010803020104030203" pitchFamily="2" charset="-79"/>
              </a:rPr>
              <a:t>NÃO HÁ OUTRO IGUAL A TI</a:t>
            </a:r>
          </a:p>
        </p:txBody>
      </p:sp>
    </p:spTree>
    <p:extLst>
      <p:ext uri="{BB962C8B-B14F-4D97-AF65-F5344CB8AC3E}">
        <p14:creationId xmlns:p14="http://schemas.microsoft.com/office/powerpoint/2010/main" val="2023061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1341" y="1100462"/>
            <a:ext cx="11449318" cy="5054641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anose="02010803020104030203" pitchFamily="2" charset="-79"/>
              </a:rPr>
              <a:t>POR QUE GRANDE ÉS TU</a:t>
            </a:r>
            <a:br>
              <a:rPr lang="pt-BR" sz="96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latin typeface="Arial Black" panose="020B0A04020102090204" pitchFamily="34" charset="0"/>
                <a:cs typeface="Aharoni" panose="02010803020104030203" pitchFamily="2" charset="-79"/>
              </a:rPr>
              <a:t>MARAVILHAS FAZES TU</a:t>
            </a:r>
          </a:p>
        </p:txBody>
      </p:sp>
    </p:spTree>
    <p:extLst>
      <p:ext uri="{BB962C8B-B14F-4D97-AF65-F5344CB8AC3E}">
        <p14:creationId xmlns:p14="http://schemas.microsoft.com/office/powerpoint/2010/main" val="610267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7189" y="116541"/>
            <a:ext cx="10874188" cy="6741459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8800" b="1" dirty="0">
                <a:latin typeface="Arial Black" panose="020B0A04020102090204" pitchFamily="34" charset="0"/>
                <a:cs typeface="Aharoni" panose="02010803020104030203" pitchFamily="2" charset="-79"/>
              </a:rPr>
              <a:t>NÃO HÁ OUTRO IGUAL A TI </a:t>
            </a:r>
            <a:br>
              <a:rPr lang="pt-BR" sz="88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latin typeface="Arial Black" panose="020B0A04020102090204" pitchFamily="34" charset="0"/>
                <a:cs typeface="Aharoni" panose="02010803020104030203" pitchFamily="2" charset="-79"/>
              </a:rPr>
              <a:t>NÃO, NÃO HÁ</a:t>
            </a:r>
            <a:br>
              <a:rPr lang="pt-BR" sz="88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latin typeface="Arial Black" panose="020B0A04020102090204" pitchFamily="34" charset="0"/>
                <a:cs typeface="Aharoni" panose="02010803020104030203" pitchFamily="2" charset="-79"/>
              </a:rPr>
              <a:t>NÃO HÁ OUTRO IGUAL A TI</a:t>
            </a:r>
          </a:p>
        </p:txBody>
      </p:sp>
    </p:spTree>
    <p:extLst>
      <p:ext uri="{BB962C8B-B14F-4D97-AF65-F5344CB8AC3E}">
        <p14:creationId xmlns:p14="http://schemas.microsoft.com/office/powerpoint/2010/main" val="1526637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1341" y="1524531"/>
            <a:ext cx="11449318" cy="5054641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anose="02010803020104030203" pitchFamily="2" charset="-79"/>
              </a:rPr>
              <a:t>DIGNO ÉS DE GLÓRIA</a:t>
            </a:r>
            <a:br>
              <a:rPr lang="pt-BR" sz="96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latin typeface="Arial Black" panose="020B0A04020102090204" pitchFamily="34" charset="0"/>
                <a:cs typeface="Aharoni" panose="02010803020104030203" pitchFamily="2" charset="-79"/>
              </a:rPr>
              <a:t>E HONRA</a:t>
            </a:r>
            <a:br>
              <a:rPr lang="pt-BR" sz="96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5353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35" y="372762"/>
            <a:ext cx="11449318" cy="5054641"/>
          </a:xfrm>
        </p:spPr>
        <p:txBody>
          <a:bodyPr>
            <a:noAutofit/>
          </a:bodyPr>
          <a:lstStyle/>
          <a:p>
            <a:pPr algn="ctr"/>
            <a:br>
              <a:rPr lang="pt-BR" sz="96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latin typeface="Arial Black" panose="020B0A04020102090204" pitchFamily="34" charset="0"/>
                <a:cs typeface="Aharoni" panose="02010803020104030203" pitchFamily="2" charset="-79"/>
              </a:rPr>
              <a:t>LEVANTAMOS NOSSAS MÃOS</a:t>
            </a:r>
            <a:br>
              <a:rPr lang="pt-BR" sz="96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latin typeface="Arial Black" panose="020B0A04020102090204" pitchFamily="34" charset="0"/>
                <a:cs typeface="Aharoni" panose="02010803020104030203" pitchFamily="2" charset="-79"/>
              </a:rPr>
              <a:t>PRA TEU NOME EXALTAR</a:t>
            </a:r>
          </a:p>
        </p:txBody>
      </p:sp>
    </p:spTree>
    <p:extLst>
      <p:ext uri="{BB962C8B-B14F-4D97-AF65-F5344CB8AC3E}">
        <p14:creationId xmlns:p14="http://schemas.microsoft.com/office/powerpoint/2010/main" val="323275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1341" y="1524531"/>
            <a:ext cx="11449318" cy="5054641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anose="02010803020104030203" pitchFamily="2" charset="-79"/>
              </a:rPr>
              <a:t>DIGNO ÉS DE GLÓRIA</a:t>
            </a:r>
            <a:br>
              <a:rPr lang="pt-BR" sz="96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latin typeface="Arial Black" panose="020B0A04020102090204" pitchFamily="34" charset="0"/>
                <a:cs typeface="Aharoni" panose="02010803020104030203" pitchFamily="2" charset="-79"/>
              </a:rPr>
              <a:t>E HONRA</a:t>
            </a:r>
            <a:br>
              <a:rPr lang="pt-BR" sz="96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20286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800" y="372762"/>
            <a:ext cx="11449318" cy="5054641"/>
          </a:xfrm>
        </p:spPr>
        <p:txBody>
          <a:bodyPr>
            <a:noAutofit/>
          </a:bodyPr>
          <a:lstStyle/>
          <a:p>
            <a:pPr algn="ctr"/>
            <a:br>
              <a:rPr lang="pt-BR" sz="96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latin typeface="Arial Black" panose="020B0A04020102090204" pitchFamily="34" charset="0"/>
                <a:cs typeface="Aharoni" panose="02010803020104030203" pitchFamily="2" charset="-79"/>
              </a:rPr>
              <a:t>LEVANTAMOS NOSSAS MÃOS</a:t>
            </a:r>
            <a:br>
              <a:rPr lang="pt-BR" sz="96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latin typeface="Arial Black" panose="020B0A04020102090204" pitchFamily="34" charset="0"/>
                <a:cs typeface="Aharoni" panose="02010803020104030203" pitchFamily="2" charset="-79"/>
              </a:rPr>
              <a:t>PRA TEU NOME EXALTAR</a:t>
            </a:r>
          </a:p>
        </p:txBody>
      </p:sp>
    </p:spTree>
    <p:extLst>
      <p:ext uri="{BB962C8B-B14F-4D97-AF65-F5344CB8AC3E}">
        <p14:creationId xmlns:p14="http://schemas.microsoft.com/office/powerpoint/2010/main" val="262891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1341" y="1100462"/>
            <a:ext cx="11449318" cy="5054641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anose="02010803020104030203" pitchFamily="2" charset="-79"/>
              </a:rPr>
              <a:t>POR QUE GRANDE ÉS TU</a:t>
            </a:r>
            <a:br>
              <a:rPr lang="pt-BR" sz="96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latin typeface="Arial Black" panose="020B0A04020102090204" pitchFamily="34" charset="0"/>
                <a:cs typeface="Aharoni" panose="02010803020104030203" pitchFamily="2" charset="-79"/>
              </a:rPr>
              <a:t>MARAVILHAS FAZES TU</a:t>
            </a:r>
          </a:p>
        </p:txBody>
      </p:sp>
    </p:spTree>
    <p:extLst>
      <p:ext uri="{BB962C8B-B14F-4D97-AF65-F5344CB8AC3E}">
        <p14:creationId xmlns:p14="http://schemas.microsoft.com/office/powerpoint/2010/main" val="108643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7189" y="116541"/>
            <a:ext cx="10874188" cy="6741459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8800" b="1" dirty="0">
                <a:latin typeface="Arial Black" panose="020B0A04020102090204" pitchFamily="34" charset="0"/>
                <a:cs typeface="Aharoni" panose="02010803020104030203" pitchFamily="2" charset="-79"/>
              </a:rPr>
              <a:t>NÃO HÁ OUTRO IGUAL A TI </a:t>
            </a:r>
            <a:br>
              <a:rPr lang="pt-BR" sz="88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latin typeface="Arial Black" panose="020B0A04020102090204" pitchFamily="34" charset="0"/>
                <a:cs typeface="Aharoni" panose="02010803020104030203" pitchFamily="2" charset="-79"/>
              </a:rPr>
              <a:t>NÃO, NÃO HÁ</a:t>
            </a:r>
            <a:br>
              <a:rPr lang="pt-BR" sz="88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latin typeface="Arial Black" panose="020B0A04020102090204" pitchFamily="34" charset="0"/>
                <a:cs typeface="Aharoni" panose="02010803020104030203" pitchFamily="2" charset="-79"/>
              </a:rPr>
              <a:t>NÃO HÁ OUTRO IGUAL A TI</a:t>
            </a:r>
          </a:p>
        </p:txBody>
      </p:sp>
    </p:spTree>
    <p:extLst>
      <p:ext uri="{BB962C8B-B14F-4D97-AF65-F5344CB8AC3E}">
        <p14:creationId xmlns:p14="http://schemas.microsoft.com/office/powerpoint/2010/main" val="404682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1341" y="1100462"/>
            <a:ext cx="11449318" cy="5054641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anose="02010803020104030203" pitchFamily="2" charset="-79"/>
              </a:rPr>
              <a:t>POR QUE GRANDE ÉS TU</a:t>
            </a:r>
            <a:br>
              <a:rPr lang="pt-BR" sz="96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latin typeface="Arial Black" panose="020B0A04020102090204" pitchFamily="34" charset="0"/>
                <a:cs typeface="Aharoni" panose="02010803020104030203" pitchFamily="2" charset="-79"/>
              </a:rPr>
              <a:t>MARAVILHAS FAZES TU</a:t>
            </a:r>
          </a:p>
        </p:txBody>
      </p:sp>
    </p:spTree>
    <p:extLst>
      <p:ext uri="{BB962C8B-B14F-4D97-AF65-F5344CB8AC3E}">
        <p14:creationId xmlns:p14="http://schemas.microsoft.com/office/powerpoint/2010/main" val="3542645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7189" y="116541"/>
            <a:ext cx="10874188" cy="6741459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8800" b="1" dirty="0">
                <a:latin typeface="Arial Black" panose="020B0A04020102090204" pitchFamily="34" charset="0"/>
                <a:cs typeface="Aharoni" panose="02010803020104030203" pitchFamily="2" charset="-79"/>
              </a:rPr>
              <a:t>NÃO HÁ OUTRO IGUAL A TI </a:t>
            </a:r>
            <a:br>
              <a:rPr lang="pt-BR" sz="88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latin typeface="Arial Black" panose="020B0A04020102090204" pitchFamily="34" charset="0"/>
                <a:cs typeface="Aharoni" panose="02010803020104030203" pitchFamily="2" charset="-79"/>
              </a:rPr>
              <a:t>NÃO, NÃO HÁ</a:t>
            </a:r>
            <a:br>
              <a:rPr lang="pt-BR" sz="88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latin typeface="Arial Black" panose="020B0A04020102090204" pitchFamily="34" charset="0"/>
                <a:cs typeface="Aharoni" panose="02010803020104030203" pitchFamily="2" charset="-79"/>
              </a:rPr>
              <a:t>NÃO HÁ OUTRO IGUAL A TI</a:t>
            </a:r>
          </a:p>
        </p:txBody>
      </p:sp>
    </p:spTree>
    <p:extLst>
      <p:ext uri="{BB962C8B-B14F-4D97-AF65-F5344CB8AC3E}">
        <p14:creationId xmlns:p14="http://schemas.microsoft.com/office/powerpoint/2010/main" val="1918939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herryBlossom">
      <a:dk1>
        <a:srgbClr val="595959"/>
      </a:dk1>
      <a:lt1>
        <a:sysClr val="window" lastClr="FFFFFF"/>
      </a:lt1>
      <a:dk2>
        <a:srgbClr val="000000"/>
      </a:dk2>
      <a:lt2>
        <a:srgbClr val="F6F7E4"/>
      </a:lt2>
      <a:accent1>
        <a:srgbClr val="C44475"/>
      </a:accent1>
      <a:accent2>
        <a:srgbClr val="FA906A"/>
      </a:accent2>
      <a:accent3>
        <a:srgbClr val="FCB268"/>
      </a:accent3>
      <a:accent4>
        <a:srgbClr val="DB6B70"/>
      </a:accent4>
      <a:accent5>
        <a:srgbClr val="D680A5"/>
      </a:accent5>
      <a:accent6>
        <a:srgbClr val="BA7362"/>
      </a:accent6>
      <a:hlink>
        <a:srgbClr val="DB6B70"/>
      </a:hlink>
      <a:folHlink>
        <a:srgbClr val="969696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erryBlossom">
      <a:dk1>
        <a:srgbClr val="595959"/>
      </a:dk1>
      <a:lt1>
        <a:sysClr val="window" lastClr="FFFFFF"/>
      </a:lt1>
      <a:dk2>
        <a:srgbClr val="000000"/>
      </a:dk2>
      <a:lt2>
        <a:srgbClr val="F6F7E4"/>
      </a:lt2>
      <a:accent1>
        <a:srgbClr val="C44475"/>
      </a:accent1>
      <a:accent2>
        <a:srgbClr val="FA906A"/>
      </a:accent2>
      <a:accent3>
        <a:srgbClr val="FCB268"/>
      </a:accent3>
      <a:accent4>
        <a:srgbClr val="DB6B70"/>
      </a:accent4>
      <a:accent5>
        <a:srgbClr val="D680A5"/>
      </a:accent5>
      <a:accent6>
        <a:srgbClr val="BA7362"/>
      </a:accent6>
      <a:hlink>
        <a:srgbClr val="DB6B70"/>
      </a:hlink>
      <a:folHlink>
        <a:srgbClr val="969696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7CB48F5-D6B9-4A73-B7C9-0F05E58E1A9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181</Words>
  <Application>Microsoft Office PowerPoint</Application>
  <PresentationFormat>Widescreen</PresentationFormat>
  <Paragraphs>18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Cambria</vt:lpstr>
      <vt:lpstr>Tema do Office</vt:lpstr>
      <vt:lpstr>DIGNO DE GLÓRIA</vt:lpstr>
      <vt:lpstr>DIGNO ÉS DE GLÓRIA E HONRA </vt:lpstr>
      <vt:lpstr> LEVANTAMOS NOSSAS MÃOS PRA TEU NOME EXALTAR</vt:lpstr>
      <vt:lpstr>DIGNO ÉS DE GLÓRIA E HONRA </vt:lpstr>
      <vt:lpstr> LEVANTAMOS NOSSAS MÃOS PRA TEU NOME EXALTAR</vt:lpstr>
      <vt:lpstr>POR QUE GRANDE ÉS TU MARAVILHAS FAZES TU</vt:lpstr>
      <vt:lpstr>NÃO HÁ OUTRO IGUAL A TI  NÃO, NÃO HÁ NÃO HÁ OUTRO IGUAL A TI</vt:lpstr>
      <vt:lpstr>POR QUE GRANDE ÉS TU MARAVILHAS FAZES TU</vt:lpstr>
      <vt:lpstr>NÃO HÁ OUTRO IGUAL A TI  NÃO, NÃO HÁ NÃO HÁ OUTRO IGUAL A TI</vt:lpstr>
      <vt:lpstr>DIGNO ÉS DE GLÓRIA E HONRA </vt:lpstr>
      <vt:lpstr> LEVANTAMOS NOSSAS MÃOS PRA TEU NOME EXALTAR</vt:lpstr>
      <vt:lpstr>DIGNO ÉS DE GLÓRIA E HONRA </vt:lpstr>
      <vt:lpstr> LEVANTAMOS NOSSAS MÃOS PRA TEU NOME EXALTAR</vt:lpstr>
      <vt:lpstr>POR QUE GRANDE ÉS TU MARAVILHAS FAZES TU</vt:lpstr>
      <vt:lpstr>NÃO HÁ OUTRO IGUAL A TI  NÃO, NÃO HÁ NÃO HÁ OUTRO IGUAL A TI</vt:lpstr>
      <vt:lpstr>POR QUE GRANDE ÉS TU MARAVILHAS FAZES TU</vt:lpstr>
      <vt:lpstr>NÃO HÁ OUTRO IGUAL A TI  NÃO, NÃO HÁ NÃO HÁ OUTRO IGUAL A 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2015-12-20T20:38:16Z</dcterms:created>
  <dcterms:modified xsi:type="dcterms:W3CDTF">2023-12-03T14:39:25Z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TC030310029991</vt:lpwstr>
  </property>
</Properties>
</file>