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19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6531" y="-25468"/>
            <a:ext cx="10711339" cy="1470025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EU NAVEGAREI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699" y="1124744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GABRIELA ROCHA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0C3A6E-226C-42AE-89E0-B933AE715989}"/>
              </a:ext>
            </a:extLst>
          </p:cNvPr>
          <p:cNvSpPr/>
          <p:nvPr/>
        </p:nvSpPr>
        <p:spPr>
          <a:xfrm>
            <a:off x="1296231" y="1536174"/>
            <a:ext cx="100091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NAVEGAREI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NO OCEANO DO ESPÍRITO</a:t>
            </a:r>
          </a:p>
        </p:txBody>
      </p:sp>
    </p:spTree>
    <p:extLst>
      <p:ext uri="{BB962C8B-B14F-4D97-AF65-F5344CB8AC3E}">
        <p14:creationId xmlns:p14="http://schemas.microsoft.com/office/powerpoint/2010/main" val="334973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881BBA4-D965-4A0D-80C1-96E57D328B92}"/>
              </a:ext>
            </a:extLst>
          </p:cNvPr>
          <p:cNvSpPr/>
          <p:nvPr/>
        </p:nvSpPr>
        <p:spPr>
          <a:xfrm>
            <a:off x="1044203" y="1628800"/>
            <a:ext cx="105131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ALI ADORAREI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AO DEUS DO MEU AMOR</a:t>
            </a:r>
          </a:p>
        </p:txBody>
      </p:sp>
    </p:spTree>
    <p:extLst>
      <p:ext uri="{BB962C8B-B14F-4D97-AF65-F5344CB8AC3E}">
        <p14:creationId xmlns:p14="http://schemas.microsoft.com/office/powerpoint/2010/main" val="1958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480C4DB-61F2-4FE3-B45C-5CBE3CE2A269}"/>
              </a:ext>
            </a:extLst>
          </p:cNvPr>
          <p:cNvSpPr/>
          <p:nvPr/>
        </p:nvSpPr>
        <p:spPr>
          <a:xfrm>
            <a:off x="396131" y="1700808"/>
            <a:ext cx="118093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ADORAREI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DEUS DA MINHA VIDA</a:t>
            </a:r>
          </a:p>
        </p:txBody>
      </p:sp>
    </p:spTree>
    <p:extLst>
      <p:ext uri="{BB962C8B-B14F-4D97-AF65-F5344CB8AC3E}">
        <p14:creationId xmlns:p14="http://schemas.microsoft.com/office/powerpoint/2010/main" val="148319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9B4EE3B-6738-40B0-A06A-B89F9E5A49F4}"/>
              </a:ext>
            </a:extLst>
          </p:cNvPr>
          <p:cNvSpPr/>
          <p:nvPr/>
        </p:nvSpPr>
        <p:spPr>
          <a:xfrm>
            <a:off x="1692275" y="920621"/>
            <a:ext cx="92170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ME COMPREENDEU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NENHUMA EXPLICAÇÃO</a:t>
            </a:r>
          </a:p>
        </p:txBody>
      </p:sp>
    </p:spTree>
    <p:extLst>
      <p:ext uri="{BB962C8B-B14F-4D97-AF65-F5344CB8AC3E}">
        <p14:creationId xmlns:p14="http://schemas.microsoft.com/office/powerpoint/2010/main" val="138755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537F2-4573-4D92-92E2-D7C353445984}"/>
              </a:ext>
            </a:extLst>
          </p:cNvPr>
          <p:cNvSpPr/>
          <p:nvPr/>
        </p:nvSpPr>
        <p:spPr>
          <a:xfrm>
            <a:off x="414089" y="1536174"/>
            <a:ext cx="117733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390176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11454A2-4833-4D6E-8CED-AED1163DEB69}"/>
              </a:ext>
            </a:extLst>
          </p:cNvPr>
          <p:cNvSpPr/>
          <p:nvPr/>
        </p:nvSpPr>
        <p:spPr>
          <a:xfrm>
            <a:off x="1737655" y="920621"/>
            <a:ext cx="91262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318898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EA9B4D-1787-4CF6-9FA8-6928A8084772}"/>
              </a:ext>
            </a:extLst>
          </p:cNvPr>
          <p:cNvSpPr/>
          <p:nvPr/>
        </p:nvSpPr>
        <p:spPr>
          <a:xfrm>
            <a:off x="450137" y="1659572"/>
            <a:ext cx="11701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65492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443225-755B-40D6-A806-7F7523E364D3}"/>
              </a:ext>
            </a:extLst>
          </p:cNvPr>
          <p:cNvSpPr/>
          <p:nvPr/>
        </p:nvSpPr>
        <p:spPr>
          <a:xfrm>
            <a:off x="1575593" y="920621"/>
            <a:ext cx="94503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113691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C8485-4971-E560-3D7F-A752A838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60" y="-387424"/>
            <a:ext cx="12367454" cy="7762874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 Black" panose="020B0A04020102020204" pitchFamily="34" charset="0"/>
              </a:rPr>
              <a:t>ESPIRITO DE DEUS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ESPIRITO DE DEUS</a:t>
            </a:r>
          </a:p>
        </p:txBody>
      </p:sp>
    </p:spTree>
    <p:extLst>
      <p:ext uri="{BB962C8B-B14F-4D97-AF65-F5344CB8AC3E}">
        <p14:creationId xmlns:p14="http://schemas.microsoft.com/office/powerpoint/2010/main" val="3170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2061" y="1700808"/>
            <a:ext cx="12277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NAVEGAREI NO OCEANO DO ESPÍRITO 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479E5F8-F59E-459D-B286-BF7C86D580A0}"/>
              </a:ext>
            </a:extLst>
          </p:cNvPr>
          <p:cNvSpPr/>
          <p:nvPr/>
        </p:nvSpPr>
        <p:spPr>
          <a:xfrm>
            <a:off x="1152215" y="1700808"/>
            <a:ext cx="1029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ALI ADORAREI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DEUS DO MEU AMOR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76173D0-B970-4CD3-A0E6-01E72EF56807}"/>
              </a:ext>
            </a:extLst>
          </p:cNvPr>
          <p:cNvSpPr/>
          <p:nvPr/>
        </p:nvSpPr>
        <p:spPr>
          <a:xfrm>
            <a:off x="360127" y="1536174"/>
            <a:ext cx="118813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ADORAREI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DEUS DA MINHA VIDA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710837-C9FF-45CC-BB4F-C7C0298E47CC}"/>
              </a:ext>
            </a:extLst>
          </p:cNvPr>
          <p:cNvSpPr/>
          <p:nvPr/>
        </p:nvSpPr>
        <p:spPr>
          <a:xfrm>
            <a:off x="1773659" y="920621"/>
            <a:ext cx="90542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ME COMPREENDEU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NENHUMA EXPLICAÇÃO</a:t>
            </a:r>
          </a:p>
        </p:txBody>
      </p:sp>
    </p:spTree>
    <p:extLst>
      <p:ext uri="{BB962C8B-B14F-4D97-AF65-F5344CB8AC3E}">
        <p14:creationId xmlns:p14="http://schemas.microsoft.com/office/powerpoint/2010/main" val="27030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4B364C4-D643-43CD-9EDC-01E1819A7171}"/>
              </a:ext>
            </a:extLst>
          </p:cNvPr>
          <p:cNvSpPr/>
          <p:nvPr/>
        </p:nvSpPr>
        <p:spPr>
          <a:xfrm>
            <a:off x="504143" y="1700808"/>
            <a:ext cx="115932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269062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A5DAA0B-70F7-41E3-BEEE-A6999CEC1D60}"/>
              </a:ext>
            </a:extLst>
          </p:cNvPr>
          <p:cNvSpPr/>
          <p:nvPr/>
        </p:nvSpPr>
        <p:spPr>
          <a:xfrm>
            <a:off x="1575593" y="920621"/>
            <a:ext cx="94503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238129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39052B-6DE6-44AB-BB60-F6123930D7C4}"/>
              </a:ext>
            </a:extLst>
          </p:cNvPr>
          <p:cNvSpPr/>
          <p:nvPr/>
        </p:nvSpPr>
        <p:spPr>
          <a:xfrm>
            <a:off x="432135" y="1536174"/>
            <a:ext cx="117373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ESPÍRITO, ESPÍRITO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DESCE COMO FOGO</a:t>
            </a:r>
          </a:p>
        </p:txBody>
      </p:sp>
    </p:spTree>
    <p:extLst>
      <p:ext uri="{BB962C8B-B14F-4D97-AF65-F5344CB8AC3E}">
        <p14:creationId xmlns:p14="http://schemas.microsoft.com/office/powerpoint/2010/main" val="293632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383BCE-7195-48D6-85B4-48655F547B83}"/>
              </a:ext>
            </a:extLst>
          </p:cNvPr>
          <p:cNvSpPr/>
          <p:nvPr/>
        </p:nvSpPr>
        <p:spPr>
          <a:xfrm>
            <a:off x="1575593" y="920621"/>
            <a:ext cx="94503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VEM COMO EM PENTECOSTES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ENCHE-ME DE NOVO</a:t>
            </a:r>
          </a:p>
        </p:txBody>
      </p:sp>
    </p:spTree>
    <p:extLst>
      <p:ext uri="{BB962C8B-B14F-4D97-AF65-F5344CB8AC3E}">
        <p14:creationId xmlns:p14="http://schemas.microsoft.com/office/powerpoint/2010/main" val="2203886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Office PowerPoint</Application>
  <PresentationFormat>Personalizar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Tema do Office</vt:lpstr>
      <vt:lpstr>EU NAVEGAREI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ESPIRITO DE DEUS ESPIRITO DE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Wanderson Almeida</cp:lastModifiedBy>
  <cp:revision>15</cp:revision>
  <dcterms:created xsi:type="dcterms:W3CDTF">2016-06-02T18:55:02Z</dcterms:created>
  <dcterms:modified xsi:type="dcterms:W3CDTF">2023-12-20T22:24:26Z</dcterms:modified>
</cp:coreProperties>
</file>