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57" r:id="rId4"/>
    <p:sldId id="283" r:id="rId5"/>
    <p:sldId id="266" r:id="rId6"/>
    <p:sldId id="280" r:id="rId7"/>
    <p:sldId id="267" r:id="rId8"/>
    <p:sldId id="259" r:id="rId9"/>
    <p:sldId id="260" r:id="rId10"/>
    <p:sldId id="269" r:id="rId11"/>
    <p:sldId id="28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601575" cy="7126288"/>
  <p:notesSz cx="6858000" cy="9144000"/>
  <p:defaultTextStyle>
    <a:defPPr>
      <a:defRPr lang="pt-BR"/>
    </a:defPPr>
    <a:lvl1pPr marL="0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3636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7272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0908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4545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18181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1817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45453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09089" algn="l" defTabSz="112727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>
      <p:cViewPr varScale="1">
        <p:scale>
          <a:sx n="82" d="100"/>
          <a:sy n="82" d="100"/>
        </p:scale>
        <p:origin x="586" y="48"/>
      </p:cViewPr>
      <p:guideLst>
        <p:guide orient="horz" pos="224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3098-4268-4E0C-B2C6-FA2988849E1F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143000"/>
            <a:ext cx="5457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FB608-ED97-46CF-BFDA-97D6DBEAE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2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FB608-ED97-46CF-BFDA-97D6DBEAE2D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2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FB608-ED97-46CF-BFDA-97D6DBEAE2D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6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213770"/>
            <a:ext cx="10711339" cy="15275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4038230"/>
            <a:ext cx="8821103" cy="1821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85384"/>
            <a:ext cx="2835354" cy="6080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85384"/>
            <a:ext cx="8296037" cy="60804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579301"/>
            <a:ext cx="10711339" cy="141536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3020425"/>
            <a:ext cx="10711339" cy="155887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36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272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09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545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181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81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45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09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62802"/>
            <a:ext cx="5565696" cy="47030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95168"/>
            <a:ext cx="5567884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259957"/>
            <a:ext cx="5567884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9" y="1595168"/>
            <a:ext cx="5570071" cy="6647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3636" indent="0">
              <a:buNone/>
              <a:defRPr sz="2500" b="1"/>
            </a:lvl2pPr>
            <a:lvl3pPr marL="1127272" indent="0">
              <a:buNone/>
              <a:defRPr sz="2200" b="1"/>
            </a:lvl3pPr>
            <a:lvl4pPr marL="1690908" indent="0">
              <a:buNone/>
              <a:defRPr sz="2000" b="1"/>
            </a:lvl4pPr>
            <a:lvl5pPr marL="2254545" indent="0">
              <a:buNone/>
              <a:defRPr sz="2000" b="1"/>
            </a:lvl5pPr>
            <a:lvl6pPr marL="2818181" indent="0">
              <a:buNone/>
              <a:defRPr sz="2000" b="1"/>
            </a:lvl6pPr>
            <a:lvl7pPr marL="3381817" indent="0">
              <a:buNone/>
              <a:defRPr sz="2000" b="1"/>
            </a:lvl7pPr>
            <a:lvl8pPr marL="3945453" indent="0">
              <a:buNone/>
              <a:defRPr sz="2000" b="1"/>
            </a:lvl8pPr>
            <a:lvl9pPr marL="4509089" indent="0">
              <a:buNone/>
              <a:defRPr sz="20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9" y="2259957"/>
            <a:ext cx="5570071" cy="410586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283731"/>
            <a:ext cx="4145831" cy="120751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83735"/>
            <a:ext cx="7044630" cy="6082089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1491245"/>
            <a:ext cx="4145831" cy="4874579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988402"/>
            <a:ext cx="7560945" cy="58891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36747"/>
            <a:ext cx="7560945" cy="4275773"/>
          </a:xfrm>
        </p:spPr>
        <p:txBody>
          <a:bodyPr/>
          <a:lstStyle>
            <a:lvl1pPr marL="0" indent="0">
              <a:buNone/>
              <a:defRPr sz="3900"/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577311"/>
            <a:ext cx="7560945" cy="836350"/>
          </a:xfrm>
        </p:spPr>
        <p:txBody>
          <a:bodyPr/>
          <a:lstStyle>
            <a:lvl1pPr marL="0" indent="0">
              <a:buNone/>
              <a:defRPr sz="1700"/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85383"/>
            <a:ext cx="11341418" cy="1187715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62802"/>
            <a:ext cx="11341418" cy="4703021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605015"/>
            <a:ext cx="3990499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605015"/>
            <a:ext cx="2940368" cy="379409"/>
          </a:xfrm>
          <a:prstGeom prst="rect">
            <a:avLst/>
          </a:prstGeom>
        </p:spPr>
        <p:txBody>
          <a:bodyPr vert="horz" lIns="112727" tIns="56364" rIns="112727" bIns="5636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727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727" indent="-422727" algn="l" defTabSz="112727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5909" indent="-352273" algn="l" defTabSz="11272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090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2727" indent="-281818" algn="l" defTabSz="112727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6363" indent="-281818" algn="l" defTabSz="112727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99999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635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27271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907" indent="-281818" algn="l" defTabSz="112727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6211" y="970856"/>
            <a:ext cx="11161240" cy="2952328"/>
          </a:xfrm>
        </p:spPr>
        <p:txBody>
          <a:bodyPr>
            <a:normAutofit/>
          </a:bodyPr>
          <a:lstStyle/>
          <a:p>
            <a:pPr algn="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IDENTIDADE</a:t>
            </a:r>
            <a:b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4400" b="1" u="sng" dirty="0">
                <a:latin typeface="Arial Black" panose="020B0A04020102090204" pitchFamily="34" charset="0"/>
                <a:cs typeface="Aharoni" pitchFamily="2" charset="-79"/>
              </a:rPr>
              <a:t>DANIEL ALMEIDA</a:t>
            </a:r>
            <a:endParaRPr lang="pt-BR" sz="4000" b="1" u="sng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35917" y="1114872"/>
            <a:ext cx="126734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FAÇO PARTE DO POVO ESCOLHIDO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TENHO O SELO DO PAI</a:t>
            </a:r>
          </a:p>
        </p:txBody>
      </p:sp>
    </p:spTree>
    <p:extLst>
      <p:ext uri="{BB962C8B-B14F-4D97-AF65-F5344CB8AC3E}">
        <p14:creationId xmlns:p14="http://schemas.microsoft.com/office/powerpoint/2010/main" val="416951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29203" y="231777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OBRA DE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SUAS MÃOS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SUA MORADA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MEU CORPO AGORA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É SUA CASA</a:t>
            </a:r>
          </a:p>
        </p:txBody>
      </p:sp>
    </p:spTree>
    <p:extLst>
      <p:ext uri="{BB962C8B-B14F-4D97-AF65-F5344CB8AC3E}">
        <p14:creationId xmlns:p14="http://schemas.microsoft.com/office/powerpoint/2010/main" val="307185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1594" y="394792"/>
            <a:ext cx="12601575" cy="657713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MUITAS VOZES QUEREM ME DEFINIR</a:t>
            </a:r>
          </a:p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TENTAM ME DIZER QUEM EU SOU</a:t>
            </a:r>
          </a:p>
        </p:txBody>
      </p:sp>
    </p:spTree>
    <p:extLst>
      <p:ext uri="{BB962C8B-B14F-4D97-AF65-F5344CB8AC3E}">
        <p14:creationId xmlns:p14="http://schemas.microsoft.com/office/powerpoint/2010/main" val="39840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990" y="1042864"/>
            <a:ext cx="12586585" cy="4545811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NO FIM NADA SEI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DE MIM </a:t>
            </a:r>
          </a:p>
        </p:txBody>
      </p:sp>
    </p:spTree>
    <p:extLst>
      <p:ext uri="{BB962C8B-B14F-4D97-AF65-F5344CB8AC3E}">
        <p14:creationId xmlns:p14="http://schemas.microsoft.com/office/powerpoint/2010/main" val="333254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261" y="-1189384"/>
            <a:ext cx="12586585" cy="750046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TENTO ME ALMODAR AOS PADRÕES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TENTO SER QUEM EU SEI QUE NÃO SOU</a:t>
            </a:r>
          </a:p>
        </p:txBody>
      </p:sp>
    </p:spTree>
    <p:extLst>
      <p:ext uri="{BB962C8B-B14F-4D97-AF65-F5344CB8AC3E}">
        <p14:creationId xmlns:p14="http://schemas.microsoft.com/office/powerpoint/2010/main" val="105068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0" y="2194992"/>
            <a:ext cx="12601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IMPOSTOR QUE VIVE EM MIM</a:t>
            </a:r>
          </a:p>
        </p:txBody>
      </p:sp>
    </p:spTree>
    <p:extLst>
      <p:ext uri="{BB962C8B-B14F-4D97-AF65-F5344CB8AC3E}">
        <p14:creationId xmlns:p14="http://schemas.microsoft.com/office/powerpoint/2010/main" val="165410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-1" y="-181272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 EU PERCEBO EM MIM DESEJOS QUE AQUI JAMAIS SACIAREI</a:t>
            </a:r>
          </a:p>
        </p:txBody>
      </p:sp>
    </p:spTree>
    <p:extLst>
      <p:ext uri="{BB962C8B-B14F-4D97-AF65-F5344CB8AC3E}">
        <p14:creationId xmlns:p14="http://schemas.microsoft.com/office/powerpoint/2010/main" val="370483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FC71E7-A38C-4B8A-B30A-FA1E91779197}"/>
              </a:ext>
            </a:extLst>
          </p:cNvPr>
          <p:cNvSpPr/>
          <p:nvPr/>
        </p:nvSpPr>
        <p:spPr>
          <a:xfrm>
            <a:off x="0" y="826840"/>
            <a:ext cx="1260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SÓ POSSO CONCLUIR QUE SOU DE OUTRO LUGAR </a:t>
            </a:r>
          </a:p>
        </p:txBody>
      </p:sp>
    </p:spTree>
    <p:extLst>
      <p:ext uri="{BB962C8B-B14F-4D97-AF65-F5344CB8AC3E}">
        <p14:creationId xmlns:p14="http://schemas.microsoft.com/office/powerpoint/2010/main" val="282054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A392C-A96D-49C9-B3E0-27D47DE6F564}"/>
              </a:ext>
            </a:extLst>
          </p:cNvPr>
          <p:cNvSpPr/>
          <p:nvPr/>
        </p:nvSpPr>
        <p:spPr>
          <a:xfrm>
            <a:off x="14990" y="250776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AO OLHAR JESUS NAQUELA CRUZ ENTENDO QUEM EU SOU EM DEUS E O QUE ELE DIZ DE MIM</a:t>
            </a:r>
          </a:p>
        </p:txBody>
      </p:sp>
    </p:spTree>
    <p:extLst>
      <p:ext uri="{BB962C8B-B14F-4D97-AF65-F5344CB8AC3E}">
        <p14:creationId xmlns:p14="http://schemas.microsoft.com/office/powerpoint/2010/main" val="223391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E468D4-FED5-42AC-8722-6FB283DE7C4D}"/>
              </a:ext>
            </a:extLst>
          </p:cNvPr>
          <p:cNvSpPr/>
          <p:nvPr/>
        </p:nvSpPr>
        <p:spPr>
          <a:xfrm>
            <a:off x="0" y="296889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AMADO DE DEUS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SEU FILHO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NOVA CRIATURA EM CRISTO</a:t>
            </a:r>
          </a:p>
        </p:txBody>
      </p:sp>
    </p:spTree>
    <p:extLst>
      <p:ext uri="{BB962C8B-B14F-4D97-AF65-F5344CB8AC3E}">
        <p14:creationId xmlns:p14="http://schemas.microsoft.com/office/powerpoint/2010/main" val="362389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1594" y="394792"/>
            <a:ext cx="12601575" cy="6577137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MUITAS VOZES QUEREM ME DEFINIR</a:t>
            </a:r>
          </a:p>
          <a:p>
            <a:pPr algn="ctr"/>
            <a:r>
              <a:rPr lang="pt-BR" sz="8400" b="1" dirty="0">
                <a:latin typeface="Arial Black" panose="020B0A04020102020204" pitchFamily="34" charset="0"/>
              </a:rPr>
              <a:t>TENTAM ME DIZER QUEM EU SOU</a:t>
            </a:r>
          </a:p>
        </p:txBody>
      </p:sp>
    </p:spTree>
    <p:extLst>
      <p:ext uri="{BB962C8B-B14F-4D97-AF65-F5344CB8AC3E}">
        <p14:creationId xmlns:p14="http://schemas.microsoft.com/office/powerpoint/2010/main" val="271579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35917" y="1114872"/>
            <a:ext cx="126734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FAÇO PARTE DO POVO ESCOLHIDO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TENHO O SELO DO PAI</a:t>
            </a:r>
          </a:p>
        </p:txBody>
      </p:sp>
    </p:spTree>
    <p:extLst>
      <p:ext uri="{BB962C8B-B14F-4D97-AF65-F5344CB8AC3E}">
        <p14:creationId xmlns:p14="http://schemas.microsoft.com/office/powerpoint/2010/main" val="320667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29203" y="231777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OBRA DE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SUAS MÃOS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SUA MORADA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MEU CORPO AGORA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É SUA CASA</a:t>
            </a:r>
          </a:p>
        </p:txBody>
      </p:sp>
    </p:spTree>
    <p:extLst>
      <p:ext uri="{BB962C8B-B14F-4D97-AF65-F5344CB8AC3E}">
        <p14:creationId xmlns:p14="http://schemas.microsoft.com/office/powerpoint/2010/main" val="20895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E468D4-FED5-42AC-8722-6FB283DE7C4D}"/>
              </a:ext>
            </a:extLst>
          </p:cNvPr>
          <p:cNvSpPr/>
          <p:nvPr/>
        </p:nvSpPr>
        <p:spPr>
          <a:xfrm>
            <a:off x="0" y="296889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AMADO DE DEUS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SEU FILHO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NOVA CRIATURA EM CRISTO</a:t>
            </a:r>
          </a:p>
        </p:txBody>
      </p:sp>
    </p:spTree>
    <p:extLst>
      <p:ext uri="{BB962C8B-B14F-4D97-AF65-F5344CB8AC3E}">
        <p14:creationId xmlns:p14="http://schemas.microsoft.com/office/powerpoint/2010/main" val="428621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35917" y="1114872"/>
            <a:ext cx="126734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FAÇO PARTE DO POVO ESCOLHIDO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EU TENHO O SELO DO PAI</a:t>
            </a:r>
          </a:p>
        </p:txBody>
      </p:sp>
    </p:spTree>
    <p:extLst>
      <p:ext uri="{BB962C8B-B14F-4D97-AF65-F5344CB8AC3E}">
        <p14:creationId xmlns:p14="http://schemas.microsoft.com/office/powerpoint/2010/main" val="112292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3E2E0-5CAB-4790-98FE-A6E70CD64A11}"/>
              </a:ext>
            </a:extLst>
          </p:cNvPr>
          <p:cNvSpPr/>
          <p:nvPr/>
        </p:nvSpPr>
        <p:spPr>
          <a:xfrm>
            <a:off x="-29203" y="231777"/>
            <a:ext cx="126015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OBRA DE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SUAS MÃOS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SUA MORADA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MEU CORPO AGORA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É SUA CASA</a:t>
            </a:r>
          </a:p>
        </p:txBody>
      </p:sp>
    </p:spTree>
    <p:extLst>
      <p:ext uri="{BB962C8B-B14F-4D97-AF65-F5344CB8AC3E}">
        <p14:creationId xmlns:p14="http://schemas.microsoft.com/office/powerpoint/2010/main" val="40952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990" y="1042864"/>
            <a:ext cx="12586585" cy="4545811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NO FIM NADA SEI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DE MIM 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79933" y="-1045368"/>
            <a:ext cx="12781508" cy="7500466"/>
          </a:xfrm>
          <a:prstGeom prst="rect">
            <a:avLst/>
          </a:prstGeom>
          <a:noFill/>
        </p:spPr>
        <p:txBody>
          <a:bodyPr wrap="square" lIns="112727" tIns="56364" rIns="112727" bIns="56364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EU TENTO ME ALMODAR AOS PADRÕES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 EU TENTO SER QUEM EU SEI QUE NÃO SOU</a:t>
            </a:r>
          </a:p>
        </p:txBody>
      </p:sp>
    </p:spTree>
    <p:extLst>
      <p:ext uri="{BB962C8B-B14F-4D97-AF65-F5344CB8AC3E}">
        <p14:creationId xmlns:p14="http://schemas.microsoft.com/office/powerpoint/2010/main" val="24661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-107925" y="2039650"/>
            <a:ext cx="12601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IMPOSTOR QUE VIVE EM MIM</a:t>
            </a:r>
          </a:p>
        </p:txBody>
      </p:sp>
    </p:spTree>
    <p:extLst>
      <p:ext uri="{BB962C8B-B14F-4D97-AF65-F5344CB8AC3E}">
        <p14:creationId xmlns:p14="http://schemas.microsoft.com/office/powerpoint/2010/main" val="43079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DD5DC8-AF31-46DC-8B09-CE9A482961BD}"/>
              </a:ext>
            </a:extLst>
          </p:cNvPr>
          <p:cNvSpPr/>
          <p:nvPr/>
        </p:nvSpPr>
        <p:spPr>
          <a:xfrm>
            <a:off x="-1" y="-181272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 EU PERCEBO EM MIM DESEJOS QUE AQUI JAMAIS SACIAREI</a:t>
            </a:r>
          </a:p>
        </p:txBody>
      </p:sp>
    </p:spTree>
    <p:extLst>
      <p:ext uri="{BB962C8B-B14F-4D97-AF65-F5344CB8AC3E}">
        <p14:creationId xmlns:p14="http://schemas.microsoft.com/office/powerpoint/2010/main" val="372995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FC71E7-A38C-4B8A-B30A-FA1E91779197}"/>
              </a:ext>
            </a:extLst>
          </p:cNvPr>
          <p:cNvSpPr/>
          <p:nvPr/>
        </p:nvSpPr>
        <p:spPr>
          <a:xfrm>
            <a:off x="0" y="826840"/>
            <a:ext cx="1260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</a:rPr>
              <a:t>SÓ POSSO CONCLUIR QUE SOU DE OUTRO LUGAR </a:t>
            </a:r>
          </a:p>
        </p:txBody>
      </p:sp>
    </p:spTree>
    <p:extLst>
      <p:ext uri="{BB962C8B-B14F-4D97-AF65-F5344CB8AC3E}">
        <p14:creationId xmlns:p14="http://schemas.microsoft.com/office/powerpoint/2010/main" val="369612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A392C-A96D-49C9-B3E0-27D47DE6F564}"/>
              </a:ext>
            </a:extLst>
          </p:cNvPr>
          <p:cNvSpPr/>
          <p:nvPr/>
        </p:nvSpPr>
        <p:spPr>
          <a:xfrm>
            <a:off x="14990" y="250776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AO OLHAR JESUS NAQUELA CRUZ ENTENDO QUEM EU SOU EM DEUS E O QUE ELE DIZ DE MIM</a:t>
            </a: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E468D4-FED5-42AC-8722-6FB283DE7C4D}"/>
              </a:ext>
            </a:extLst>
          </p:cNvPr>
          <p:cNvSpPr/>
          <p:nvPr/>
        </p:nvSpPr>
        <p:spPr>
          <a:xfrm>
            <a:off x="0" y="296889"/>
            <a:ext cx="126015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AMADO DE DEUS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SOU SEU FILHO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NOVA CRIATURA EM CRISTO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270</Words>
  <Application>Microsoft Office PowerPoint</Application>
  <PresentationFormat>Personalizar</PresentationFormat>
  <Paragraphs>59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Tema do Office</vt:lpstr>
      <vt:lpstr>IDENTIDADE DANIEL ALMEIDA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Wanderson Almeida</cp:lastModifiedBy>
  <cp:revision>53</cp:revision>
  <dcterms:created xsi:type="dcterms:W3CDTF">2016-06-02T02:16:29Z</dcterms:created>
  <dcterms:modified xsi:type="dcterms:W3CDTF">2023-10-08T21:26:16Z</dcterms:modified>
</cp:coreProperties>
</file>