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3" r:id="rId4"/>
    <p:sldId id="271" r:id="rId5"/>
    <p:sldId id="274" r:id="rId6"/>
    <p:sldId id="266" r:id="rId7"/>
    <p:sldId id="267" r:id="rId8"/>
    <p:sldId id="275" r:id="rId9"/>
    <p:sldId id="269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0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6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3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6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7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6EE0-90C6-4711-8F62-43F8D89BFADE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77BB-3159-44CF-A164-8DF6502CF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1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29952" y="3362207"/>
            <a:ext cx="7180730" cy="852675"/>
          </a:xfrm>
        </p:spPr>
        <p:txBody>
          <a:bodyPr>
            <a:normAutofit/>
          </a:bodyPr>
          <a:lstStyle/>
          <a:p>
            <a:r>
              <a:rPr lang="pt-B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KINGDOM MOVEMENT 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791200" y="2241105"/>
            <a:ext cx="5629836" cy="1080761"/>
          </a:xfrm>
        </p:spPr>
        <p:txBody>
          <a:bodyPr>
            <a:noAutofit/>
          </a:bodyPr>
          <a:lstStyle/>
          <a:p>
            <a:r>
              <a:rPr lang="pt-BR" sz="8000" dirty="0">
                <a:latin typeface="Arial Black" panose="020B0A04020102020204" pitchFamily="34" charset="0"/>
              </a:rPr>
              <a:t>LINDO ÉS </a:t>
            </a:r>
          </a:p>
        </p:txBody>
      </p:sp>
    </p:spTree>
    <p:extLst>
      <p:ext uri="{BB962C8B-B14F-4D97-AF65-F5344CB8AC3E}">
        <p14:creationId xmlns:p14="http://schemas.microsoft.com/office/powerpoint/2010/main" val="82685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421341"/>
            <a:ext cx="11152093" cy="64366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LINDO, LINDO, LINDO ÉS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GLÓRIA, GLÓRIA EU TE DOU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4710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6847" y="519953"/>
            <a:ext cx="11322424" cy="59704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LINDO, LINDO, LINDO ÉS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GLÓRIA, GLÓRIA EU TE DOU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17222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340659"/>
            <a:ext cx="11761693" cy="6400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DESDE O PRINCIPIO ERA O VERBO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AQUELE QUE VEMOS E OUVIMOS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O FILHO UNIGÊNITO DO PAI</a:t>
            </a:r>
          </a:p>
        </p:txBody>
      </p:sp>
    </p:spTree>
    <p:extLst>
      <p:ext uri="{BB962C8B-B14F-4D97-AF65-F5344CB8AC3E}">
        <p14:creationId xmlns:p14="http://schemas.microsoft.com/office/powerpoint/2010/main" val="10648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4082" y="104214"/>
            <a:ext cx="11577918" cy="664957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6400" dirty="0">
                <a:latin typeface="Arial Black" panose="020B0A04020102020204" pitchFamily="34" charset="0"/>
              </a:rPr>
              <a:t>TU ÉS O MEU AMADO FILHO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6400" dirty="0">
                <a:latin typeface="Arial Black" panose="020B0A04020102020204" pitchFamily="34" charset="0"/>
              </a:rPr>
              <a:t>NÃO O MEU QUERER MAS SIM O TEU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6400" dirty="0">
                <a:latin typeface="Arial Black" panose="020B0A04020102020204" pitchFamily="34" charset="0"/>
              </a:rPr>
              <a:t>MARAVILHADOS NOS RENDEMOS, CANTANDO:</a:t>
            </a:r>
          </a:p>
        </p:txBody>
      </p:sp>
    </p:spTree>
    <p:extLst>
      <p:ext uri="{BB962C8B-B14F-4D97-AF65-F5344CB8AC3E}">
        <p14:creationId xmlns:p14="http://schemas.microsoft.com/office/powerpoint/2010/main" val="334799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6847" y="519953"/>
            <a:ext cx="11322424" cy="59704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LINDO, LINDO, LINDO ÉS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GLÓRIA, GLÓRIA EU TE DOU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26555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30306"/>
            <a:ext cx="11582400" cy="62035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QUEM PODE CRER? QUEM PODE OUVIR?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O SERVO DE TODOS É O REI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MESMO DESPREZADO NOS AMOU</a:t>
            </a:r>
          </a:p>
        </p:txBody>
      </p:sp>
    </p:spTree>
    <p:extLst>
      <p:ext uri="{BB962C8B-B14F-4D97-AF65-F5344CB8AC3E}">
        <p14:creationId xmlns:p14="http://schemas.microsoft.com/office/powerpoint/2010/main" val="9371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506" y="824754"/>
            <a:ext cx="12066494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6200" dirty="0">
                <a:latin typeface="Arial Black" panose="020B0A04020102020204" pitchFamily="34" charset="0"/>
              </a:rPr>
              <a:t>O RAMO DA VIDA REVELOU</a:t>
            </a:r>
            <a:br>
              <a:rPr lang="pt-BR" sz="6200" dirty="0">
                <a:latin typeface="Arial Black" panose="020B0A04020102020204" pitchFamily="34" charset="0"/>
              </a:rPr>
            </a:br>
            <a:r>
              <a:rPr lang="pt-BR" sz="6200" dirty="0">
                <a:latin typeface="Arial Black" panose="020B0A04020102020204" pitchFamily="34" charset="0"/>
              </a:rPr>
              <a:t>POR SUAS FERIDAS NOS CUROU</a:t>
            </a:r>
            <a:br>
              <a:rPr lang="pt-BR" sz="6200" dirty="0">
                <a:latin typeface="Arial Black" panose="020B0A04020102020204" pitchFamily="34" charset="0"/>
              </a:rPr>
            </a:br>
            <a:r>
              <a:rPr lang="pt-BR" sz="6200" dirty="0">
                <a:latin typeface="Arial Black" panose="020B0A04020102020204" pitchFamily="34" charset="0"/>
              </a:rPr>
              <a:t>TODOS OS POVOS SE PROSTRARÃO CANTANDO:</a:t>
            </a:r>
          </a:p>
        </p:txBody>
      </p:sp>
    </p:spTree>
    <p:extLst>
      <p:ext uri="{BB962C8B-B14F-4D97-AF65-F5344CB8AC3E}">
        <p14:creationId xmlns:p14="http://schemas.microsoft.com/office/powerpoint/2010/main" val="300973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6847" y="519953"/>
            <a:ext cx="11322424" cy="59704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LINDO, LINDO, LINDO ÉS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GLÓRIA, GLÓRIA EU TE DOU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298459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5130" y="448235"/>
            <a:ext cx="11716870" cy="64097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 LEVA À SALA DO TRONO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MOSTRA TUA BELEZA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QUERO VER TUA FACE, DEUS</a:t>
            </a:r>
          </a:p>
        </p:txBody>
      </p:sp>
    </p:spTree>
    <p:extLst>
      <p:ext uri="{BB962C8B-B14F-4D97-AF65-F5344CB8AC3E}">
        <p14:creationId xmlns:p14="http://schemas.microsoft.com/office/powerpoint/2010/main" val="339985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167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KINGDOM MOVEMENT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Carlinhos Lemos</dc:creator>
  <cp:lastModifiedBy>Wanderson Almeida</cp:lastModifiedBy>
  <cp:revision>9</cp:revision>
  <dcterms:created xsi:type="dcterms:W3CDTF">2021-12-30T20:58:49Z</dcterms:created>
  <dcterms:modified xsi:type="dcterms:W3CDTF">2023-10-29T14:12:36Z</dcterms:modified>
</cp:coreProperties>
</file>