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9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780507" y="1196752"/>
            <a:ext cx="864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QUEBRANTADO</a:t>
            </a:r>
          </a:p>
          <a:p>
            <a:pPr algn="r"/>
            <a:r>
              <a:rPr lang="pt-BR" sz="5400" b="1" u="sng" dirty="0">
                <a:latin typeface="Arial Black" panose="020B0A04020102020204" pitchFamily="34" charset="0"/>
                <a:cs typeface="Aharoni" pitchFamily="2" charset="-79"/>
              </a:rPr>
              <a:t>VINEYARD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181910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2089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09527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IMPRESSIONANTE É O SEU AMOR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ME REDIMIU E ME MOSTROU O QUANTO É FIEL</a:t>
            </a:r>
          </a:p>
        </p:txBody>
      </p:sp>
    </p:spTree>
    <p:extLst>
      <p:ext uri="{BB962C8B-B14F-4D97-AF65-F5344CB8AC3E}">
        <p14:creationId xmlns:p14="http://schemas.microsoft.com/office/powerpoint/2010/main" val="20473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364294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10716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309331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24650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95" y="692696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OLHO PARA CRUZ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PARA A CRUZ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VOU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428178"/>
            <a:ext cx="126015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DO SEU SOFRER PARTICIPAR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DA SUA OBRA VOU CANTAR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80728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MEU SALVADOR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NA CRUZ MOSTROU O AMOR DO PAI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O JUSTO DEUS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1538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IMERECIDA VIDA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DE GRAÇA RECEBI POR SUA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DA MORTE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LIVROU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0974" y="620688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TROUXE MINHA VIDA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ESTAVA CONDENADO </a:t>
            </a:r>
          </a:p>
        </p:txBody>
      </p:sp>
    </p:spTree>
    <p:extLst>
      <p:ext uri="{BB962C8B-B14F-4D97-AF65-F5344CB8AC3E}">
        <p14:creationId xmlns:p14="http://schemas.microsoft.com/office/powerpoint/2010/main" val="16843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221" y="548680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MAS AGORA PELA CRUZ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FUI RECONCILIADO</a:t>
            </a:r>
          </a:p>
        </p:txBody>
      </p:sp>
    </p:spTree>
    <p:extLst>
      <p:ext uri="{BB962C8B-B14F-4D97-AF65-F5344CB8AC3E}">
        <p14:creationId xmlns:p14="http://schemas.microsoft.com/office/powerpoint/2010/main" val="340603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158</Words>
  <Application>Microsoft Office PowerPoint</Application>
  <PresentationFormat>Personalizar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Wanderson Almeida</cp:lastModifiedBy>
  <cp:revision>22</cp:revision>
  <dcterms:created xsi:type="dcterms:W3CDTF">2016-06-03T20:54:36Z</dcterms:created>
  <dcterms:modified xsi:type="dcterms:W3CDTF">2023-10-28T22:00:13Z</dcterms:modified>
</cp:coreProperties>
</file>