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B92C-4907-4C40-B21F-67EE0DFA938B}" type="datetimeFigureOut">
              <a:rPr lang="pt-BR" smtClean="0"/>
              <a:t>24/12/2023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D053-7FC7-45EB-BFA8-A4AE18772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93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B92C-4907-4C40-B21F-67EE0DFA938B}" type="datetimeFigureOut">
              <a:rPr lang="pt-BR" smtClean="0"/>
              <a:t>24/12/2023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D053-7FC7-45EB-BFA8-A4AE18772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50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B92C-4907-4C40-B21F-67EE0DFA938B}" type="datetimeFigureOut">
              <a:rPr lang="pt-BR" smtClean="0"/>
              <a:t>24/12/2023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D053-7FC7-45EB-BFA8-A4AE18772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49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B92C-4907-4C40-B21F-67EE0DFA938B}" type="datetimeFigureOut">
              <a:rPr lang="pt-BR" smtClean="0"/>
              <a:t>24/12/2023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D053-7FC7-45EB-BFA8-A4AE18772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39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B92C-4907-4C40-B21F-67EE0DFA938B}" type="datetimeFigureOut">
              <a:rPr lang="pt-BR" smtClean="0"/>
              <a:t>24/12/2023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D053-7FC7-45EB-BFA8-A4AE18772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27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B92C-4907-4C40-B21F-67EE0DFA938B}" type="datetimeFigureOut">
              <a:rPr lang="pt-BR" smtClean="0"/>
              <a:t>24/12/2023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D053-7FC7-45EB-BFA8-A4AE18772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95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B92C-4907-4C40-B21F-67EE0DFA938B}" type="datetimeFigureOut">
              <a:rPr lang="pt-BR" smtClean="0"/>
              <a:t>24/12/2023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D053-7FC7-45EB-BFA8-A4AE18772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43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B92C-4907-4C40-B21F-67EE0DFA938B}" type="datetimeFigureOut">
              <a:rPr lang="pt-BR" smtClean="0"/>
              <a:t>24/12/2023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D053-7FC7-45EB-BFA8-A4AE18772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04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B92C-4907-4C40-B21F-67EE0DFA938B}" type="datetimeFigureOut">
              <a:rPr lang="pt-BR" smtClean="0"/>
              <a:t>24/12/2023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D053-7FC7-45EB-BFA8-A4AE18772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26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B92C-4907-4C40-B21F-67EE0DFA938B}" type="datetimeFigureOut">
              <a:rPr lang="pt-BR" smtClean="0"/>
              <a:t>24/12/2023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D053-7FC7-45EB-BFA8-A4AE18772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26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B92C-4907-4C40-B21F-67EE0DFA938B}" type="datetimeFigureOut">
              <a:rPr lang="pt-BR" smtClean="0"/>
              <a:t>24/12/2023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D053-7FC7-45EB-BFA8-A4AE18772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13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0B92C-4907-4C40-B21F-67EE0DFA938B}" type="datetimeFigureOut">
              <a:rPr lang="pt-BR" smtClean="0"/>
              <a:t>24/12/2023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CD053-7FC7-45EB-BFA8-A4AE18772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37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5100" y="1250110"/>
            <a:ext cx="9144000" cy="2387600"/>
          </a:xfrm>
        </p:spPr>
        <p:txBody>
          <a:bodyPr>
            <a:noAutofit/>
          </a:bodyPr>
          <a:lstStyle/>
          <a:p>
            <a:r>
              <a:rPr lang="pt-BR" sz="7200" b="1" dirty="0">
                <a:latin typeface="Arial Black" panose="020B0A04020102020204" pitchFamily="34" charset="0"/>
              </a:rPr>
              <a:t>SÓ TU ÉS SANTO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35100" y="4211638"/>
            <a:ext cx="9144000" cy="1655762"/>
          </a:xfrm>
        </p:spPr>
        <p:txBody>
          <a:bodyPr>
            <a:normAutofit/>
          </a:bodyPr>
          <a:lstStyle/>
          <a:p>
            <a:r>
              <a:rPr lang="pt-BR" sz="4800" dirty="0">
                <a:latin typeface="Arial Black" panose="020B0A04020102020204" pitchFamily="34" charset="0"/>
              </a:rPr>
              <a:t>MINÍSTÉRIO MORADA</a:t>
            </a:r>
          </a:p>
        </p:txBody>
      </p:sp>
    </p:spTree>
    <p:extLst>
      <p:ext uri="{BB962C8B-B14F-4D97-AF65-F5344CB8AC3E}">
        <p14:creationId xmlns:p14="http://schemas.microsoft.com/office/powerpoint/2010/main" val="362836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5100" y="97135"/>
            <a:ext cx="11404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TUDO ESTÁ PREPARADO AQUI</a:t>
            </a:r>
            <a:br>
              <a:rPr lang="pt-BR" sz="6600" b="1" dirty="0">
                <a:latin typeface="Arial Black" panose="020B0A04020102020204" pitchFamily="34" charset="0"/>
              </a:rPr>
            </a:br>
            <a:r>
              <a:rPr lang="pt-BR" sz="66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CASA E O MEU CORAÇÃO TAMBÉM</a:t>
            </a:r>
            <a:br>
              <a:rPr lang="pt-BR" sz="6600" b="1" dirty="0">
                <a:latin typeface="Arial Black" panose="020B0A04020102020204" pitchFamily="34" charset="0"/>
              </a:rPr>
            </a:br>
            <a:r>
              <a:rPr lang="pt-BR" sz="66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 ÉS O ÚNICO MOTIVO QUE ME FEZ CHEGAR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19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4300" y="17165"/>
            <a:ext cx="114173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OS FILHOS JÁ ESTÃO CHEGANDO AQUI</a:t>
            </a:r>
            <a:br>
              <a:rPr lang="pt-BR" sz="6000" b="1" dirty="0">
                <a:latin typeface="Arial Black" panose="020B0A04020102020204" pitchFamily="34" charset="0"/>
              </a:rPr>
            </a:br>
            <a:r>
              <a:rPr lang="pt-BR" sz="6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AGORA, SOMOS DOIS OU TRÊS OU MAIS</a:t>
            </a:r>
            <a:br>
              <a:rPr lang="pt-BR" sz="6000" b="1" dirty="0">
                <a:latin typeface="Arial Black" panose="020B0A04020102020204" pitchFamily="34" charset="0"/>
              </a:rPr>
            </a:br>
            <a:r>
              <a:rPr lang="pt-BR" sz="6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ENCONTRE O MEU CORAÇÃO DISPOSTO A QUEIMAR POR TI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311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1600" y="235635"/>
            <a:ext cx="115443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TODOS OS VERSOS E CANÇÕES QUE EU CONSEGUIR CANTAR</a:t>
            </a:r>
            <a:br>
              <a:rPr lang="pt-BR" sz="7200" b="1" dirty="0">
                <a:latin typeface="Arial Black" panose="020B0A04020102020204" pitchFamily="34" charset="0"/>
              </a:rPr>
            </a:br>
            <a:r>
              <a:rPr lang="pt-BR" sz="72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TODAS ÀS VEZES QUEBRANTADO, SÓ QUERO TE FALAR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187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169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TEU É O REINO E A GLÓRIA PRA SEMPRE</a:t>
            </a:r>
            <a:br>
              <a:rPr lang="pt-BR" sz="7200" b="1" dirty="0">
                <a:latin typeface="Arial Black" panose="020B0A04020102020204" pitchFamily="34" charset="0"/>
              </a:rPr>
            </a:br>
            <a:r>
              <a:rPr lang="pt-BR" sz="72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TEU É O DOMÍNIO E O PODER, AMÉM, AMÉM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06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8600" y="146735"/>
            <a:ext cx="11125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TEU É O REINO E A GLÓRIA PRA SEMPRE</a:t>
            </a:r>
            <a:br>
              <a:rPr lang="pt-BR" sz="7200" b="1" dirty="0">
                <a:latin typeface="Arial Black" panose="020B0A04020102020204" pitchFamily="34" charset="0"/>
              </a:rPr>
            </a:br>
            <a:r>
              <a:rPr lang="pt-BR" sz="72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TEU É O DOMÍNIO E O PODER, AMÉM, AMÉM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18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710952" y="2828835"/>
            <a:ext cx="46213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dirty="0">
                <a:latin typeface="Arial Black" panose="020B0A04020102020204" pitchFamily="34" charset="0"/>
              </a:rPr>
              <a:t>OOÔ</a:t>
            </a:r>
          </a:p>
        </p:txBody>
      </p:sp>
    </p:spTree>
    <p:extLst>
      <p:ext uri="{BB962C8B-B14F-4D97-AF65-F5344CB8AC3E}">
        <p14:creationId xmlns:p14="http://schemas.microsoft.com/office/powerpoint/2010/main" val="726644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1679" y="114909"/>
            <a:ext cx="115189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SÓ TU ÉS SANTO, SÓ TU ÉS SANTO</a:t>
            </a:r>
            <a:br>
              <a:rPr lang="pt-BR" sz="6000" b="1" dirty="0">
                <a:latin typeface="Arial Black" panose="020B0A04020102020204" pitchFamily="34" charset="0"/>
              </a:rPr>
            </a:br>
            <a:r>
              <a:rPr lang="pt-BR" sz="6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HÁ OUTRO COMO TU</a:t>
            </a:r>
            <a:br>
              <a:rPr lang="pt-BR" sz="6000" b="1" dirty="0">
                <a:latin typeface="Arial Black" panose="020B0A04020102020204" pitchFamily="34" charset="0"/>
              </a:rPr>
            </a:br>
            <a:r>
              <a:rPr lang="pt-BR" sz="6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HÁ OUTRO COMO TU</a:t>
            </a:r>
            <a:br>
              <a:rPr lang="pt-BR" sz="6000" b="1" dirty="0">
                <a:latin typeface="Arial Black" panose="020B0A04020102020204" pitchFamily="34" charset="0"/>
              </a:rPr>
            </a:br>
            <a:r>
              <a:rPr lang="pt-BR" sz="6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HÁ OUTRO COMO TU</a:t>
            </a:r>
            <a:br>
              <a:rPr lang="pt-BR" sz="6000" b="1" dirty="0">
                <a:latin typeface="Arial Black" panose="020B0A04020102020204" pitchFamily="34" charset="0"/>
              </a:rPr>
            </a:br>
            <a:r>
              <a:rPr lang="pt-BR" sz="6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HÁ OUTRO COMO JESUS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08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8388" y="52864"/>
            <a:ext cx="1179896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SÓ TU ÉS SANTO, SÓ TU ÉS SANTO</a:t>
            </a:r>
            <a:br>
              <a:rPr lang="pt-BR" sz="6000" b="1" dirty="0">
                <a:latin typeface="Arial Black" panose="020B0A04020102020204" pitchFamily="34" charset="0"/>
              </a:rPr>
            </a:br>
            <a:r>
              <a:rPr lang="pt-BR" sz="6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HÁ OUTRO COMO TU</a:t>
            </a:r>
            <a:br>
              <a:rPr lang="pt-BR" sz="6000" b="1" dirty="0">
                <a:latin typeface="Arial Black" panose="020B0A04020102020204" pitchFamily="34" charset="0"/>
              </a:rPr>
            </a:br>
            <a:r>
              <a:rPr lang="pt-BR" sz="6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HÁ OUTRO COMO TU</a:t>
            </a:r>
            <a:br>
              <a:rPr lang="pt-BR" sz="6000" b="1" dirty="0">
                <a:latin typeface="Arial Black" panose="020B0A04020102020204" pitchFamily="34" charset="0"/>
              </a:rPr>
            </a:br>
            <a:r>
              <a:rPr lang="pt-BR" sz="6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HÁ OUTRO COMO TU</a:t>
            </a:r>
            <a:br>
              <a:rPr lang="pt-BR" sz="6000" b="1" dirty="0">
                <a:latin typeface="Arial Black" panose="020B0A04020102020204" pitchFamily="34" charset="0"/>
              </a:rPr>
            </a:br>
            <a:r>
              <a:rPr lang="pt-BR" sz="6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HÁ OUTRO COMO JESUS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748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181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Tema do Office</vt:lpstr>
      <vt:lpstr>SÓ TU ÉS SANTO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SÓ TU ÉS SANTO</dc:title>
  <dc:creator>Carlinhos Lemos</dc:creator>
  <cp:lastModifiedBy>Wanderson Almeida</cp:lastModifiedBy>
  <cp:revision>4</cp:revision>
  <dcterms:created xsi:type="dcterms:W3CDTF">2022-03-25T00:51:58Z</dcterms:created>
  <dcterms:modified xsi:type="dcterms:W3CDTF">2023-12-24T20:21:06Z</dcterms:modified>
</cp:coreProperties>
</file>