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EAC-23CD-4134-B2EE-EED0990467C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924349" y="188640"/>
            <a:ext cx="16381909" cy="1470025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                   SONDA-ME (SALMO 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139)</a:t>
            </a:r>
            <a:endParaRPr lang="pt-BR" sz="6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0467" y="1676400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44638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96117" y="1905506"/>
            <a:ext cx="137938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PROVA-ME OS PENSAMENTOS</a:t>
            </a:r>
          </a:p>
        </p:txBody>
      </p:sp>
    </p:spTree>
    <p:extLst>
      <p:ext uri="{BB962C8B-B14F-4D97-AF65-F5344CB8AC3E}">
        <p14:creationId xmlns:p14="http://schemas.microsoft.com/office/powerpoint/2010/main" val="371578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96117" y="1166842"/>
            <a:ext cx="13793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VÊ SE HÁ EM MIM ALGUM CAMINHO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MAL</a:t>
            </a:r>
          </a:p>
        </p:txBody>
      </p:sp>
    </p:spTree>
    <p:extLst>
      <p:ext uri="{BB962C8B-B14F-4D97-AF65-F5344CB8AC3E}">
        <p14:creationId xmlns:p14="http://schemas.microsoft.com/office/powerpoint/2010/main" val="148414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" y="1166842"/>
            <a:ext cx="1260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GUIA-ME PELO CAMINHO ETERNO</a:t>
            </a:r>
          </a:p>
        </p:txBody>
      </p:sp>
    </p:spTree>
    <p:extLst>
      <p:ext uri="{BB962C8B-B14F-4D97-AF65-F5344CB8AC3E}">
        <p14:creationId xmlns:p14="http://schemas.microsoft.com/office/powerpoint/2010/main" val="151336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SENHOR, TU ME SONDAS E ME CONHECES</a:t>
            </a:r>
          </a:p>
        </p:txBody>
      </p:sp>
    </p:spTree>
    <p:extLst>
      <p:ext uri="{BB962C8B-B14F-4D97-AF65-F5344CB8AC3E}">
        <p14:creationId xmlns:p14="http://schemas.microsoft.com/office/powerpoint/2010/main" val="14388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SABES QUANDO ASSENTO E LEVANTO</a:t>
            </a:r>
          </a:p>
        </p:txBody>
      </p:sp>
    </p:spTree>
    <p:extLst>
      <p:ext uri="{BB962C8B-B14F-4D97-AF65-F5344CB8AC3E}">
        <p14:creationId xmlns:p14="http://schemas.microsoft.com/office/powerpoint/2010/main" val="17442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6070" y="1166842"/>
            <a:ext cx="12349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ESQUADRINHAS MEU ANDAR E O MEU DEITAR</a:t>
            </a:r>
          </a:p>
        </p:txBody>
      </p:sp>
    </p:spTree>
    <p:extLst>
      <p:ext uri="{BB962C8B-B14F-4D97-AF65-F5344CB8AC3E}">
        <p14:creationId xmlns:p14="http://schemas.microsoft.com/office/powerpoint/2010/main" val="378747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CONHECES TODOS OS MEUS CAMINHOS</a:t>
            </a:r>
          </a:p>
        </p:txBody>
      </p:sp>
    </p:spTree>
    <p:extLst>
      <p:ext uri="{BB962C8B-B14F-4D97-AF65-F5344CB8AC3E}">
        <p14:creationId xmlns:p14="http://schemas.microsoft.com/office/powerpoint/2010/main" val="174279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25" y="69"/>
            <a:ext cx="1259825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AINDA PALAVRA NÃO ME CHEGOU A BOCA NÃO E TU JÁ CONHECES SENHOR</a:t>
            </a:r>
          </a:p>
        </p:txBody>
      </p:sp>
    </p:spTree>
    <p:extLst>
      <p:ext uri="{BB962C8B-B14F-4D97-AF65-F5344CB8AC3E}">
        <p14:creationId xmlns:p14="http://schemas.microsoft.com/office/powerpoint/2010/main" val="121460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TU ME CERCAS POR TRÁS E POR DIANTE </a:t>
            </a:r>
          </a:p>
        </p:txBody>
      </p:sp>
    </p:spTree>
    <p:extLst>
      <p:ext uri="{BB962C8B-B14F-4D97-AF65-F5344CB8AC3E}">
        <p14:creationId xmlns:p14="http://schemas.microsoft.com/office/powerpoint/2010/main" val="23524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0319" y="1166842"/>
            <a:ext cx="127022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SOBRE MIM PÕES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TUA MÃO</a:t>
            </a:r>
          </a:p>
        </p:txBody>
      </p:sp>
    </p:spTree>
    <p:extLst>
      <p:ext uri="{BB962C8B-B14F-4D97-AF65-F5344CB8AC3E}">
        <p14:creationId xmlns:p14="http://schemas.microsoft.com/office/powerpoint/2010/main" val="275444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0319" y="1166842"/>
            <a:ext cx="127022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SONDA-ME Ó DEUS, CONHECES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410723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84</Words>
  <Application>Microsoft Office PowerPoint</Application>
  <PresentationFormat>Personalizar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Tema do Office</vt:lpstr>
      <vt:lpstr>                   SONDA-ME (SALMO 139)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CRISTO MUDOU MEU VIVER</dc:title>
  <dc:creator>Marcio</dc:creator>
  <cp:lastModifiedBy>GARDÊNIA</cp:lastModifiedBy>
  <cp:revision>9</cp:revision>
  <dcterms:created xsi:type="dcterms:W3CDTF">2016-06-01T19:41:31Z</dcterms:created>
  <dcterms:modified xsi:type="dcterms:W3CDTF">2018-10-04T15:06:33Z</dcterms:modified>
</cp:coreProperties>
</file>