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63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78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0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06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7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3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60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46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70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0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E6A3-D42C-4AAD-8B76-4FAB3A82303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93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2387600"/>
          </a:xfrm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TRIBUTO A IEHOVAH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Arial Black" panose="020B0A04020102020204" pitchFamily="34" charset="0"/>
              </a:rPr>
              <a:t>ADHEMAR DE CAMPOS</a:t>
            </a:r>
          </a:p>
        </p:txBody>
      </p:sp>
    </p:spTree>
    <p:extLst>
      <p:ext uri="{BB962C8B-B14F-4D97-AF65-F5344CB8AC3E}">
        <p14:creationId xmlns:p14="http://schemas.microsoft.com/office/powerpoint/2010/main" val="27725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8000" y="517436"/>
            <a:ext cx="114935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YEHOVAH</a:t>
            </a:r>
            <a:br>
              <a:rPr lang="nl-NL" sz="8000" b="1" dirty="0">
                <a:latin typeface="Arial Black" panose="020B0A04020102020204" pitchFamily="34" charset="0"/>
              </a:rPr>
            </a:br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YEHOVAH</a:t>
            </a:r>
            <a:br>
              <a:rPr lang="nl-NL" sz="8000" b="1" dirty="0">
                <a:latin typeface="Arial Black" panose="020B0A04020102020204" pitchFamily="34" charset="0"/>
              </a:rPr>
            </a:br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YEHOVAH</a:t>
            </a:r>
            <a:br>
              <a:rPr lang="nl-NL" sz="8000" b="1" dirty="0">
                <a:latin typeface="Arial Black" panose="020B0A04020102020204" pitchFamily="34" charset="0"/>
              </a:rPr>
            </a:br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</a:t>
            </a:r>
            <a:r>
              <a:rPr lang="nl-NL" sz="8000" b="1" dirty="0">
                <a:solidFill>
                  <a:srgbClr val="2D2D2D"/>
                </a:solidFill>
                <a:latin typeface="Arial Black" panose="020B0A04020102020204" pitchFamily="34" charset="0"/>
              </a:rPr>
              <a:t>Y</a:t>
            </a:r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EHOVAH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39236"/>
            <a:ext cx="115189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SOU GRATO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TUDO QUE TENHO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TESOURO MAIOR DESTE MUNDO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FOI DADO COMO HERANÇA ETERNA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MAIOR PROVA DE UM AMOR, TÃO PROFUNDO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7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301536"/>
            <a:ext cx="11696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VIDA, ALEGRIA, TODO O TEMPO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AMIGOS, FAMÍLIA MUITOS IRMÃOS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JESUS, MEU AMIGO VERDADEIRO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FEZ TUDO AO ME DAR A SALVAÇÃO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0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4200" y="301536"/>
            <a:ext cx="10490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YEHOVAH</a:t>
            </a:r>
            <a:br>
              <a:rPr lang="nl-NL" sz="8000" b="1" dirty="0">
                <a:latin typeface="Arial Black" panose="020B0A04020102020204" pitchFamily="34" charset="0"/>
              </a:rPr>
            </a:br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YEHOVAH</a:t>
            </a:r>
            <a:br>
              <a:rPr lang="nl-NL" sz="8000" b="1" dirty="0">
                <a:latin typeface="Arial Black" panose="020B0A04020102020204" pitchFamily="34" charset="0"/>
              </a:rPr>
            </a:br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YEHOVAH</a:t>
            </a:r>
            <a:br>
              <a:rPr lang="nl-NL" sz="8000" b="1" dirty="0">
                <a:latin typeface="Arial Black" panose="020B0A04020102020204" pitchFamily="34" charset="0"/>
              </a:rPr>
            </a:br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YEHOVAH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3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250736"/>
            <a:ext cx="11430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LOUVAREI AO SENHOR EM TODO O TEMPO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LOUVOR ESTARÁ CONTINUAMENTE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MEUS LÁBIOS, E TAMBÉM NO CORAÇÃO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 CRISTO SERÁ SEMPRE MINHA CANÇÃO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7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4200" y="301536"/>
            <a:ext cx="10490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YEHOVAH</a:t>
            </a:r>
            <a:br>
              <a:rPr lang="nl-NL" sz="8000" b="1" dirty="0">
                <a:latin typeface="Arial Black" panose="020B0A04020102020204" pitchFamily="34" charset="0"/>
              </a:rPr>
            </a:br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YEHOVAH</a:t>
            </a:r>
            <a:br>
              <a:rPr lang="nl-NL" sz="8000" b="1" dirty="0">
                <a:latin typeface="Arial Black" panose="020B0A04020102020204" pitchFamily="34" charset="0"/>
              </a:rPr>
            </a:br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YEHOVAH</a:t>
            </a:r>
            <a:br>
              <a:rPr lang="nl-NL" sz="8000" b="1" dirty="0">
                <a:latin typeface="Arial Black" panose="020B0A04020102020204" pitchFamily="34" charset="0"/>
              </a:rPr>
            </a:br>
            <a:r>
              <a:rPr lang="nl-NL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YEHOVAH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71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TRIBUTO A IEHOVAH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TRIBUTO A IEHOVAH</dc:title>
  <dc:creator>Carlinhos Lemos</dc:creator>
  <cp:lastModifiedBy>Wanderson Almeida</cp:lastModifiedBy>
  <cp:revision>3</cp:revision>
  <dcterms:created xsi:type="dcterms:W3CDTF">2022-09-24T20:09:44Z</dcterms:created>
  <dcterms:modified xsi:type="dcterms:W3CDTF">2023-10-18T22:30:42Z</dcterms:modified>
</cp:coreProperties>
</file>