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7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5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409C-FB56-4532-84F7-265D0F61690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05410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latin typeface="Arial Black" panose="020B0A04020102020204" pitchFamily="34" charset="0"/>
              </a:rPr>
              <a:t>TUA GRAÇA ME BASTA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482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</a:rPr>
              <a:t>TOQUE NO ALTAR</a:t>
            </a:r>
          </a:p>
        </p:txBody>
      </p:sp>
    </p:spTree>
    <p:extLst>
      <p:ext uri="{BB962C8B-B14F-4D97-AF65-F5344CB8AC3E}">
        <p14:creationId xmlns:p14="http://schemas.microsoft.com/office/powerpoint/2010/main" val="40761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47935"/>
            <a:ext cx="11823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NÃO PRECISO SER RECONHECIDO POR NINGUÉM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MINHA GLÓRIA É FAZER COM QUE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CONHEÇAM A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34035"/>
            <a:ext cx="11099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DIMINUA EU PRÁ QUE TU CRESÇAS,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MAIS E MAIS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35635"/>
            <a:ext cx="11493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COMO OS SERAFINS QUE COBREM O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ROSTO ANTE A TI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46735"/>
            <a:ext cx="1150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ESCONDO O ROSTO PRÁ QUE VEJAM TUA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FACE EM MIM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451535"/>
            <a:ext cx="96901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DIMINUA EU PRÁ QUE TU CRESÇAS,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MAIS E MAIS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5480" y="1699576"/>
            <a:ext cx="120485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SANTO DOS SANTOS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FUMAÇA ME ESCONDE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TEUS OLHOS ME VÊEM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1800" y="2148105"/>
            <a:ext cx="1132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DEBAIXO DE TUAS ASAS É O MEU ABRIGO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LUGAR SECRETO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69682" y="1270311"/>
            <a:ext cx="1008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TUA GRAÇA ME BASTA E TUA PRESENÇA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MEU PRAZER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8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TUA GRAÇA ME BASTA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 GRAÇA ME BASTA</dc:title>
  <dc:creator>Carlinhos Lemos</dc:creator>
  <cp:lastModifiedBy>Wanderson Almeida</cp:lastModifiedBy>
  <cp:revision>5</cp:revision>
  <dcterms:created xsi:type="dcterms:W3CDTF">2022-03-19T23:29:01Z</dcterms:created>
  <dcterms:modified xsi:type="dcterms:W3CDTF">2023-11-22T22:53:13Z</dcterms:modified>
</cp:coreProperties>
</file>