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57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13" d="100"/>
          <a:sy n="13" d="100"/>
        </p:scale>
        <p:origin x="2650" y="38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Vertical Título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7" name="Espaço Reservado para Imagem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2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18/11/2023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pt-BR" smtClean="0"/>
              <a:pPr/>
              <a:t>18/11/2023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548680"/>
            <a:ext cx="10332641" cy="2300064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ANDAR COMIGO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HELOÍSA ROSA</a:t>
            </a:r>
            <a:endParaRPr lang="pt-BR" sz="4800" b="1" i="0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894" y="4005064"/>
            <a:ext cx="11711036" cy="230425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LIBERTOU</a:t>
            </a:r>
          </a:p>
        </p:txBody>
      </p:sp>
    </p:spTree>
    <p:extLst>
      <p:ext uri="{BB962C8B-B14F-4D97-AF65-F5344CB8AC3E}">
        <p14:creationId xmlns:p14="http://schemas.microsoft.com/office/powerpoint/2010/main" val="16734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4542597"/>
            <a:ext cx="12188824" cy="230425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TEUS BRAÇOS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TE PEÇO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ANDAR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COMIGO</a:t>
            </a:r>
          </a:p>
        </p:txBody>
      </p:sp>
    </p:spTree>
    <p:extLst>
      <p:ext uri="{BB962C8B-B14F-4D97-AF65-F5344CB8AC3E}">
        <p14:creationId xmlns:p14="http://schemas.microsoft.com/office/powerpoint/2010/main" val="2957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7055" y="3068960"/>
            <a:ext cx="12188825" cy="443711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MUDASTE MINHA VIDA COM TEU FALAR,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10444"/>
            <a:ext cx="12188825" cy="443711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ARREBATASTE O MEU CORAÇÃO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INTEIRO</a:t>
            </a:r>
          </a:p>
        </p:txBody>
      </p:sp>
    </p:spTree>
    <p:extLst>
      <p:ext uri="{BB962C8B-B14F-4D97-AF65-F5344CB8AC3E}">
        <p14:creationId xmlns:p14="http://schemas.microsoft.com/office/powerpoint/2010/main" val="28680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708920"/>
            <a:ext cx="12188825" cy="3600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LIBERTOU</a:t>
            </a:r>
          </a:p>
        </p:txBody>
      </p:sp>
    </p:spTree>
    <p:extLst>
      <p:ext uri="{BB962C8B-B14F-4D97-AF65-F5344CB8AC3E}">
        <p14:creationId xmlns:p14="http://schemas.microsoft.com/office/powerpoint/2010/main" val="24558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068960"/>
            <a:ext cx="12188825" cy="36724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TEUS BRAÇOS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TE PEÇO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ANDAR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COMIGO</a:t>
            </a:r>
          </a:p>
        </p:txBody>
      </p:sp>
    </p:spTree>
    <p:extLst>
      <p:ext uri="{BB962C8B-B14F-4D97-AF65-F5344CB8AC3E}">
        <p14:creationId xmlns:p14="http://schemas.microsoft.com/office/powerpoint/2010/main" val="19766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95" y="3212976"/>
            <a:ext cx="12188825" cy="30243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ENCHA DE TI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TUA PRESENÇA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TRANSBORDAR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TEU AMOR</a:t>
            </a:r>
          </a:p>
        </p:txBody>
      </p:sp>
    </p:spTree>
    <p:extLst>
      <p:ext uri="{BB962C8B-B14F-4D97-AF65-F5344CB8AC3E}">
        <p14:creationId xmlns:p14="http://schemas.microsoft.com/office/powerpoint/2010/main" val="19488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717032"/>
            <a:ext cx="12188825" cy="30243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PUS COMO SELO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</a:p>
        </p:txBody>
      </p:sp>
    </p:spTree>
    <p:extLst>
      <p:ext uri="{BB962C8B-B14F-4D97-AF65-F5344CB8AC3E}">
        <p14:creationId xmlns:p14="http://schemas.microsoft.com/office/powerpoint/2010/main" val="3448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492896"/>
            <a:ext cx="12188825" cy="381642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ENCHA DE TI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TUA PRESENÇA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TRANSBORDAR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TEU AMOR</a:t>
            </a:r>
          </a:p>
        </p:txBody>
      </p:sp>
    </p:spTree>
    <p:extLst>
      <p:ext uri="{BB962C8B-B14F-4D97-AF65-F5344CB8AC3E}">
        <p14:creationId xmlns:p14="http://schemas.microsoft.com/office/powerpoint/2010/main" val="39654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224749"/>
            <a:ext cx="12188824" cy="3600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PUS COMO SELO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</a:p>
        </p:txBody>
      </p:sp>
    </p:spTree>
    <p:extLst>
      <p:ext uri="{BB962C8B-B14F-4D97-AF65-F5344CB8AC3E}">
        <p14:creationId xmlns:p14="http://schemas.microsoft.com/office/powerpoint/2010/main" val="40517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_16x9_TP102801093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45F39F-0878-4664-9E5C-1B7305265C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curvas musicais (widescreen)</Template>
  <TotalTime>0</TotalTime>
  <Words>158</Words>
  <Application>Microsoft Office PowerPoint</Application>
  <PresentationFormat>Personalizar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Euphemia</vt:lpstr>
      <vt:lpstr>Wingdings</vt:lpstr>
      <vt:lpstr>Curves_16x9_TP102801093</vt:lpstr>
      <vt:lpstr>VEM ANDAR COMIGO HELOÍSA ROSA</vt:lpstr>
      <vt:lpstr>MUDASTE MINHA VIDA COM TEU FALAR,  SENHOR </vt:lpstr>
      <vt:lpstr> ARREBATASTE O MEU CORAÇÃO POR INTEIRO</vt:lpstr>
      <vt:lpstr>SENHOR, EU NUNCA MAIS SEREI O MESMO POIS O TEU AMOR ME LIBERTOU</vt:lpstr>
      <vt:lpstr>EU QUERO VIVER NOS TEUS BRAÇOS SENHOR, EU TE PEÇO VEM ANDAR  COMIGO</vt:lpstr>
      <vt:lpstr>ME ENCHA DE TI  EM TUA PRESENÇA QUERO TRANSBORDAR  DO TEU AMOR</vt:lpstr>
      <vt:lpstr>TE PUS COMO SELO  SOBRE O MEU CORAÇÃO SENHOR, EU NUNCA MAIS SEREI O MESMO</vt:lpstr>
      <vt:lpstr>ME ENCHA DE TI  EM TUA PRESENÇA QUERO TRANSBORDAR  DO TEU AMOR</vt:lpstr>
      <vt:lpstr>TE PUS COMO SELO  SOBRE O MEU CORAÇÃO SENHOR, EU NUNCA MAIS SEREI O MESMO</vt:lpstr>
      <vt:lpstr>SENHOR, EU NUNCA MAIS SEREI O MESMO POIS O TEU AMOR ME LIBERTOU</vt:lpstr>
      <vt:lpstr>EU QUERO VIVER NOS TEUS BRAÇOS SENHOR, EU TE PEÇO VEM ANDAR  COMIGO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2015-11-13T20:55:00Z</dcterms:created>
  <dcterms:modified xsi:type="dcterms:W3CDTF">2023-11-18T20:53:38Z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