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87" r:id="rId5"/>
    <p:sldId id="278" r:id="rId6"/>
    <p:sldId id="288" r:id="rId7"/>
    <p:sldId id="279" r:id="rId8"/>
    <p:sldId id="280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16/08/2019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etras.mus.br/adhemar-de-campo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7957" y="540619"/>
            <a:ext cx="10371970" cy="288838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GRANDE É O SENHOR</a:t>
            </a:r>
            <a:b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ADHEMAR DE CAMPOS</a:t>
            </a:r>
            <a:br>
              <a:rPr lang="pt-BR" dirty="0"/>
            </a:br>
            <a:endParaRPr lang="pt-BR" sz="48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8189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EM QUEM NÓS TEMOS A VITÓRIA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 QUE NOS AJUDA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CONTRA O INIMIGO</a:t>
            </a:r>
            <a:endParaRPr lang="pt-BR" sz="298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381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09859"/>
            <a:ext cx="12192000" cy="436024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POR ISSO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DIANTE DELE</a:t>
            </a:r>
            <a:br>
              <a:rPr lang="pt-BR" sz="70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NOS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PROSTRAMOS</a:t>
            </a:r>
            <a:endParaRPr lang="pt-BR" sz="400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16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94723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364579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109349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19482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1" y="52803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b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E MUI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0" y="-74697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NA CIDADE DO NOSSO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SEU SANTO MONTE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ALEGRIA DE TODA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422285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8189"/>
            <a:ext cx="12192000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9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EM QUEM NÓS TEMOS A VITÓRIA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E QUE NOS AJUDA</a:t>
            </a:r>
            <a:br>
              <a:rPr lang="pt-BR" sz="4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CONTRA O INIMIGO</a:t>
            </a:r>
            <a:endParaRPr lang="pt-BR" sz="2982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09859"/>
            <a:ext cx="12192000" cy="436024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POR ISSO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DIANTE DELE</a:t>
            </a:r>
            <a:br>
              <a:rPr lang="pt-BR" sz="701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NOS 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20204" pitchFamily="34" charset="0"/>
              </a:rPr>
              <a:t>PROSTRAMOS</a:t>
            </a:r>
            <a:endParaRPr lang="pt-BR" sz="400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672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53A71CE-02A1-4705-98C4-07C5A4BB59D9}"/>
              </a:ext>
            </a:extLst>
          </p:cNvPr>
          <p:cNvSpPr/>
          <p:nvPr/>
        </p:nvSpPr>
        <p:spPr>
          <a:xfrm>
            <a:off x="0" y="61284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QUEREMOS O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ENGRANDECER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 AGRADECER-TE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POR TUA OBRA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EM NOSSA VIDA</a:t>
            </a: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04E9CC-60BA-49D8-BE02-BB32C37E3943}"/>
              </a:ext>
            </a:extLst>
          </p:cNvPr>
          <p:cNvSpPr/>
          <p:nvPr/>
        </p:nvSpPr>
        <p:spPr>
          <a:xfrm>
            <a:off x="0" y="2433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CONFIAMOS EM TEU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INFINITO AMOR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SÓ TU ÉS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DEUS ETERNO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SOBRE TODA TERRA E CÉUS</a:t>
            </a: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1" y="52803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GRANDE É O SENHOR</a:t>
            </a:r>
            <a:b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20204" pitchFamily="34" charset="0"/>
              </a:rPr>
              <a:t>E MUI DIGNO DE LOUVOR</a:t>
            </a:r>
          </a:p>
        </p:txBody>
      </p:sp>
    </p:spTree>
    <p:extLst>
      <p:ext uri="{BB962C8B-B14F-4D97-AF65-F5344CB8AC3E}">
        <p14:creationId xmlns:p14="http://schemas.microsoft.com/office/powerpoint/2010/main" val="16529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047FEF-412F-4557-B9E6-28F550A53F64}"/>
              </a:ext>
            </a:extLst>
          </p:cNvPr>
          <p:cNvSpPr/>
          <p:nvPr/>
        </p:nvSpPr>
        <p:spPr>
          <a:xfrm>
            <a:off x="0" y="-746974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NA CIDADE DO NOSSO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SEU SANTO MONTE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ALEGRIA DE TODA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1525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35</Words>
  <Application>Microsoft Office PowerPoint</Application>
  <PresentationFormat>Widescreen</PresentationFormat>
  <Paragraphs>18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Pontuação da música 16x9</vt:lpstr>
      <vt:lpstr>GRANDE É O SENHOR ADHEMAR DE CAMPOS </vt:lpstr>
      <vt:lpstr>Apresentação do PowerPoint</vt:lpstr>
      <vt:lpstr>Apresentação do PowerPoint</vt:lpstr>
      <vt:lpstr> GRANDE É O SENHOR EM QUEM NÓS TEMOS A VITÓRIA E QUE NOS AJUDA CONTRA O INIMIGO</vt:lpstr>
      <vt:lpstr>POR ISSO  DIANTE DELE NOS  PROSTRAMOS</vt:lpstr>
      <vt:lpstr>Apresentação do PowerPoint</vt:lpstr>
      <vt:lpstr>Apresentação do PowerPoint</vt:lpstr>
      <vt:lpstr>Apresentação do PowerPoint</vt:lpstr>
      <vt:lpstr>Apresentação do PowerPoint</vt:lpstr>
      <vt:lpstr> GRANDE É O SENHOR EM QUEM NÓS TEMOS A VITÓRIA E QUE NOS AJUDA CONTRA O INIMIGO</vt:lpstr>
      <vt:lpstr>POR ISSO  DIANTE DELE NOS  PROSTRAMOS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2019-08-16T18:17:57Z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