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6F2A8-5DDA-E0CF-D854-E07B3435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AC090F-3612-01C3-C5A5-CB02CF849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638E65-A4B9-F49B-AEFF-7357437B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003A68-399B-5A80-B5BE-6062E1D1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E31D4-1CD3-C1AF-C168-A37F1FE0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1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3145F-B200-129D-E6EC-B5DE10E0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E06719-E6B6-3560-3016-E6FE182B1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37D92-DBE9-E6CD-B25D-3587DE5C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C39C5-7C7D-6E8B-BB6E-9E1860A1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5F407-E161-B868-ECAA-C184F18A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4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88D289-E9B8-000B-136F-D25FF7933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FFBB79-7779-8CBB-BDA2-00FDBB720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86A8E-11A6-B864-1A7A-5A70BB4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BEA99-75C2-B02A-A78E-004724FD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AF991A-5DAF-60D6-45AD-54B5A612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11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35371-108E-4E80-7F2D-562F441A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7AA4-FD0F-510C-AFCE-14462AEC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ED3AA-CBAD-04E8-AC0D-49BFFDE0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B6B09-6E8F-1382-F423-9DECDF9C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14DEA3-8C21-A0B2-DA83-89D6A406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7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F23BF-24BF-74E6-5665-4FA91202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4DECE1-F3E3-E3A0-8037-A1E27BDF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2C0C2-4788-7C90-02AC-5D4BD530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E69B7-6BAD-1D67-FF2C-5816D131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01BB2-4EBA-BECC-2F47-0B12E813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61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BF518-06FB-005A-0B2E-465923E2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3BF2F-0E50-33F0-6E3C-AF9390BF3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4DC182-20D4-0F7F-4D98-BCDF90413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2CF189-9636-25F0-8718-AF52596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6B37FA-5EE4-125B-CBC6-4CE5FF5E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B68F8-A37A-B567-2CE1-2F6B51EB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05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4673-7D73-6C23-2EBA-904708C6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0287FC-2AE6-7A1C-7F1F-07F67C45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30E0B3-CD29-808D-E8DF-ECCA8704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5554D6-F08C-2527-D7BD-9198D89B5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7974C2-1578-4821-DA84-E406D2690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34C01F-3338-F701-356F-263CB533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D08791-C3B0-1FA2-29FD-34946F13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67F6C3-9E42-2B0D-51ED-4FD45F86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84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6FFF9-EF77-984A-300B-36AF3015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B04D30-8376-D17E-3C65-BF5B610A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0A718-F7F0-E409-C1B5-18E988EB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CEE124-EC83-D572-6E83-1C0CF873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1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38C2D3-7C33-6E79-9631-137F68EB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8F6E2F-29D7-87AA-5B9F-4A3A6BB6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2C6A2-3F7D-4CE5-0D71-66E792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0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508E9-FCCF-0761-8A99-1EDCB27D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C6325-EEB6-B95A-F915-31F68548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31953E-E933-AA81-147C-418E452D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B30748-AAFC-4A56-6E7D-FAE57523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7C63F2-8667-D861-5C33-09958E51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D0059D-22D6-6470-8CEB-1653519E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13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65067-D253-9997-9C5E-5779F56C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B12132-E989-C176-2E6A-7C62F315F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98CD87-9092-8538-A059-2ED4947C0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867C8-4F7A-4189-702D-360DE44D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AD8AC-1AAF-6852-2AE3-9C5468B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E01E9-5DB2-C6C2-0EE4-22446BD4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57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5F2D6-1689-7FF7-DB71-31B3E910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E71706-809A-018B-41C6-C64A1D706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2B1E5-A63E-AC45-5790-B3A7A2CF7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240B-234A-4104-8355-B0B64F772963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1EFF7-62FB-390F-30D7-6AF6ECDD2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C5F0A-A5C9-49A0-6117-0200C4E1B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0C4E4-49C4-4891-9784-7E2D4B413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E8B5-3D0B-4F4B-0806-2EC5819A0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MORADA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BD6416-AB5D-B10B-BC36-7D01EFFE4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DANIEL ALMEIDA</a:t>
            </a:r>
          </a:p>
        </p:txBody>
      </p:sp>
    </p:spTree>
    <p:extLst>
      <p:ext uri="{BB962C8B-B14F-4D97-AF65-F5344CB8AC3E}">
        <p14:creationId xmlns:p14="http://schemas.microsoft.com/office/powerpoint/2010/main" val="226310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D1828-284E-2FF1-1440-8688525C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5" y="1353682"/>
            <a:ext cx="11949950" cy="51547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MORADA, SOU CASA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MORADA, SOU CASA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MORADA, SOU CASA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MORADA, SOU CASA</a:t>
            </a:r>
            <a:endParaRPr lang="pt-BR" sz="13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D1828-284E-2FF1-1440-8688525C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57836"/>
            <a:ext cx="10668000" cy="47423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DESDE A ETERNIDADE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NOS CHAMOU DE SEU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POVO ELEITO, POVO ESCOLHIDO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POVO DE DEUS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6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D1828-284E-2FF1-1440-8688525C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5" y="851648"/>
            <a:ext cx="11949950" cy="51547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NA ETERNIDADE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SOBRE O MONTE A CRUZ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O CORDEIRO ALI MOÍDO, SEU NOME JESUS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3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D1828-284E-2FF1-1440-8688525C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44" y="1371603"/>
            <a:ext cx="10578335" cy="44016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NA CRUZ TUDO CONSUMOU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NOS FEZ POVO SEU E NOS ABENÇOOU</a:t>
            </a:r>
            <a:br>
              <a:rPr lang="pt-BR" sz="6600" dirty="0">
                <a:latin typeface="Arial Black" panose="020B0A04020102020204" pitchFamily="34" charset="0"/>
              </a:rPr>
            </a:b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D1828-284E-2FF1-1440-8688525C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44" y="829236"/>
            <a:ext cx="11143112" cy="51995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NA CRUZ NOS FEZ SER MORADA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GLORIOSA CASA SUA HABITAÇÃO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PARA SEMPRE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7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D1828-284E-2FF1-1440-8688525C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57836"/>
            <a:ext cx="10668000" cy="47423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DESDE A ETERNIDADE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NOS CHAMOU DE SEU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POVO ELEITO, POVO ESCOLHIDO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POVO DE DEUS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D1828-284E-2FF1-1440-8688525C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5" y="851648"/>
            <a:ext cx="11949950" cy="51547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NA ETERNIDADE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SOBRE O MONTE A CRUZ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O CORDEIRO ALI MOÍDO, SEU NOME JESUS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D1828-284E-2FF1-1440-8688525C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44" y="1371603"/>
            <a:ext cx="10578335" cy="44016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NA CRUZ TUDO CONSUMOU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NOS FEZ POVO SEU E NOS ABENÇOOU</a:t>
            </a:r>
            <a:br>
              <a:rPr lang="pt-BR" sz="6600" dirty="0">
                <a:latin typeface="Arial Black" panose="020B0A04020102020204" pitchFamily="34" charset="0"/>
              </a:rPr>
            </a:b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5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D1828-284E-2FF1-1440-8688525C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44" y="829236"/>
            <a:ext cx="11143112" cy="51995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NA CRUZ NOS FEZ SER MORADA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GLORIOSA CASA SUA HABITAÇÃO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PARA SEMPRE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33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MORADA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MORADA</dc:title>
  <dc:creator>Wanderson Almeida</dc:creator>
  <cp:lastModifiedBy>Wanderson Almeida</cp:lastModifiedBy>
  <cp:revision>1</cp:revision>
  <dcterms:created xsi:type="dcterms:W3CDTF">2023-11-26T16:27:47Z</dcterms:created>
  <dcterms:modified xsi:type="dcterms:W3CDTF">2023-11-26T16:38:04Z</dcterms:modified>
</cp:coreProperties>
</file>