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7669-D9FC-5845-A3D6-AFB92714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987E6-F8B6-BD75-D577-86020162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F01DB-C75F-DA7E-4D3E-7A736B85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8442E-3B36-C257-E42C-10F47EC8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7AE2E-7CEC-A91A-E986-4EA83C69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2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0540-329A-FEDC-1228-C8CB98D2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7A2D8E-D3CE-D911-611A-4B291DAD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0EE100-EB02-EFEA-B368-8241B62C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DE5C75-0AF5-6AD0-CA92-149654B4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94CE86-4B51-F24B-A704-0B435292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724751-393F-8A03-B612-0FBE7D00D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A4A670-4074-DE28-671A-7757E1E8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2C60B-595B-E299-9F19-B0F02C6A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FC0678-D4B6-8715-FF47-D8805D76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3A9F-920D-326C-5040-0BB683A8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3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8912E-9A8A-48C5-5C9B-0C5C260B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38AFF-11FE-B305-71EC-7C0D6ABC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C291F-E7CF-AACA-5010-910887ED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B6D639-83C9-31E6-8472-0A6DFFD1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81CD0-C71E-9C45-5A48-3C258ED8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33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07E65-DD83-7A0C-0CF2-6BD3E8BF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E6223-97CA-5633-8E62-5065D14BE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BDAC8-D8EA-0083-CAC2-8D13411B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F53FA-BC15-757A-035D-B3E5E02E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75E0D-1EF9-AB0F-2614-4C17CFA6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5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3C155-328A-99DF-BB09-0E66B59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2AB11-584A-1A72-09D6-08571E567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078DEF-9A52-207E-2892-193407942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B0312B-52B8-91D5-F19A-B2572D6F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7B6D3-5D21-38DC-467D-AAF277E5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4170EE-4E5D-D2F2-8DC3-FF81AD86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920E9-5C68-0027-F864-E1A7E48B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DAB0FF-726D-46BE-0A65-79B2136A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B1EB51-01CE-27CA-FB71-D64CE56E8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7B4512-E0CD-9B14-665B-B65E37ED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6E0E1A-FDFD-D0FD-D2AA-BB71FA8F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51821B-2FD6-F262-7CDB-E0B574BB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8C5C93-6B5F-4837-4FD1-3AE20B90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68B7F1-D9E6-2989-2FD3-C193048E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8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CE8AD-4099-8177-C0A6-D23CFE23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27133B-DE09-C081-1770-7C694D34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7B7CF-93F5-C3F9-1EBA-F87CC6B8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C4EDDD-FE85-D126-27BA-6F117D9E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00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D19CC7-A119-FDF6-B858-BB72CD74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8AA9BC-5BF3-E070-77C0-CCEB15AC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02A978-D13B-85A8-5BA9-1552FCF8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9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8DE9-A80E-0121-A881-34EBD02F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4AECA-2D68-65A6-3757-3F9F94A7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2E2E5E-1E8E-F12F-6C0C-DE8833AC9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5BD2E2-4A4F-B646-CD7D-53F1D6E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2A5EE-F1FC-6CCA-63FF-ACADC5A4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02EA2E-16EE-D862-F203-9B3CABF3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85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8557A-701A-0E12-BD4B-B4110D09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D5684E-9CEA-FD00-65BF-3614036BC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727708-4981-2B5C-EEA9-8AC63B09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90C97-0EFE-42BE-715E-2F1D9C9B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CC762-6B7A-C5E5-66D8-50CEFB60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8D98D3-388F-71F4-9867-7DB94C36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8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1A6B07-9C0E-34A5-E881-768E028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F5A223-DC9A-40F6-1BB1-CCC2974F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415E41-28AA-AE81-35B5-3C953FB21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866A-7B15-496E-BEDC-DEAD6B5C84D5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43D34-0F0E-4563-7137-5007D83F3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DB42B-8C05-B126-3643-E09429223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5F7C-49D9-43B0-B329-7B688376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D769B-47B2-391E-1F8E-17A7D9312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306" y="1304085"/>
            <a:ext cx="9144000" cy="2387600"/>
          </a:xfrm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O CEGO DE JERICÓ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81BD4-B9E2-54B9-FA12-AA9BE2BE8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011" y="3691685"/>
            <a:ext cx="2823882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33634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66F2-344E-9F85-65E3-A5EB20A0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0" y="448238"/>
            <a:ext cx="12057529" cy="64276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ENQUANTO PARA JERICÓ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BOM JESUS PASSAVA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UM CEGO FILHO DE JACÓ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 SE CANSAR CLAMAVA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51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66F2-344E-9F85-65E3-A5EB20A0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5" y="869582"/>
            <a:ext cx="12057529" cy="64276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Ó FILHO DE DAVI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TEM COMPAIXÃO DE MIM, SENHOR!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Ó FILHO DE DAVI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ATENDE O MEU CLAMOR!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66F2-344E-9F85-65E3-A5EB20A0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3" y="519967"/>
            <a:ext cx="12075466" cy="64276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MULTIDÃO VENDO CLAMAR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SÊ QUIETO, LHE DIZIA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ELE SEM A ESCUTAR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MAIS FORTE REPETIA</a:t>
            </a:r>
            <a:endParaRPr lang="pt-BR" sz="13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9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66F2-344E-9F85-65E3-A5EB20A0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5" y="869582"/>
            <a:ext cx="12057529" cy="64276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Ó FILHO DE DAVI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TEM COMPAIXÃO DE MIM, SENHOR!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Ó FILHO DE DAVI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ATENDE O MEU CLAMOR!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2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66F2-344E-9F85-65E3-A5EB20A0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9" y="188252"/>
            <a:ext cx="12407151" cy="69028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ENTÃO, MANDOU CHAMAR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CEGO QUE GRITAVA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 VEIO LOGO, SEM TARDAR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AINDA ASSIM CLAMAVA</a:t>
            </a:r>
            <a:endParaRPr lang="pt-BR" sz="17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66F2-344E-9F85-65E3-A5EB20A0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5" y="869582"/>
            <a:ext cx="12057529" cy="64276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Ó FILHO DE DAVI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TEM COMPAIXÃO DE MIM, SENHOR!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Ó FILHO DE DAVI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ATENDE O MEU CLAMOR!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7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66F2-344E-9F85-65E3-A5EB20A0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7" y="116537"/>
            <a:ext cx="11743763" cy="69476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 PERGUNTA COM PRAZER</a:t>
            </a:r>
            <a:br>
              <a:rPr lang="pt-BR" sz="6200" dirty="0">
                <a:latin typeface="Arial Black" panose="020B0A04020102020204" pitchFamily="34" charset="0"/>
              </a:rPr>
            </a:br>
            <a:r>
              <a:rPr lang="pt-BR" sz="6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 QUERES QUE TE FAÇA?</a:t>
            </a:r>
            <a:br>
              <a:rPr lang="pt-BR" sz="6200" dirty="0">
                <a:latin typeface="Arial Black" panose="020B0A04020102020204" pitchFamily="34" charset="0"/>
              </a:rPr>
            </a:br>
            <a:r>
              <a:rPr lang="pt-BR" sz="6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EU QUERO HOJE VER</a:t>
            </a:r>
            <a:br>
              <a:rPr lang="pt-BR" sz="6200" dirty="0">
                <a:latin typeface="Arial Black" panose="020B0A04020102020204" pitchFamily="34" charset="0"/>
              </a:rPr>
            </a:br>
            <a:r>
              <a:rPr lang="pt-BR" sz="62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POR TEU PODER E GRAÇA</a:t>
            </a:r>
            <a:endParaRPr lang="pt-BR" sz="6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66F2-344E-9F85-65E3-A5EB20A0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94443"/>
            <a:ext cx="12192000" cy="69476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ENTÃO JESUS LHE RESPONDEU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VAI, A TUA FÉ TE SALVOU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LOGO VIU, O BARTIMEU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AO BOM JESUS LOUVOU!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75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O CEGO DE JERICÓ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CEGO DE JERICÓ</dc:title>
  <dc:creator>Wanderson Almeida</dc:creator>
  <cp:lastModifiedBy>Wanderson Almeida</cp:lastModifiedBy>
  <cp:revision>1</cp:revision>
  <dcterms:created xsi:type="dcterms:W3CDTF">2023-11-19T14:14:39Z</dcterms:created>
  <dcterms:modified xsi:type="dcterms:W3CDTF">2023-11-19T14:26:31Z</dcterms:modified>
</cp:coreProperties>
</file>