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1" r:id="rId14"/>
    <p:sldId id="263" r:id="rId15"/>
    <p:sldId id="278" r:id="rId16"/>
    <p:sldId id="264" r:id="rId17"/>
    <p:sldId id="279" r:id="rId18"/>
    <p:sldId id="267" r:id="rId19"/>
    <p:sldId id="281" r:id="rId20"/>
    <p:sldId id="26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1123" y="1210075"/>
            <a:ext cx="9353515" cy="1646302"/>
          </a:xfrm>
        </p:spPr>
        <p:txBody>
          <a:bodyPr/>
          <a:lstStyle/>
          <a:p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OUSADO AMOR 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ISAÍAS SAAD</a:t>
            </a:r>
            <a:r>
              <a:rPr lang="pt-BR" sz="16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endParaRPr lang="pt-BR" sz="24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47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90606"/>
            <a:ext cx="12192000" cy="53633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14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81315"/>
            <a:ext cx="12192000" cy="53633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247372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68661"/>
            <a:ext cx="12192000" cy="599363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</a:t>
            </a:r>
          </a:p>
        </p:txBody>
      </p:sp>
    </p:spTree>
    <p:extLst>
      <p:ext uri="{BB962C8B-B14F-4D97-AF65-F5344CB8AC3E}">
        <p14:creationId xmlns:p14="http://schemas.microsoft.com/office/powerpoint/2010/main" val="177426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5539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01139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30" y="0"/>
            <a:ext cx="12089739" cy="583916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 LUZ PARA AS SOMBRAS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ESCALA MONTANHAS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390542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0139"/>
            <a:ext cx="12192000" cy="4834425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DERRUBA MURALHAS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DESTRÓI AS MENTIRAS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339237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87651"/>
            <a:ext cx="12192000" cy="4442346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 LUZ PARA AS SOMBRAS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ESCALA MONTANHAS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ME ENCONTRAR </a:t>
            </a:r>
          </a:p>
        </p:txBody>
      </p:sp>
    </p:spTree>
    <p:extLst>
      <p:ext uri="{BB962C8B-B14F-4D97-AF65-F5344CB8AC3E}">
        <p14:creationId xmlns:p14="http://schemas.microsoft.com/office/powerpoint/2010/main" val="145533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3236"/>
            <a:ext cx="12192000" cy="471273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DERRUBA MURALHAS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DESTRÓI AS MENTIRAS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12984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51666"/>
            <a:ext cx="12192000" cy="56459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14820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30" y="613573"/>
            <a:ext cx="12089739" cy="583916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28374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55641"/>
            <a:ext cx="12192000" cy="630966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DE EU FALAR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CANTAVAS SOBRE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TÃO BOM PRA MIM </a:t>
            </a:r>
          </a:p>
        </p:txBody>
      </p:sp>
    </p:spTree>
    <p:extLst>
      <p:ext uri="{BB962C8B-B14F-4D97-AF65-F5344CB8AC3E}">
        <p14:creationId xmlns:p14="http://schemas.microsoft.com/office/powerpoint/2010/main" val="19395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7274"/>
            <a:ext cx="12191999" cy="447699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 </a:t>
            </a:r>
          </a:p>
        </p:txBody>
      </p:sp>
    </p:spTree>
    <p:extLst>
      <p:ext uri="{BB962C8B-B14F-4D97-AF65-F5344CB8AC3E}">
        <p14:creationId xmlns:p14="http://schemas.microsoft.com/office/powerpoint/2010/main" val="292629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80542"/>
            <a:ext cx="12192000" cy="471273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4496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6310"/>
            <a:ext cx="12192000" cy="560153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DE EU RESPIRAR, SOPRASTE TUA VIDA EM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TÃO BOM PRA MIM</a:t>
            </a:r>
          </a:p>
        </p:txBody>
      </p:sp>
    </p:spTree>
    <p:extLst>
      <p:ext uri="{BB962C8B-B14F-4D97-AF65-F5344CB8AC3E}">
        <p14:creationId xmlns:p14="http://schemas.microsoft.com/office/powerpoint/2010/main" val="25325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70154"/>
            <a:ext cx="12192000" cy="563630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IMPRESSIONANTE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7610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962653"/>
            <a:ext cx="12192001" cy="739751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20069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0486"/>
            <a:ext cx="12192000" cy="6237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</a:t>
            </a:r>
          </a:p>
        </p:txBody>
      </p:sp>
    </p:spTree>
    <p:extLst>
      <p:ext uri="{BB962C8B-B14F-4D97-AF65-F5344CB8AC3E}">
        <p14:creationId xmlns:p14="http://schemas.microsoft.com/office/powerpoint/2010/main" val="270506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52459"/>
            <a:ext cx="12191999" cy="557585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40132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87103"/>
            <a:ext cx="12192000" cy="399452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INIMIGO EU FUI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TEU AMOR LUTOU POR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 TÃO BOM PRA MIM </a:t>
            </a:r>
          </a:p>
        </p:txBody>
      </p:sp>
    </p:spTree>
    <p:extLst>
      <p:ext uri="{BB962C8B-B14F-4D97-AF65-F5344CB8AC3E}">
        <p14:creationId xmlns:p14="http://schemas.microsoft.com/office/powerpoint/2010/main" val="5672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01978"/>
            <a:ext cx="12191999" cy="4583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TINHA VALOR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TUDO PAGOU POR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 TÃO BOM PRA MIM</a:t>
            </a:r>
          </a:p>
        </p:txBody>
      </p:sp>
    </p:spTree>
    <p:extLst>
      <p:ext uri="{BB962C8B-B14F-4D97-AF65-F5344CB8AC3E}">
        <p14:creationId xmlns:p14="http://schemas.microsoft.com/office/powerpoint/2010/main" val="3908132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78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Trebuchet MS</vt:lpstr>
      <vt:lpstr>Wingdings 3</vt:lpstr>
      <vt:lpstr>Facetado</vt:lpstr>
      <vt:lpstr>OUSADO AMOR  ISAÍAS SAAD </vt:lpstr>
      <vt:lpstr>ANTES DE EU FALAR TU CANTAVAS SOBRE MIM TU TENS SIDO TÃO, TÃO BOM PRA MIM </vt:lpstr>
      <vt:lpstr>ANTES DE EU RESPIRAR, SOPRASTE TUA VIDA EM MIM TU TENS SIDO TÃO, TÃO BOM PRA MIM</vt:lpstr>
      <vt:lpstr>OH,  IMPRESSIONANTE INFINITO E OUSADO AMOR DE DEUS</vt:lpstr>
      <vt:lpstr>OH, QUE DEIXA AS NOVENTA E NOVE SÓ PRA ME ENCONTRAR</vt:lpstr>
      <vt:lpstr>NÃO POSSO COMPRÁ-LO NEM MERECÊ-LO MESMO ASSIM SE ENTREGOU</vt:lpstr>
      <vt:lpstr>OH, IMPRESSIONANTE, INFINITO E OUSADO AMOR DE DEUS</vt:lpstr>
      <vt:lpstr>INIMIGO EU FUI MAS TEU AMOR LUTOU POR MIM TU TENS SIDO TÃO, TÃO BOM PRA MIM </vt:lpstr>
      <vt:lpstr>NÃO TINHA VALOR MAS TUDO PAGOU POR MIM TU TENS SIDO TÃO, TÃO BOM PRA MIM</vt:lpstr>
      <vt:lpstr>OH, IMPRESSIONANTE, INFINITO E OUSADO AMOR DE DEUS</vt:lpstr>
      <vt:lpstr>OH, QUE DEIXA AS NOVENTA E NOVE SÓ PRA ME ENCONTRAR</vt:lpstr>
      <vt:lpstr>NÃO POSSO COMPRÁ-LO NEM MERECÊ-LO MESMO ASSIM SE ENTREGOU</vt:lpstr>
      <vt:lpstr>OH, IMPRESSIONANTE, INFINITO E OUSADO AMOR DE DEUS</vt:lpstr>
      <vt:lpstr>TRAZ LUZ PARA AS SOMBRAS ESCALA MONTANHAS PRA ME ENCONTRAR</vt:lpstr>
      <vt:lpstr>DERRUBA MURALHAS DESTRÓI AS MENTIRAS PRA ME ENCONTRAR</vt:lpstr>
      <vt:lpstr>TRAZ LUZ PARA AS SOMBRAS  ESCALA MONTANHAS PRA ME ENCONTRAR </vt:lpstr>
      <vt:lpstr>DERRUBA MURALHAS DESTRÓI AS MENTIRAS PRA ME ENCONTRAR</vt:lpstr>
      <vt:lpstr>OH, IMPRESSIONANTE, INFINITO E OUSADO AMOR DE DEUS</vt:lpstr>
      <vt:lpstr>OH, QUE DEIXA AS NOVENTA E NOVE SÓ PRA ME ENCONTRAR</vt:lpstr>
      <vt:lpstr>NÃO POSSO COMPRÁ-LO NEM MERECÊ-LO MESMO ASSIM SE ENTREGOU </vt:lpstr>
      <vt:lpstr>OH, IMPRESSIONANTE, INFINITO E OUSADO AMOR DE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Senhor, te quero  Vineyard Music Brasil</dc:title>
  <dc:creator>Pastor Marcio</dc:creator>
  <cp:lastModifiedBy>João Paulo Mota Silva</cp:lastModifiedBy>
  <cp:revision>33</cp:revision>
  <dcterms:created xsi:type="dcterms:W3CDTF">2015-06-06T20:55:18Z</dcterms:created>
  <dcterms:modified xsi:type="dcterms:W3CDTF">2019-09-25T22:46:31Z</dcterms:modified>
</cp:coreProperties>
</file>