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5" r:id="rId8"/>
    <p:sldId id="264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6BDC7-310E-9DB6-2E03-554D9E491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1AD7E0-BC0F-FC6A-160F-CF6AB8E22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BF6E27-A1E5-7EBA-0585-62FA71B0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FE0E-4993-4989-88A2-4D243AD862FD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FD87C9-9337-7E46-D549-4A060DB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5D40D0-2B53-8633-938E-EFFD9432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8A17-DFBA-4052-8401-1DFF79AF9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94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C19D1-97D8-7321-AE32-6FAF61D4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FDB5EC-EE91-3EB6-3E2D-1082B5E60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316071-3FC0-2AC6-63D5-9A732BDA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FE0E-4993-4989-88A2-4D243AD862FD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D9411D-6852-CF54-6D03-EF71C559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244102-33A4-6C36-12C1-E05B8D4B5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8A17-DFBA-4052-8401-1DFF79AF9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35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943EA1-3F80-537C-C5AD-41DE4FDA3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22DC11-41B3-43CC-C22D-C33BB6DA3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C013C4-E8B0-77E8-9A14-DDC006FD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FE0E-4993-4989-88A2-4D243AD862FD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481823-C441-E9CD-D921-1B33F6EE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00B09D-4DB3-834E-7C5E-75C5F15B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8A17-DFBA-4052-8401-1DFF79AF9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51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DA75D-B09C-147A-BFC7-3D4F40EE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D6195-E2CC-22D9-85AF-D50ED81AB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546C36-CBEE-3978-0069-799CDDD8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FE0E-4993-4989-88A2-4D243AD862FD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8E3E00-ACBB-FAC2-B84A-B50180AB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02B09F-6B6A-89AD-CAF6-4FFD0803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8A17-DFBA-4052-8401-1DFF79AF9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51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A0C83-E0C7-A2D0-6AB8-F13D05057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86A581-35F6-55B1-F719-C947BEE89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2A09B1-455C-CC13-6783-7BE9D8D2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FE0E-4993-4989-88A2-4D243AD862FD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43828B-51EB-1675-111E-E914F07F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110815-3AA9-25DC-5B65-46518A39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8A17-DFBA-4052-8401-1DFF79AF9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5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CF6C7-5987-5EE6-4C4E-AB638FE2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50C1A6-F875-E1F1-4946-76D136D18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605522-71BA-2094-964F-7305A239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92B22A-01E8-A631-BBE5-0DE63714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FE0E-4993-4989-88A2-4D243AD862FD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B4E51F-0E09-8D0C-E048-E68831F3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2FCDA3-C99D-0B38-3CFE-A80356DA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8A17-DFBA-4052-8401-1DFF79AF9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84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B1BEC-2FF8-D590-EB0B-83425D91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9205BB-7735-952E-4828-690BAFB13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97C682-5A3D-4B76-09F3-8E8163BE2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F8348C-B0FE-154C-E3A4-F66625630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2F5B7A-2D70-E152-34F3-2DE0757F9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204C67-6025-52F5-0C4E-91656F29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FE0E-4993-4989-88A2-4D243AD862FD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5332CC-2AA3-38F1-1B9E-88CE6B28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02F57E7-37EF-9286-72B6-9B073F9E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8A17-DFBA-4052-8401-1DFF79AF9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20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98663-56D7-2D55-53FC-C29C1A2E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78932C2-A955-9631-5131-56DBB0C8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FE0E-4993-4989-88A2-4D243AD862FD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DE6796-F983-7D43-4812-74B8298F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D6D9D2-86D0-35D3-4526-8DC650215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8A17-DFBA-4052-8401-1DFF79AF9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73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B11EA0-1902-09F0-D906-BF5D301A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FE0E-4993-4989-88A2-4D243AD862FD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796B5-7B8D-FF36-6D1E-20B1EAD0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E25CA2-5281-4C5C-A3C7-3D513471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8A17-DFBA-4052-8401-1DFF79AF9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6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EBBCE-CEB8-4C5B-E4EC-4A3B8B07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8DFF7D-7EF9-2E41-32FC-E2B8FC57A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8C2CA8-DCA8-E394-DF3B-32DAD2E2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32CC5B-BDAE-55F2-984D-9669D07F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FE0E-4993-4989-88A2-4D243AD862FD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EFEFA5-D422-1825-42E4-2B0384F6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243247-7635-9FCB-868D-99FD1931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8A17-DFBA-4052-8401-1DFF79AF9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92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E7683-01D4-021A-D258-BF549D39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99A576-B1FA-74BC-3555-1B2F8C754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553FCE-EDBC-BCB2-8EEB-F8188E3F9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43F4E3-1D25-C669-A559-A6BE421B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FE0E-4993-4989-88A2-4D243AD862FD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A948EA-C231-B533-B05E-294E381D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91ABD2-DFE3-F1C8-677D-BC98A220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68A17-DFBA-4052-8401-1DFF79AF9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9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A2BB1C3-B094-8078-CE0C-80531618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527595-B59A-88AD-02E6-E2EC45F58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4AA8A9-FBC4-64FF-AD55-5432E893A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3FE0E-4993-4989-88A2-4D243AD862FD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8D07D-FDE5-5FCF-F41F-A2486AB5D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E6248B-09C3-E94C-2C6A-1CA6EBA18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68A17-DFBA-4052-8401-1DFF79AF9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09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85B37-AC32-7428-19C3-0B81D4AE8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SEJA O CENTRO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AAE4F3-117F-6C0E-4759-BAA8EB43C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Arial Black" panose="020B0A04020102020204" pitchFamily="34" charset="0"/>
              </a:rPr>
              <a:t>VINEYARD</a:t>
            </a:r>
          </a:p>
        </p:txBody>
      </p:sp>
    </p:spTree>
    <p:extLst>
      <p:ext uri="{BB962C8B-B14F-4D97-AF65-F5344CB8AC3E}">
        <p14:creationId xmlns:p14="http://schemas.microsoft.com/office/powerpoint/2010/main" val="3116063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80249-7FAB-5E86-1AE5-3C7FEA79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9933"/>
            <a:ext cx="12192000" cy="41865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SEJA O FOGO EM MEU SER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SEJA O VENTO A SOPRAR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 RAZÃO DE VIVER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600" dirty="0">
                <a:solidFill>
                  <a:srgbClr val="2A2A2A"/>
                </a:solidFill>
                <a:latin typeface="Arial Black" panose="020B0A04020102020204" pitchFamily="34" charset="0"/>
              </a:rPr>
              <a:t>JESUS, JESUS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1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80249-7FAB-5E86-1AE5-3C7FEA79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9933"/>
            <a:ext cx="12192000" cy="41865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SEJA O FOGO EM MEU SER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SEJA O VENTO A SOPRAR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 RAZÃO DE VIVER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600" dirty="0">
                <a:solidFill>
                  <a:srgbClr val="2A2A2A"/>
                </a:solidFill>
                <a:latin typeface="Arial Black" panose="020B0A04020102020204" pitchFamily="34" charset="0"/>
              </a:rPr>
              <a:t>JESUS, JESUS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5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80249-7FAB-5E86-1AE5-3C7FEA79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898790"/>
            <a:ext cx="1143896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JESUS, SEJA O CENTRO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MINHA FONTE, MINHA LUZ, JESUS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0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80249-7FAB-5E86-1AE5-3C7FEA79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898790"/>
            <a:ext cx="1143896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JESUS, SEJA O CENTRO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MINHA ESPERANÇA E CANÇÃO, JESUS</a:t>
            </a:r>
            <a:endParaRPr lang="pt-BR" sz="8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84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80249-7FAB-5E86-1AE5-3C7FEA79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9933"/>
            <a:ext cx="12192000" cy="41865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SEJA O FOGO EM MEU SER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SEJA O VENTO A SOPRAR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 RAZÃO DE VIVER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600" dirty="0">
                <a:solidFill>
                  <a:srgbClr val="2A2A2A"/>
                </a:solidFill>
                <a:latin typeface="Arial Black" panose="020B0A04020102020204" pitchFamily="34" charset="0"/>
              </a:rPr>
              <a:t>JESUS, JESUS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9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80249-7FAB-5E86-1AE5-3C7FEA79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898790"/>
            <a:ext cx="1143896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JESUS, SEJA O CENTRO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MINHA FONTE, MINHA LUZ, JESUS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5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80249-7FAB-5E86-1AE5-3C7FEA79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898790"/>
            <a:ext cx="1143896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JESUS, SEJA O CENTRO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MINHA ESPERANÇA E CANÇÃO, JESUS</a:t>
            </a:r>
            <a:endParaRPr lang="pt-BR" sz="8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0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80249-7FAB-5E86-1AE5-3C7FEA79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9933"/>
            <a:ext cx="12192000" cy="41865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SEJA O FOGO EM MEU SER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SEJA O VENTO A SOPRAR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 RAZÃO DE VIVER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600" dirty="0">
                <a:solidFill>
                  <a:srgbClr val="2A2A2A"/>
                </a:solidFill>
                <a:latin typeface="Arial Black" panose="020B0A04020102020204" pitchFamily="34" charset="0"/>
              </a:rPr>
              <a:t>JESUS, JESUS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9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80249-7FAB-5E86-1AE5-3C7FEA79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9933"/>
            <a:ext cx="12192000" cy="41865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SEJA O FOGO EM MEU SER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SEJA O VENTO A SOPRAR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A RAZÃO DE VIVER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6600" dirty="0">
                <a:solidFill>
                  <a:srgbClr val="2A2A2A"/>
                </a:solidFill>
                <a:latin typeface="Arial Black" panose="020B0A04020102020204" pitchFamily="34" charset="0"/>
              </a:rPr>
              <a:t>JESUS, JESUS</a:t>
            </a:r>
            <a:endParaRPr lang="pt-BR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23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080249-7FAB-5E86-1AE5-3C7FEA79D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9545"/>
            <a:ext cx="10515601" cy="505609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JESUS, SEJA A VISÃO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MEU CAMINHO E DIREÇÃO</a:t>
            </a:r>
            <a:br>
              <a:rPr lang="pt-BR" sz="6600" dirty="0"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JESUS</a:t>
            </a:r>
            <a:b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</a:br>
            <a:r>
              <a:rPr lang="pt-BR" sz="6600" b="0" i="0" dirty="0">
                <a:solidFill>
                  <a:srgbClr val="2A2A2A"/>
                </a:solidFill>
                <a:effectLst/>
                <a:latin typeface="Arial Black" panose="020B0A04020102020204" pitchFamily="34" charset="0"/>
              </a:rPr>
              <a:t>               (2X)</a:t>
            </a:r>
            <a:endParaRPr lang="pt-BR" sz="8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034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171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do Office</vt:lpstr>
      <vt:lpstr>SEJA O CENTRO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 O CENTRO</dc:title>
  <dc:creator>Wanderson Almeida</dc:creator>
  <cp:lastModifiedBy>Wanderson Almeida</cp:lastModifiedBy>
  <cp:revision>1</cp:revision>
  <dcterms:created xsi:type="dcterms:W3CDTF">2023-11-26T16:42:17Z</dcterms:created>
  <dcterms:modified xsi:type="dcterms:W3CDTF">2023-11-26T16:58:21Z</dcterms:modified>
</cp:coreProperties>
</file>