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DBB98-5D16-9B9B-27AB-ED3E5E01E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931DBF-72D8-5906-BDD8-072039CE8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129404-733D-86D6-76F4-56C3818D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F8B-B1CB-47C3-990C-FDD9BC634401}" type="datetimeFigureOut">
              <a:rPr lang="pt-BR" smtClean="0"/>
              <a:t>24/12/2023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22C827-D801-D8B7-B329-A8AE994D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72E63C-E122-F2D3-9FD9-7F87F638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F31-9A12-47B1-AB67-81D9EB76E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89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6785C-8952-B824-6955-407AFD53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856982-B4C7-5669-B48F-5DE96BC8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EBEA05-8651-42F6-9A44-069FE3AE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F8B-B1CB-47C3-990C-FDD9BC634401}" type="datetimeFigureOut">
              <a:rPr lang="pt-BR" smtClean="0"/>
              <a:t>24/12/2023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1BA8F8-9578-35EE-BB99-10A61A48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645A1A-67C9-34A5-6F3B-BE5EB5B9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F31-9A12-47B1-AB67-81D9EB76E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00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49B4A3-1D80-0378-FEF2-D2F0C1632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59DF19-644C-A148-BC35-D3A2A6C61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0722E-D978-7D16-AFC0-67F30437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F8B-B1CB-47C3-990C-FDD9BC634401}" type="datetimeFigureOut">
              <a:rPr lang="pt-BR" smtClean="0"/>
              <a:t>24/12/2023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B4CC73-CC72-2CC3-4F77-48CEBF72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CD65CA-129C-D14A-EA78-217D1A7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F31-9A12-47B1-AB67-81D9EB76E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7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C7241-52B6-EA4E-4512-4322BB55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8EDFC0-8CE5-368A-73A9-A90D4D818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DD2E4B-53EE-D4A1-6CEE-CC2E12AA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F8B-B1CB-47C3-990C-FDD9BC634401}" type="datetimeFigureOut">
              <a:rPr lang="pt-BR" smtClean="0"/>
              <a:t>24/12/2023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ADA048-D405-89CC-4CFD-A9D86EFE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C17BE0-C019-DCDA-22D6-96216E83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F31-9A12-47B1-AB67-81D9EB76E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29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4C5FE-416E-CA11-8729-638AC71B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EC8AFA-180C-2F89-B674-1707A8DAC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1B7CD5-25DE-035F-2E5E-D80E472A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F8B-B1CB-47C3-990C-FDD9BC634401}" type="datetimeFigureOut">
              <a:rPr lang="pt-BR" smtClean="0"/>
              <a:t>24/12/2023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2AEE18-BE30-E296-9984-563D9AAD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053D5C-EF6A-D1F3-54FD-8C8E6F07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F31-9A12-47B1-AB67-81D9EB76E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99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65817-64F8-E464-E836-801DE219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5AD41-CA72-A0E8-B4E5-2600818E5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6ACFD4-1A84-BF2A-30FD-777B2209A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7A63A2-F059-A719-5423-FA955664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F8B-B1CB-47C3-990C-FDD9BC634401}" type="datetimeFigureOut">
              <a:rPr lang="pt-BR" smtClean="0"/>
              <a:t>24/12/2023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EDFE15-7A87-5E10-7383-B0894F3D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8EB31E-6949-AD9F-DC9B-A4D3951F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F31-9A12-47B1-AB67-81D9EB76E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61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8C0CF-99F2-6E4C-2BFD-24DAC5A3A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EF91B1-6DF9-DFF3-86C4-5DC3D888F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A35725-2B7D-7E23-5A0E-00E7CEFCE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553270-EBBD-B261-7CC6-8B48BDCEB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BB0A95B-28C7-F2A4-9284-96086261B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E91B52-5329-1AB4-9A6B-D82E441A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F8B-B1CB-47C3-990C-FDD9BC634401}" type="datetimeFigureOut">
              <a:rPr lang="pt-BR" smtClean="0"/>
              <a:t>24/12/2023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746398B-7719-5BD7-3727-040ABCFB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90557E-4D7F-42FD-2E93-2BADF22F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F31-9A12-47B1-AB67-81D9EB76E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62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6A198-DC5C-71E5-B4AA-7B7BD2C9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C94D67-DE37-589C-2E6E-13F09FD5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F8B-B1CB-47C3-990C-FDD9BC634401}" type="datetimeFigureOut">
              <a:rPr lang="pt-BR" smtClean="0"/>
              <a:t>24/12/2023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ADDE33-AA45-2CE4-45E2-758AB236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30E9F4-9855-A790-19CE-A26DBEF1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F31-9A12-47B1-AB67-81D9EB76E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22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3A4919-BE30-46DB-7A1F-94376BF9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F8B-B1CB-47C3-990C-FDD9BC634401}" type="datetimeFigureOut">
              <a:rPr lang="pt-BR" smtClean="0"/>
              <a:t>24/12/2023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7271581-4EB3-3A32-72E6-032C6224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4F8D7F-C699-8EAD-A83C-0D0B1ECE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F31-9A12-47B1-AB67-81D9EB76E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16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8E904-3EC2-0DD7-BAFC-05A8D776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07C47-8C3D-B27C-DEDF-FB74634F2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D0530B-B549-6F0E-389A-43B89955A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DC35CC-FAA2-9C00-AEEC-019BED5F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F8B-B1CB-47C3-990C-FDD9BC634401}" type="datetimeFigureOut">
              <a:rPr lang="pt-BR" smtClean="0"/>
              <a:t>24/12/2023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666B0C-6E6F-782C-2AFA-B39FBF0C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908695-C684-E6AB-1585-0376A40A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F31-9A12-47B1-AB67-81D9EB76E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32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DFE81-FD4A-4477-8C32-1A50CC91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150CAC2-FA51-0EEF-6828-C14B95BCD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09EC84-67D8-1267-E466-663F9C63E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DC8578-4EA8-FE3F-3CC0-CFCD9A84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F8B-B1CB-47C3-990C-FDD9BC634401}" type="datetimeFigureOut">
              <a:rPr lang="pt-BR" smtClean="0"/>
              <a:t>24/12/2023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D39DA6-B96F-76F9-289C-A8DA7015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050DF9-B010-5776-C7CE-4AE0F312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F31-9A12-47B1-AB67-81D9EB76E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45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331B2D8-0DD3-3442-90CF-5E8DFE54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3ED81B-32CB-EB51-10ED-69DC367B8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83AF13-42C3-47BC-A9B5-FDEE4E534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29F8B-B1CB-47C3-990C-FDD9BC634401}" type="datetimeFigureOut">
              <a:rPr lang="pt-BR" smtClean="0"/>
              <a:t>24/12/2023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1F4485-9683-D5F5-A9FC-ADBDAA69F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96CBE3-14F3-B1F2-6DF1-CEABFBEFD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54F31-9A12-47B1-AB67-81D9EB76E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91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2F07D-419A-23BC-1ADB-52A1707C3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TE AMO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5BB182-5075-F68D-0952-C37116166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SÉRGIO LOPES</a:t>
            </a:r>
          </a:p>
        </p:txBody>
      </p:sp>
    </p:spTree>
    <p:extLst>
      <p:ext uri="{BB962C8B-B14F-4D97-AF65-F5344CB8AC3E}">
        <p14:creationId xmlns:p14="http://schemas.microsoft.com/office/powerpoint/2010/main" val="138025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7540AC-0090-CC2D-91F1-2D0EFA40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29" y="188259"/>
            <a:ext cx="12021671" cy="6445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5400" b="1" dirty="0">
                <a:latin typeface="Arial Black" panose="020B0A04020102020204" pitchFamily="34" charset="0"/>
              </a:rPr>
              <a:t>EU ME PERDI</a:t>
            </a:r>
          </a:p>
          <a:p>
            <a:pPr marL="0" indent="0">
              <a:buNone/>
            </a:pPr>
            <a:r>
              <a:rPr lang="pt-BR" sz="5400" b="1" dirty="0">
                <a:latin typeface="Arial Black" panose="020B0A04020102020204" pitchFamily="34" charset="0"/>
              </a:rPr>
              <a:t>NUM GRANDE ABISMO TROPECEI</a:t>
            </a:r>
          </a:p>
          <a:p>
            <a:pPr marL="0" indent="0">
              <a:buNone/>
            </a:pPr>
            <a:r>
              <a:rPr lang="pt-BR" sz="5400" b="1" dirty="0">
                <a:latin typeface="Arial Black" panose="020B0A04020102020204" pitchFamily="34" charset="0"/>
              </a:rPr>
              <a:t>E POR UMA ESTRADA DESCONHECIDA ME ARRASTEI</a:t>
            </a:r>
          </a:p>
          <a:p>
            <a:pPr marL="0" indent="0">
              <a:buNone/>
            </a:pPr>
            <a:r>
              <a:rPr lang="pt-BR" sz="5400" b="1" dirty="0">
                <a:latin typeface="Arial Black" panose="020B0A04020102020204" pitchFamily="34" charset="0"/>
              </a:rPr>
              <a:t>ME ANGUSTIAVA, NÃO TINHA NADA</a:t>
            </a:r>
          </a:p>
          <a:p>
            <a:pPr marL="0" indent="0">
              <a:buNone/>
            </a:pPr>
            <a:r>
              <a:rPr lang="pt-BR" sz="5400" b="1" dirty="0">
                <a:latin typeface="Arial Black" panose="020B0A04020102020204" pitchFamily="34" charset="0"/>
              </a:rPr>
              <a:t>A VIDA MAIS SEM VIDA EU VIVI</a:t>
            </a:r>
          </a:p>
        </p:txBody>
      </p:sp>
    </p:spTree>
    <p:extLst>
      <p:ext uri="{BB962C8B-B14F-4D97-AF65-F5344CB8AC3E}">
        <p14:creationId xmlns:p14="http://schemas.microsoft.com/office/powerpoint/2010/main" val="364831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ED2815-629B-E1E9-C9EE-2D7E94BF4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35" y="170330"/>
            <a:ext cx="12048565" cy="63225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5400" b="1" dirty="0">
                <a:latin typeface="Arial Black" panose="020B0A04020102020204" pitchFamily="34" charset="0"/>
              </a:rPr>
              <a:t>A MINHA VOZ NÃO TINHA A QUEM CHAMAR</a:t>
            </a:r>
          </a:p>
          <a:p>
            <a:pPr marL="0" indent="0">
              <a:buNone/>
            </a:pPr>
            <a:r>
              <a:rPr lang="pt-BR" sz="5400" b="1" dirty="0">
                <a:latin typeface="Arial Black" panose="020B0A04020102020204" pitchFamily="34" charset="0"/>
              </a:rPr>
              <a:t>MINHAS MÃOS VAZIAS NADA TINHAM PRA MOSTRAR</a:t>
            </a:r>
          </a:p>
          <a:p>
            <a:pPr marL="0" indent="0">
              <a:buNone/>
            </a:pPr>
            <a:r>
              <a:rPr lang="pt-BR" sz="5400" b="1" dirty="0">
                <a:latin typeface="Arial Black" panose="020B0A04020102020204" pitchFamily="34" charset="0"/>
              </a:rPr>
              <a:t>ERA O RETRATO DO MEU CANSAÇO</a:t>
            </a:r>
          </a:p>
          <a:p>
            <a:pPr marL="0" indent="0">
              <a:buNone/>
            </a:pPr>
            <a:r>
              <a:rPr lang="pt-BR" sz="5400" b="1" dirty="0">
                <a:latin typeface="Arial Black" panose="020B0A04020102020204" pitchFamily="34" charset="0"/>
              </a:rPr>
              <a:t>QUANTAS NOITES FRIAS EU VIVI</a:t>
            </a:r>
          </a:p>
        </p:txBody>
      </p:sp>
    </p:spTree>
    <p:extLst>
      <p:ext uri="{BB962C8B-B14F-4D97-AF65-F5344CB8AC3E}">
        <p14:creationId xmlns:p14="http://schemas.microsoft.com/office/powerpoint/2010/main" val="28665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06A325-E5AE-0828-DC36-6BC2519A2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88" y="412376"/>
            <a:ext cx="11985812" cy="6203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5400" b="1" dirty="0">
                <a:latin typeface="Arial Black" panose="020B0A04020102020204" pitchFamily="34" charset="0"/>
              </a:rPr>
              <a:t>QUASE SEM VIDA, SEM ESPERANÇA</a:t>
            </a:r>
          </a:p>
          <a:p>
            <a:pPr marL="0" indent="0">
              <a:buNone/>
            </a:pPr>
            <a:r>
              <a:rPr lang="pt-BR" sz="5400" b="1" dirty="0">
                <a:latin typeface="Arial Black" panose="020B0A04020102020204" pitchFamily="34" charset="0"/>
              </a:rPr>
              <a:t>GRITEI TEU NOME, JESUS!</a:t>
            </a:r>
          </a:p>
          <a:p>
            <a:pPr marL="0" indent="0">
              <a:buNone/>
            </a:pPr>
            <a:r>
              <a:rPr lang="pt-BR" sz="5400" b="1" dirty="0">
                <a:latin typeface="Arial Black" panose="020B0A04020102020204" pitchFamily="34" charset="0"/>
              </a:rPr>
              <a:t>ME DESTE FORÇAS, ME LEVANTASTE</a:t>
            </a:r>
          </a:p>
          <a:p>
            <a:pPr marL="0" indent="0">
              <a:buNone/>
            </a:pPr>
            <a:r>
              <a:rPr lang="pt-BR" sz="5400" b="1" dirty="0">
                <a:latin typeface="Arial Black" panose="020B0A04020102020204" pitchFamily="34" charset="0"/>
              </a:rPr>
              <a:t>E HOJE CONFESSO</a:t>
            </a:r>
          </a:p>
          <a:p>
            <a:pPr marL="0" indent="0">
              <a:buNone/>
            </a:pPr>
            <a:r>
              <a:rPr lang="pt-BR" sz="5400" b="1" dirty="0">
                <a:latin typeface="Arial Black" panose="020B0A04020102020204" pitchFamily="34" charset="0"/>
              </a:rPr>
              <a:t>TE AMO, JESUS!</a:t>
            </a:r>
          </a:p>
        </p:txBody>
      </p:sp>
    </p:spTree>
    <p:extLst>
      <p:ext uri="{BB962C8B-B14F-4D97-AF65-F5344CB8AC3E}">
        <p14:creationId xmlns:p14="http://schemas.microsoft.com/office/powerpoint/2010/main" val="245974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BF7BEC-0F86-4791-A7BE-2EE14F3C6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13" y="439271"/>
            <a:ext cx="11851340" cy="5737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5400" b="1" dirty="0">
                <a:latin typeface="Arial Black" panose="020B0A04020102020204" pitchFamily="34" charset="0"/>
              </a:rPr>
              <a:t>TE AMO</a:t>
            </a:r>
          </a:p>
          <a:p>
            <a:pPr marL="0" indent="0">
              <a:buNone/>
            </a:pPr>
            <a:r>
              <a:rPr lang="pt-BR" sz="5400" b="1" dirty="0">
                <a:latin typeface="Arial Black" panose="020B0A04020102020204" pitchFamily="34" charset="0"/>
              </a:rPr>
              <a:t>CADA DIA QUE EU VIVO MAIS TE AMO</a:t>
            </a:r>
          </a:p>
          <a:p>
            <a:pPr marL="0" indent="0">
              <a:buNone/>
            </a:pPr>
            <a:r>
              <a:rPr lang="pt-BR" sz="5400" b="1" dirty="0">
                <a:latin typeface="Arial Black" panose="020B0A04020102020204" pitchFamily="34" charset="0"/>
              </a:rPr>
              <a:t>INCLUÍSTE MINHA VIDA NOS TEUS PLANOS</a:t>
            </a:r>
          </a:p>
          <a:p>
            <a:pPr marL="0" indent="0">
              <a:buNone/>
            </a:pPr>
            <a:r>
              <a:rPr lang="pt-BR" sz="5400" b="1" dirty="0">
                <a:latin typeface="Arial Black" panose="020B0A04020102020204" pitchFamily="34" charset="0"/>
              </a:rPr>
              <a:t>E HOJE VIVO PRA FALAR DO TEU AMOR</a:t>
            </a:r>
          </a:p>
        </p:txBody>
      </p:sp>
    </p:spTree>
    <p:extLst>
      <p:ext uri="{BB962C8B-B14F-4D97-AF65-F5344CB8AC3E}">
        <p14:creationId xmlns:p14="http://schemas.microsoft.com/office/powerpoint/2010/main" val="165125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67BA12-4C7D-5FCA-BCD7-7E509689A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3" y="591671"/>
            <a:ext cx="12030634" cy="5836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AGORA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MINHAS MÃOS MOSTRAM AO MUNDO TUA ESTRADA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MINHA VOZ SEMEARÁ TUA PALAVRA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PRA MOSTRAR QUANTO EU TE AMO, JESUS!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058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Tema do Office</vt:lpstr>
      <vt:lpstr>TE AMO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 AMO</dc:title>
  <dc:creator>Wanderson Almeida</dc:creator>
  <cp:lastModifiedBy>Wanderson Almeida</cp:lastModifiedBy>
  <cp:revision>2</cp:revision>
  <dcterms:created xsi:type="dcterms:W3CDTF">2023-12-24T20:00:48Z</dcterms:created>
  <dcterms:modified xsi:type="dcterms:W3CDTF">2023-12-24T20:47:12Z</dcterms:modified>
</cp:coreProperties>
</file>