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4" r:id="rId4"/>
    <p:sldId id="258" r:id="rId5"/>
    <p:sldId id="275" r:id="rId6"/>
    <p:sldId id="259" r:id="rId7"/>
    <p:sldId id="260" r:id="rId8"/>
    <p:sldId id="277" r:id="rId9"/>
    <p:sldId id="261" r:id="rId10"/>
    <p:sldId id="262" r:id="rId11"/>
    <p:sldId id="269" r:id="rId12"/>
    <p:sldId id="270" r:id="rId13"/>
    <p:sldId id="263" r:id="rId14"/>
    <p:sldId id="264" r:id="rId15"/>
    <p:sldId id="268" r:id="rId16"/>
    <p:sldId id="271" r:id="rId17"/>
    <p:sldId id="281" r:id="rId18"/>
    <p:sldId id="265" r:id="rId19"/>
    <p:sldId id="266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82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5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5344" y="477671"/>
            <a:ext cx="10981538" cy="1891019"/>
          </a:xfrm>
        </p:spPr>
        <p:txBody>
          <a:bodyPr/>
          <a:lstStyle/>
          <a:p>
            <a:pPr algn="r"/>
            <a:r>
              <a:rPr lang="pt-BR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VOU SEGUIR COM FÉ</a:t>
            </a:r>
            <a:br>
              <a:rPr lang="pt-BR" sz="4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KLEBER LUCAS</a:t>
            </a:r>
            <a:endParaRPr lang="pt-BR" sz="4800" b="1" u="sng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41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-917866"/>
            <a:ext cx="11912958" cy="673608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SEI PRA ONDE VOU COMO ÁGUIA VOU NAS ALTURAS SOU FILHO DE DEUS</a:t>
            </a:r>
          </a:p>
        </p:txBody>
      </p:sp>
    </p:spTree>
    <p:extLst>
      <p:ext uri="{BB962C8B-B14F-4D97-AF65-F5344CB8AC3E}">
        <p14:creationId xmlns:p14="http://schemas.microsoft.com/office/powerpoint/2010/main" val="388236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265734"/>
            <a:ext cx="11912958" cy="632653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VOU SEGUIR COM FÉ COM MEU DEUS EU VOU PARA A ROCHA MAIS ALTA QUE EU</a:t>
            </a:r>
          </a:p>
        </p:txBody>
      </p:sp>
    </p:spTree>
    <p:extLst>
      <p:ext uri="{BB962C8B-B14F-4D97-AF65-F5344CB8AC3E}">
        <p14:creationId xmlns:p14="http://schemas.microsoft.com/office/powerpoint/2010/main" val="133412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1445"/>
            <a:ext cx="12192000" cy="545910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SEI PRA ONDE VOU COMO ÁGUIA VOU NAS ALTURAS SOU FILHO DE DEUS</a:t>
            </a:r>
          </a:p>
        </p:txBody>
      </p:sp>
    </p:spTree>
    <p:extLst>
      <p:ext uri="{BB962C8B-B14F-4D97-AF65-F5344CB8AC3E}">
        <p14:creationId xmlns:p14="http://schemas.microsoft.com/office/powerpoint/2010/main" val="354141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58754"/>
            <a:ext cx="12067504" cy="619924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MEU DEUS SABE TUDO </a:t>
            </a: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EU PRECISO</a:t>
            </a: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PRA SENTIR A PAZ</a:t>
            </a: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DENTRO DO MEU CORAÇÃO</a:t>
            </a: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263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1832"/>
            <a:ext cx="12192000" cy="359664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AINDA QUE A LUA ADORMEÇA E NÃO HAJA O BRILHO DAS ESTRELAS EU NÃO TEMEREI, NÃO!</a:t>
            </a: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389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2696"/>
            <a:ext cx="12192000" cy="632039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SEI QUE PARA ALÉM DAS NUVENS</a:t>
            </a: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SOL NÃO DEIXOU DE BRILHAR</a:t>
            </a: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POR QUE A TERRA ESCURECEU</a:t>
            </a: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45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750483"/>
            <a:ext cx="11912958" cy="634177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MINHA VIDA ESTÁ EM DEUS EU SEI QUE TUDO POSSO EM DEUS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951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-1631699"/>
            <a:ext cx="11912958" cy="634177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ELE QUE ME FORTALECE!</a:t>
            </a:r>
            <a:endParaRPr lang="pt-BR" sz="8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743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2812366"/>
            <a:ext cx="11912958" cy="632653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VOU SEGUIR COM FÉ COM MEU DEUS EU VOU PARA A ROCHA MAIS ALTA QUE EU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814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2885049"/>
            <a:ext cx="11912958" cy="673608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SEI PRA ONDE VOU COMO ÁGUIA VOU NAS ALTURAS SOU FILHO DE DEUS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7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952" y="1989213"/>
            <a:ext cx="11878096" cy="435955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MEU DEUS É MAIOR QUE OS MEUS PROBLEMAS</a:t>
            </a:r>
          </a:p>
        </p:txBody>
      </p:sp>
    </p:spTree>
    <p:extLst>
      <p:ext uri="{BB962C8B-B14F-4D97-AF65-F5344CB8AC3E}">
        <p14:creationId xmlns:p14="http://schemas.microsoft.com/office/powerpoint/2010/main" val="92837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2882705"/>
            <a:ext cx="11912958" cy="632653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VOU SEGUIR COM FÉ COM MEU DEUS EU VOU PARA A ROCHA MAIS ALTA QUE EU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70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2738511"/>
            <a:ext cx="11912958" cy="673608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SEI PRA ONDE VOU COMO ÁGUIA VOU NAS ALTURAS SOU FILHO DE DEUS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758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096" y="1398597"/>
            <a:ext cx="12098904" cy="481584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NÃO TEMEREI,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 EU VOU ALÉM</a:t>
            </a:r>
          </a:p>
        </p:txBody>
      </p:sp>
    </p:spTree>
    <p:extLst>
      <p:ext uri="{BB962C8B-B14F-4D97-AF65-F5344CB8AC3E}">
        <p14:creationId xmlns:p14="http://schemas.microsoft.com/office/powerpoint/2010/main" val="237811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6680"/>
            <a:ext cx="12192000" cy="664464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AINDA QUE A FIGUEIRA NÃO FLORESÇA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633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52" y="649459"/>
            <a:ext cx="12011695" cy="664464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NÃO HAJA FRUTOS NA VIDEIRA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NÃO TEMEREI, NÃO!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127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5661"/>
            <a:ext cx="12192000" cy="661234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SEI QUE PARA ALÉM DAS NUVENS</a:t>
            </a: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SOL NÃO DEIXOU DE BRILHAR</a:t>
            </a:r>
            <a:b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POR QUE A TERRA ESCURECEU</a:t>
            </a: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24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2065763"/>
            <a:ext cx="11912958" cy="634177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MINHA VIDA ESTÁ EM DEUS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SEI QUE TUDO POSSO EM DEUS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941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12267"/>
            <a:ext cx="12192000" cy="303346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ELE QUEM ME FORTALECE!</a:t>
            </a:r>
          </a:p>
        </p:txBody>
      </p:sp>
    </p:spTree>
    <p:extLst>
      <p:ext uri="{BB962C8B-B14F-4D97-AF65-F5344CB8AC3E}">
        <p14:creationId xmlns:p14="http://schemas.microsoft.com/office/powerpoint/2010/main" val="15375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21" y="3952443"/>
            <a:ext cx="11912958" cy="632653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VOU SEGUIR COM FÉ COM MEU DEUS EU VOU PARA A ROCHA MAIS ALTA QUE EU</a:t>
            </a: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473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177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Century Gothic</vt:lpstr>
      <vt:lpstr>Wingdings 3</vt:lpstr>
      <vt:lpstr>Íon</vt:lpstr>
      <vt:lpstr>EU VOU SEGUIR COM FÉ KLEBER LUCAS</vt:lpstr>
      <vt:lpstr>O MEU DEUS É MAIOR QUE OS MEUS PROBLEMAS</vt:lpstr>
      <vt:lpstr> EU NÃO TEMEREI, COM  JESUS EU VOU ALÉM</vt:lpstr>
      <vt:lpstr> AINDA QUE A FIGUEIRA NÃO FLORESÇA </vt:lpstr>
      <vt:lpstr> E NÃO HAJA FRUTOS NA VIDEIRA EU NÃO TEMEREI, NÃO! </vt:lpstr>
      <vt:lpstr>EU SEI QUE PARA ALÉM DAS NUVENS O SOL NÃO DEIXOU DE BRILHAR SÓ POR QUE A TERRA ESCURECEU</vt:lpstr>
      <vt:lpstr>A MINHA VIDA ESTÁ EM DEUS EU SEI QUE TUDO POSSO EM DEUS  </vt:lpstr>
      <vt:lpstr>É ELE QUEM ME FORTALECE!</vt:lpstr>
      <vt:lpstr>EU VOU SEGUIR COM FÉ COM MEU DEUS EU VOU PARA A ROCHA MAIS ALTA QUE EU   </vt:lpstr>
      <vt:lpstr>EU SEI PRA ONDE VOU COMO ÁGUIA VOU NAS ALTURAS SOU FILHO DE DEUS</vt:lpstr>
      <vt:lpstr>EU VOU SEGUIR COM FÉ COM MEU DEUS EU VOU PARA A ROCHA MAIS ALTA QUE EU</vt:lpstr>
      <vt:lpstr>EU SEI PRA ONDE VOU COMO ÁGUIA VOU NAS ALTURAS SOU FILHO DE DEUS</vt:lpstr>
      <vt:lpstr>  O MEU DEUS SABE TUDO  QUE EU PRECISO PRA SENTIR A PAZ DENTRO DO MEU CORAÇÃO</vt:lpstr>
      <vt:lpstr>  AINDA QUE A LUA ADORMEÇA E NÃO HAJA O BRILHO DAS ESTRELAS EU NÃO TEMEREI, NÃO!</vt:lpstr>
      <vt:lpstr>EU SEI QUE PARA ALÉM DAS NUVENS O SOL NÃO DEIXOU DE BRILHAR SÓ POR QUE A TERRA ESCURECEU  </vt:lpstr>
      <vt:lpstr>A MINHA VIDA ESTÁ EM DEUS EU SEI QUE TUDO POSSO EM DEUS </vt:lpstr>
      <vt:lpstr> É ELE QUE ME FORTALECE!</vt:lpstr>
      <vt:lpstr>EU VOU SEGUIR COM FÉ COM MEU DEUS EU VOU PARA A ROCHA MAIS ALTA QUE EU  </vt:lpstr>
      <vt:lpstr>EU SEI PRA ONDE VOU COMO ÁGUIA VOU NAS ALTURAS SOU FILHO DE DEUS   </vt:lpstr>
      <vt:lpstr>EU VOU SEGUIR COM FÉ COM MEU DEUS EU VOU PARA A ROCHA MAIS ALTA QUE EU  </vt:lpstr>
      <vt:lpstr>EU SEI PRA ONDE VOU COMO ÁGUIA VOU NAS ALTURAS SOU FILHO DE DEUS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Vou Seguir Com Fé Kleber Lucas </dc:title>
  <dc:creator>Pastor Marcio</dc:creator>
  <cp:lastModifiedBy>João Paulo Mota Silva</cp:lastModifiedBy>
  <cp:revision>15</cp:revision>
  <dcterms:created xsi:type="dcterms:W3CDTF">2015-05-22T17:22:49Z</dcterms:created>
  <dcterms:modified xsi:type="dcterms:W3CDTF">2019-05-19T16:39:38Z</dcterms:modified>
</cp:coreProperties>
</file>