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D0D-BF85-4338-847F-510DAFD4ACA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34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D0D-BF85-4338-847F-510DAFD4ACA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14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D0D-BF85-4338-847F-510DAFD4ACA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67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D0D-BF85-4338-847F-510DAFD4ACA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85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D0D-BF85-4338-847F-510DAFD4ACA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03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D0D-BF85-4338-847F-510DAFD4ACA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66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D0D-BF85-4338-847F-510DAFD4ACA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94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D0D-BF85-4338-847F-510DAFD4ACA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07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D0D-BF85-4338-847F-510DAFD4ACA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8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D0D-BF85-4338-847F-510DAFD4ACA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86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ED0D-BF85-4338-847F-510DAFD4ACA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26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1ED0D-BF85-4338-847F-510DAFD4ACA3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64B01-A9F8-46BA-976D-62993B6C2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2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9821" y="1701724"/>
            <a:ext cx="11532358" cy="2387600"/>
          </a:xfrm>
        </p:spPr>
        <p:txBody>
          <a:bodyPr>
            <a:normAutofit/>
          </a:bodyPr>
          <a:lstStyle/>
          <a:p>
            <a:r>
              <a:rPr lang="pt-BR" sz="9600" b="1" dirty="0">
                <a:latin typeface="Arial Black" panose="020B0A04020102020204" pitchFamily="34" charset="0"/>
              </a:rPr>
              <a:t>DEUS ETERNO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25620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>
                <a:latin typeface="Arial Black" panose="020B0A04020102020204" pitchFamily="34" charset="0"/>
              </a:rPr>
              <a:t>OFICINA G3</a:t>
            </a:r>
          </a:p>
        </p:txBody>
      </p:sp>
    </p:spTree>
    <p:extLst>
      <p:ext uri="{BB962C8B-B14F-4D97-AF65-F5344CB8AC3E}">
        <p14:creationId xmlns:p14="http://schemas.microsoft.com/office/powerpoint/2010/main" val="419174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36895" y="1074509"/>
            <a:ext cx="1155510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Ó DEUS TÚ ÉS O MEU DEUS FORTE E A MINHA FORTALEZA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MINH'ALMA TEM SEDE DE TI SENHOR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57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0681" y="1536174"/>
            <a:ext cx="116506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JÚBILO NOS LÁBIOS TE LOUVO Ó MEU REI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DEBAIXO DE TUAS ASAS ENCONTRO ABRIGO.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00334" y="1536174"/>
            <a:ext cx="113913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LOUVO E TE BENDIGO, PORQUE ÉS BENDITO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Ó SENHOR GLÓRIAS AO DEUS ETERNO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27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13982" y="1074510"/>
            <a:ext cx="113640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LOUVO E TE BENDIGO, PORQUE SEMPRE ÉS COMIGO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Ó SENHOR GLÓRIAS AO DEUS...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5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04284" y="2459504"/>
            <a:ext cx="111834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ETERNO, ETERNO, AO DEUS ETERNO!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38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76633" y="2028617"/>
            <a:ext cx="1123873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GLÓRIAS AO DEUS ETERNO</a:t>
            </a:r>
            <a:endParaRPr lang="pt-BR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38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DEUS ETERNO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ETERNO</dc:title>
  <dc:creator>Carlinhos Lemos</dc:creator>
  <cp:lastModifiedBy>Wanderson Almeida</cp:lastModifiedBy>
  <cp:revision>3</cp:revision>
  <dcterms:created xsi:type="dcterms:W3CDTF">2022-11-19T02:17:45Z</dcterms:created>
  <dcterms:modified xsi:type="dcterms:W3CDTF">2023-09-17T15:51:08Z</dcterms:modified>
</cp:coreProperties>
</file>