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8" r:id="rId3"/>
    <p:sldId id="259" r:id="rId4"/>
    <p:sldId id="287" r:id="rId5"/>
    <p:sldId id="278" r:id="rId6"/>
    <p:sldId id="288" r:id="rId7"/>
    <p:sldId id="279" r:id="rId8"/>
    <p:sldId id="280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06/09/2023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06/09/2023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06/09/2023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06/09/2023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06/09/2023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06/09/2023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06/09/2023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06/09/2023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06/09/2023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06/09/2023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06/09/2023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6857" y="553319"/>
            <a:ext cx="10398443" cy="2888381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GRANDE É O SENHOR</a:t>
            </a:r>
            <a:br>
              <a:rPr lang="pt-BR" sz="4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ADHEMAR DE CAMPOS</a:t>
            </a:r>
            <a:br>
              <a:rPr lang="pt-BR" sz="4800" dirty="0"/>
            </a:br>
            <a:r>
              <a:rPr lang="pt-BR" sz="4800" dirty="0"/>
              <a:t>AAAAAAAKFFVF</a:t>
            </a:r>
            <a:endParaRPr lang="pt-BR" sz="4800" b="1" i="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8189"/>
            <a:ext cx="12192000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9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GRANDE É O SENHOR</a:t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EM QUEM TEMOS A VITÓRIA</a:t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E QUE NOS AJUDA</a:t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CONTRA O INIMIGO</a:t>
            </a:r>
            <a:endParaRPr lang="pt-BR" sz="298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381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09859"/>
            <a:ext cx="12192000" cy="436024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POR ISSO </a:t>
            </a:r>
            <a:b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DIANTE DELE</a:t>
            </a:r>
            <a:br>
              <a:rPr lang="pt-BR" sz="701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NOS </a:t>
            </a:r>
            <a:b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PROSTRAMOS</a:t>
            </a:r>
            <a:endParaRPr lang="pt-BR" sz="400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8162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53A71CE-02A1-4705-98C4-07C5A4BB59D9}"/>
              </a:ext>
            </a:extLst>
          </p:cNvPr>
          <p:cNvSpPr/>
          <p:nvPr/>
        </p:nvSpPr>
        <p:spPr>
          <a:xfrm>
            <a:off x="0" y="612844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QUEREMOS O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NOME ENGRANDECER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 AGRADECER-TE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POR TUA OBRA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EM NOSSA VIDA</a:t>
            </a:r>
          </a:p>
        </p:txBody>
      </p:sp>
    </p:spTree>
    <p:extLst>
      <p:ext uri="{BB962C8B-B14F-4D97-AF65-F5344CB8AC3E}">
        <p14:creationId xmlns:p14="http://schemas.microsoft.com/office/powerpoint/2010/main" val="94723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004E9CC-60BA-49D8-BE02-BB32C37E3943}"/>
              </a:ext>
            </a:extLst>
          </p:cNvPr>
          <p:cNvSpPr/>
          <p:nvPr/>
        </p:nvSpPr>
        <p:spPr>
          <a:xfrm>
            <a:off x="0" y="24335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CONFIAMOS EM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INFINITO AMOR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POIS SÓ TU ÉS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 DEUS ETERNO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SOBRE TODA TERRA E CÉUS</a:t>
            </a:r>
          </a:p>
        </p:txBody>
      </p:sp>
    </p:spTree>
    <p:extLst>
      <p:ext uri="{BB962C8B-B14F-4D97-AF65-F5344CB8AC3E}">
        <p14:creationId xmlns:p14="http://schemas.microsoft.com/office/powerpoint/2010/main" val="364579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53A71CE-02A1-4705-98C4-07C5A4BB59D9}"/>
              </a:ext>
            </a:extLst>
          </p:cNvPr>
          <p:cNvSpPr/>
          <p:nvPr/>
        </p:nvSpPr>
        <p:spPr>
          <a:xfrm>
            <a:off x="0" y="612844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QUEREMOS O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NOME ENGRANDECER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 AGRADECER-TE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POR TUA OBRA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EM NOSSA VIDA</a:t>
            </a:r>
          </a:p>
        </p:txBody>
      </p:sp>
    </p:spTree>
    <p:extLst>
      <p:ext uri="{BB962C8B-B14F-4D97-AF65-F5344CB8AC3E}">
        <p14:creationId xmlns:p14="http://schemas.microsoft.com/office/powerpoint/2010/main" val="109349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004E9CC-60BA-49D8-BE02-BB32C37E3943}"/>
              </a:ext>
            </a:extLst>
          </p:cNvPr>
          <p:cNvSpPr/>
          <p:nvPr/>
        </p:nvSpPr>
        <p:spPr>
          <a:xfrm>
            <a:off x="0" y="24335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CONFIAMOS EM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INFINITO AMOR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POIS SÓ TU ÉS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 DEUS ETERNO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SOBRE TODA TERRA E CÉUS</a:t>
            </a:r>
          </a:p>
        </p:txBody>
      </p:sp>
    </p:spTree>
    <p:extLst>
      <p:ext uri="{BB962C8B-B14F-4D97-AF65-F5344CB8AC3E}">
        <p14:creationId xmlns:p14="http://schemas.microsoft.com/office/powerpoint/2010/main" val="19482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047FEF-412F-4557-B9E6-28F550A53F64}"/>
              </a:ext>
            </a:extLst>
          </p:cNvPr>
          <p:cNvSpPr/>
          <p:nvPr/>
        </p:nvSpPr>
        <p:spPr>
          <a:xfrm>
            <a:off x="287383" y="240651"/>
            <a:ext cx="114038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  <a:t>GRANDE </a:t>
            </a:r>
          </a:p>
          <a:p>
            <a:pPr algn="ctr"/>
            <a: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  <a:t>É O SENHOR</a:t>
            </a:r>
            <a:b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  <a:t>E MUI DIGNO DE LOUVOR</a:t>
            </a: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047FEF-412F-4557-B9E6-28F550A53F64}"/>
              </a:ext>
            </a:extLst>
          </p:cNvPr>
          <p:cNvSpPr/>
          <p:nvPr/>
        </p:nvSpPr>
        <p:spPr>
          <a:xfrm>
            <a:off x="0" y="-746974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NA CIDADE DO NOSSO DEUS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SEU SANTO MONTE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ALEGRIA DE TODA</a:t>
            </a:r>
          </a:p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 TERRA</a:t>
            </a:r>
          </a:p>
        </p:txBody>
      </p:sp>
    </p:spTree>
    <p:extLst>
      <p:ext uri="{BB962C8B-B14F-4D97-AF65-F5344CB8AC3E}">
        <p14:creationId xmlns:p14="http://schemas.microsoft.com/office/powerpoint/2010/main" val="422285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3269"/>
            <a:ext cx="12192000" cy="599973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9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GRANDE É O SENHOR</a:t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EM QUEM TEMOS A VITÓRIA</a:t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E QUE NOS AJUDA</a:t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CONTRA O INIMIGO</a:t>
            </a:r>
            <a:endParaRPr lang="pt-BR" sz="298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339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11620500" cy="645159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9600" b="0" dirty="0">
                <a:solidFill>
                  <a:schemeClr val="bg1"/>
                </a:solidFill>
                <a:latin typeface="Arial Black" panose="020B0A04020102020204" pitchFamily="34" charset="0"/>
              </a:rPr>
              <a:t>POR ISSO </a:t>
            </a:r>
            <a:br>
              <a:rPr lang="pt-BR" sz="9600" b="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0" dirty="0">
                <a:solidFill>
                  <a:schemeClr val="bg1"/>
                </a:solidFill>
                <a:latin typeface="Arial Black" panose="020B0A04020102020204" pitchFamily="34" charset="0"/>
              </a:rPr>
              <a:t>DIANTE DELE</a:t>
            </a:r>
            <a:br>
              <a:rPr lang="pt-BR" sz="841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0" dirty="0">
                <a:solidFill>
                  <a:schemeClr val="bg1"/>
                </a:solidFill>
                <a:latin typeface="Arial Black" panose="020B0A04020102020204" pitchFamily="34" charset="0"/>
              </a:rPr>
              <a:t>NOS </a:t>
            </a:r>
            <a:br>
              <a:rPr lang="pt-BR" sz="9600" b="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0" dirty="0">
                <a:solidFill>
                  <a:schemeClr val="bg1"/>
                </a:solidFill>
                <a:latin typeface="Arial Black" panose="020B0A04020102020204" pitchFamily="34" charset="0"/>
              </a:rPr>
              <a:t>PROSTRAMOS</a:t>
            </a:r>
            <a:endParaRPr lang="pt-BR" sz="400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672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53A71CE-02A1-4705-98C4-07C5A4BB59D9}"/>
              </a:ext>
            </a:extLst>
          </p:cNvPr>
          <p:cNvSpPr/>
          <p:nvPr/>
        </p:nvSpPr>
        <p:spPr>
          <a:xfrm>
            <a:off x="0" y="612844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QUEREMOS O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NOME ENGRANDECER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 AGRADECER-TE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POR TUA OBRA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EM NOSSA VIDA</a:t>
            </a:r>
          </a:p>
        </p:txBody>
      </p:sp>
    </p:spTree>
    <p:extLst>
      <p:ext uri="{BB962C8B-B14F-4D97-AF65-F5344CB8AC3E}">
        <p14:creationId xmlns:p14="http://schemas.microsoft.com/office/powerpoint/2010/main" val="150014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004E9CC-60BA-49D8-BE02-BB32C37E3943}"/>
              </a:ext>
            </a:extLst>
          </p:cNvPr>
          <p:cNvSpPr/>
          <p:nvPr/>
        </p:nvSpPr>
        <p:spPr>
          <a:xfrm>
            <a:off x="0" y="24335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CONFIAMOS EM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INFINITO AMOR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POIS SÓ TU ÉS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 DEUS ETERNO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SOBRE TODA TERRA E CÉUS</a:t>
            </a:r>
          </a:p>
        </p:txBody>
      </p:sp>
    </p:spTree>
    <p:extLst>
      <p:ext uri="{BB962C8B-B14F-4D97-AF65-F5344CB8AC3E}">
        <p14:creationId xmlns:p14="http://schemas.microsoft.com/office/powerpoint/2010/main" val="408804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047FEF-412F-4557-B9E6-28F550A53F64}"/>
              </a:ext>
            </a:extLst>
          </p:cNvPr>
          <p:cNvSpPr/>
          <p:nvPr/>
        </p:nvSpPr>
        <p:spPr>
          <a:xfrm>
            <a:off x="-228599" y="38833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  <a:t>GRANDE </a:t>
            </a:r>
          </a:p>
          <a:p>
            <a:pPr lvl="1" algn="ctr"/>
            <a: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  <a:t>É O SENHOR</a:t>
            </a:r>
            <a:b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  <a:t>E MUI DIGNO DE LOUVOR</a:t>
            </a:r>
          </a:p>
        </p:txBody>
      </p:sp>
    </p:spTree>
    <p:extLst>
      <p:ext uri="{BB962C8B-B14F-4D97-AF65-F5344CB8AC3E}">
        <p14:creationId xmlns:p14="http://schemas.microsoft.com/office/powerpoint/2010/main" val="165291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047FEF-412F-4557-B9E6-28F550A53F64}"/>
              </a:ext>
            </a:extLst>
          </p:cNvPr>
          <p:cNvSpPr/>
          <p:nvPr/>
        </p:nvSpPr>
        <p:spPr>
          <a:xfrm>
            <a:off x="0" y="-746974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NA CIDADE DO NOSSO DEUS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SEU SANTO MONTE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ALEGRIA DE TODA</a:t>
            </a:r>
          </a:p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 TERRA</a:t>
            </a:r>
          </a:p>
        </p:txBody>
      </p:sp>
    </p:spTree>
    <p:extLst>
      <p:ext uri="{BB962C8B-B14F-4D97-AF65-F5344CB8AC3E}">
        <p14:creationId xmlns:p14="http://schemas.microsoft.com/office/powerpoint/2010/main" val="1525400784"/>
      </p:ext>
    </p:extLst>
  </p:cSld>
  <p:clrMapOvr>
    <a:masterClrMapping/>
  </p:clrMapOvr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235</Words>
  <Application>Microsoft Office PowerPoint</Application>
  <PresentationFormat>Widescreen</PresentationFormat>
  <Paragraphs>20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Garamond</vt:lpstr>
      <vt:lpstr>Pontuação da música 16x9</vt:lpstr>
      <vt:lpstr>GRANDE É O SENHOR ADHEMAR DE CAMPOS AAAAAAAKFFVF</vt:lpstr>
      <vt:lpstr>Apresentação do PowerPoint</vt:lpstr>
      <vt:lpstr>Apresentação do PowerPoint</vt:lpstr>
      <vt:lpstr> GRANDE É O SENHOR EM QUEM TEMOS A VITÓRIA E QUE NOS AJUDA CONTRA O INIMIGO</vt:lpstr>
      <vt:lpstr>POR ISSO  DIANTE DELE NOS  PROSTRAMOS</vt:lpstr>
      <vt:lpstr>Apresentação do PowerPoint</vt:lpstr>
      <vt:lpstr>Apresentação do PowerPoint</vt:lpstr>
      <vt:lpstr>Apresentação do PowerPoint</vt:lpstr>
      <vt:lpstr>Apresentação do PowerPoint</vt:lpstr>
      <vt:lpstr> GRANDE É O SENHOR EM QUEM TEMOS A VITÓRIA E QUE NOS AJUDA CONTRA O INIMIGO</vt:lpstr>
      <vt:lpstr>POR ISSO  DIANTE DELE NOS  PROSTRAMOS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2023-09-06T22:54:42Z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