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7DF8E-3B87-57BE-64DB-33CAB1CD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B108D-81D4-2760-B9D4-FDDC1101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9C5AA-EB98-28D7-47DB-1CD58D16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BEE5A0-C081-F410-00B7-048BA15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0CC07-7879-AF43-EFED-2192EC27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1FC1B-11D3-1FD5-FF19-1A5A2D6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D6F2FA-7C10-7A46-B720-887BA5A9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0B33C-49D1-4913-CFCF-E81CDB53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4ED8E-B542-CE6A-D386-1DA3B37C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EBDC3-D31B-08C8-27BF-7CF79DD3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5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FB78E2-1D56-9C00-50B4-448E868E4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4DD68-1118-C210-9EFA-68CA2262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9CC7D-4644-EF69-56CE-AD55129B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58456-A336-8256-DF43-743C4660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6D76FA-21CA-02D1-95EB-F81B65F7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5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CEC1B-1C40-99F5-D151-389AB5F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C4779-6CB8-6D67-A61C-505D7A2D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5EE79-E3EB-E725-9344-3F98864F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2875C-220E-76F0-04D8-0F54B5E2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7518D-A4DD-0FCF-5580-CA216E31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8441-5E2D-ADF3-CB44-55406907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F6CE5-474D-CBAF-9585-50BB0DD1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F1E7E-EF7E-6B12-EFFE-E819FC27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04E35-12AD-314F-EC3B-93EFF16A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664D9-4869-F38C-CBDB-71E90276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1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51E8-5A28-6FBF-A34C-209B3C9B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3FFB9-3523-A71D-C0A7-3A1D4DE9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3DB68-5251-5379-D626-8462FC08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D63E8A-46F0-33B3-5B4C-F7D6105F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4E1F2-46F3-3A68-9080-55F249D1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9A8B4-2E4E-7587-C0EC-F12FF1EF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41B99-3232-2FB2-9E03-57139FCB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6D9AB9-E66E-56E9-7859-AB64D1D1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BECAC8-ACB3-33C6-158B-D254D8F90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DF528-34A0-930C-D26D-20B96755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5F3184-2D0D-8787-ED37-727BC9DA1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6DCA19-ABFE-6604-BF64-1519AE90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CAA837-2FD7-06AE-9C69-2D266E0B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CE1F43-90F1-08D2-9F5E-C4A4ECBD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7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A6ADE-2427-0B03-E918-91892AC3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3E339-BBEB-A188-837E-D06CCE10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E24D37-A0CC-2F02-D997-FC27DE6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CB696A-BF04-1D6A-F619-EDEC44A6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3E17E6-5673-28DC-AC0F-CCE698F2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DA54DC-1D57-5D68-661D-D665FCD6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CF10C-FB5B-A470-28EE-4E5F5FB1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2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614E5-404B-6376-1A67-8DCC907A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2435B-23F8-CE79-7E95-4366D949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C9B8D1-458A-BCFD-07AA-5E0943EB3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4D898-F712-0414-EB9D-E1A43B31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A3C6BF-DFC7-49CD-3B4B-154B3E74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4CCF3-1E91-0624-454F-3041FC0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9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D4F57-45B7-EC6A-39BC-FEBA3F65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FE3385-FD3B-49C6-7EDC-5C9E30991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D82FF1-A926-515A-BF19-3D0A2163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D212E6-5F92-C499-7BFA-C8BE56F0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DF1A9-559A-DB20-4997-AED11C1A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CB982D-2FE7-D87C-4D9F-3CA6B347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2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7468BA-8080-F58F-B64F-8C179A23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2E9305-94B1-AC3F-2A0F-B64AC0F6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750E4-1F2E-61F0-4840-9700D6AE2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D981-46D6-4BA2-9AEF-BEDC6EDE8935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041BB2-541C-561E-D0C1-D6A8EA844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B0C8E-E9F9-8BEB-1F2F-B7D4229B3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BF2B-6444-453E-8346-DA83CE157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D82CF-F2F4-F844-47D6-35A86B3AF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6187" y="1214438"/>
            <a:ext cx="7888941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HONRA E PRAZER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4ED7D-5D9E-AA2E-721B-5C9FC738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528" y="3736508"/>
            <a:ext cx="3657600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GIOVANI SANTOS</a:t>
            </a:r>
          </a:p>
        </p:txBody>
      </p:sp>
    </p:spTree>
    <p:extLst>
      <p:ext uri="{BB962C8B-B14F-4D97-AF65-F5344CB8AC3E}">
        <p14:creationId xmlns:p14="http://schemas.microsoft.com/office/powerpoint/2010/main" val="166216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1253331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HONRA É TUA PRESENÇA EM MEU SER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HONRA É TE CHAMAR, TE RECEBER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HONRA, QUE HONRA</a:t>
            </a:r>
            <a:br>
              <a:rPr lang="pt-BR" sz="5800" dirty="0">
                <a:latin typeface="Arial Black" panose="020B0A04020102020204" pitchFamily="34" charset="0"/>
              </a:rPr>
            </a:b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" y="830542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PRAZER É TE ABRAÇAR E TE SENTIR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PRAZER É TE ENCONTRAR E TE SEGUIR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TE AMO, TE AMO, MEU SENHOR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1253331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HONRA É TUA PRESENÇA EM MEU SER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HONRA É TE CHAMAR, TE RECEBER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HONRA, QUE HONRA</a:t>
            </a:r>
            <a:br>
              <a:rPr lang="pt-BR" sz="5800" dirty="0">
                <a:latin typeface="Arial Black" panose="020B0A04020102020204" pitchFamily="34" charset="0"/>
              </a:rPr>
            </a:b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2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" y="830542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PRAZER É TE ABRAÇAR E TE SENTIR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PRAZER É TE ENCONTRAR E TE SEGUIR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TE AMO, TE AMO, MEU SENHOR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4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042" y="1924236"/>
            <a:ext cx="9291917" cy="31228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TE AMO, TE AMO, MEU SENHOR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(MEU SENHOR)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6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9" y="265766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HONRA É SABER QUE SOU TEU FILHO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TU QUE ÉS TÃO GRANDE E INFINITO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PRAZER É QUANDO CHORO ESTAS BEM PERTO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HONRA TER UM PAI ASSIM ETERNO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7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465" y="1495378"/>
            <a:ext cx="991944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COISA PRECIOSA ÉS TU EM MIM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ALGO INEXPLICÁVEL PRA DIZER</a:t>
            </a:r>
            <a:br>
              <a:rPr lang="pt-BR" sz="5800" dirty="0">
                <a:latin typeface="Arial Black" panose="020B0A04020102020204" pitchFamily="34" charset="0"/>
              </a:rPr>
            </a:b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7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" y="821577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SÓ SEI QUE QUANDO ESTOU EM TUA PRESENÇA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CRESCE MUITO MAIS A ESPERANÇA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DE TE CONTEMPLAR PRA TE DIZER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" y="821577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SÓ SEI QUE QUANDO ESTOU EM TUA PRESENÇA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CRESCE MUITO MAIS A ESPERANÇA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DE TE CONTEMPLAR PRA TE DIZER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1253331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HONRA É TUA PRESENÇA EM MEU SER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HONRA É TE CHAMAR, TE RECEBER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HONRA, QUE HONRA</a:t>
            </a:r>
            <a:br>
              <a:rPr lang="pt-BR" sz="5800" dirty="0">
                <a:latin typeface="Arial Black" panose="020B0A04020102020204" pitchFamily="34" charset="0"/>
              </a:rPr>
            </a:b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7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" y="830542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PRAZER É TE ABRAÇAR E TE SENTIR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PRAZER É TE ENCONTRAR E TE SEGUIR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TE AMO, TE AMO, MEU SENHOR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2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465" y="1495378"/>
            <a:ext cx="991944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COISA PRECIOSA ÉS TU EM MIM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ALGO INEXPLICÁVEL PRA DIZER</a:t>
            </a:r>
            <a:br>
              <a:rPr lang="pt-BR" sz="5800" dirty="0">
                <a:latin typeface="Arial Black" panose="020B0A04020102020204" pitchFamily="34" charset="0"/>
              </a:rPr>
            </a:b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2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65322-EFE2-305C-E0D7-C10EDA48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" y="821577"/>
            <a:ext cx="119275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SÓ SEI QUE QUANDO ESTOU EM TUA PRESENÇA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CRESCE MUITO MAIS A ESPERANÇA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DE TE CONTEMPLAR PRA TE DIZER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81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285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do Office</vt:lpstr>
      <vt:lpstr>HONRA E PRAZER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HONRA E PRAZER</dc:title>
  <dc:creator>Wanderson Almeida</dc:creator>
  <cp:lastModifiedBy>Wanderson Almeida</cp:lastModifiedBy>
  <cp:revision>1</cp:revision>
  <dcterms:created xsi:type="dcterms:W3CDTF">2023-09-03T15:24:11Z</dcterms:created>
  <dcterms:modified xsi:type="dcterms:W3CDTF">2023-09-03T15:34:16Z</dcterms:modified>
</cp:coreProperties>
</file>