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7D7E-6658-1E21-FE16-4D54CAB1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B3CFF-7807-BE2E-D006-C69D070F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B7024-9E83-D3B9-3C83-1F79BEF5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22DB7-2FBD-D778-E9A1-A81AB50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2C3AC-AD25-750B-EE94-B422EA64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3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8385E-48B4-BBE7-1E91-FFD7C47F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C95371-7975-5E00-E1F5-6BF8A7DF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F3909-7EEC-973B-E971-D53AD7F7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49359-4ECA-A83D-BA0E-20C7EA30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FE8A8-4A48-BC2B-7167-C953403C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8124E-E7BD-D4D2-E0BB-D7261BB1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2BC978-7FE9-3022-1A9A-9FC304C9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713E0-556F-9B22-5D6E-391FC60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8C477-B262-CE1E-02A7-6B5A55D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EC72-F051-EC6F-46DB-174893F5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8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63B8A-1162-E1C0-52EE-83F94219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C1D82-DF68-0DF1-6A20-14C137AA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91BAC-1ED9-923B-3318-BA499316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71E7-B6F9-0860-107B-30870BCF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CB036-AEE3-65C9-5E67-C9DE22F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50C28-3D89-7DD2-B427-8E0459FE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2436B2-A14C-0960-5328-CC2B0B7F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64270-FE9D-8E38-FF33-069C9D4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1661F-D4EE-D03E-046F-FF26D33B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F9BC8-552A-FA66-2E6B-0EAF166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52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2E84-5F4D-4C1E-36C7-9029F7B7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54829-D896-CBCA-8140-D713673B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FEF0A-1DD2-0943-0DCF-2E67D2CB4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3627F-B399-C281-45FC-5D07A473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978C01-9D34-279D-8911-AC6409EA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302477-10B7-18D7-B005-3F5F291A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6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856A-6081-7C6C-4A24-1311232A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7239-CF69-9AFD-28C2-2E844AD5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8C0D6-45F0-9FF8-41B7-99798406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45219B-23B5-96C4-08AA-DD9578E1A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051A60-7C87-0FEF-DB8A-E9E72C24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1A3C56-924D-5F1C-267A-D015862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57AF14-2DF9-5DF1-D544-5B0C6E9E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A414A0-A62C-2CB4-832D-B0FEC84D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14AF4-1700-4367-2E18-8EDD7195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5CABFE-56EF-0A0C-4C29-035B5996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60EE51-8F1E-63BD-7F4E-77E38D2F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46803B-5D4B-C863-8F71-AAD6DF94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55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55E6F5-3C88-630C-F3E9-5EEEF687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F697B8-1AAE-8810-A495-D5295B35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5A1D25-ADAC-97FE-05A0-4786E997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6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F487A-EBFC-FBF2-C184-C46FA954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C0CD6-1E5A-148A-025C-11360E89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F67E0-AA87-1CDE-015A-340683BF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FBF4A3-D8C2-9C41-09BD-9451A4D4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EA34E-305C-7E70-A186-19C20D8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F450AC-D66A-BDB7-5533-F339179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E80B8-4767-F912-4CB9-F8BEE0F9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DB2A7E-5142-DBC3-AF9B-957C807A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1202E9-D75C-9D37-A57A-3E179B73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343E5E-2F3F-5259-9989-99262EA5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F4E606-D98A-9895-CCF3-7CC07DB2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5399A1-7009-8A37-E41E-E01B84E5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9F6523-0BAE-410A-EF03-3882443B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CC828-58B6-FFAC-534B-5D2B3860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5BF9B-A2F7-998E-B6C8-A93D56572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B0F-47AC-4366-A631-313F2B188E3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0DFFA9-9F8F-2B37-9FFF-45EC53B34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C6379-AFB2-3B2C-B4E1-9CFAD47F9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C71D-F675-4C06-B0AE-783164D87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53962-FC8C-ACD9-F4A5-D2996D0F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188" y="1884363"/>
            <a:ext cx="4572000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LUCAS 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2C647E-C155-7B01-3D2D-8014DDD64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176" y="4271963"/>
            <a:ext cx="3299013" cy="1655762"/>
          </a:xfrm>
        </p:spPr>
        <p:txBody>
          <a:bodyPr/>
          <a:lstStyle/>
          <a:p>
            <a:r>
              <a:rPr lang="pt-BR" dirty="0"/>
              <a:t>JOÃO LUCAS FERREIRA</a:t>
            </a:r>
          </a:p>
        </p:txBody>
      </p:sp>
    </p:spTree>
    <p:extLst>
      <p:ext uri="{BB962C8B-B14F-4D97-AF65-F5344CB8AC3E}">
        <p14:creationId xmlns:p14="http://schemas.microsoft.com/office/powerpoint/2010/main" val="380850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59659"/>
            <a:ext cx="11456894" cy="6520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E COM SEUS BEIJOS DE AMOR ME APROXIMOU DE TI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E RECEBEU COM FESTA O POBRE PECADOR</a:t>
            </a:r>
          </a:p>
        </p:txBody>
      </p:sp>
    </p:spTree>
    <p:extLst>
      <p:ext uri="{BB962C8B-B14F-4D97-AF65-F5344CB8AC3E}">
        <p14:creationId xmlns:p14="http://schemas.microsoft.com/office/powerpoint/2010/main" val="161998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029353"/>
            <a:ext cx="10990729" cy="6520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PREPAROU PRA MIM NOVAS VESTES E UM LUGAR PRA DESCANSAR PEGOU EM MINHA MÃO COLOCOU UM ANEL E ME DEU NOVAS SANDÁLIAS</a:t>
            </a:r>
          </a:p>
        </p:txBody>
      </p:sp>
    </p:spTree>
    <p:extLst>
      <p:ext uri="{BB962C8B-B14F-4D97-AF65-F5344CB8AC3E}">
        <p14:creationId xmlns:p14="http://schemas.microsoft.com/office/powerpoint/2010/main" val="61927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441729"/>
            <a:ext cx="11412071" cy="6520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MAS PAI EU PEQUEI E MESMO ASSIM COMO PODES ME ACEITAR E OLHANDO EM MEUS OLHOS COMEÇOU A FALAR</a:t>
            </a:r>
          </a:p>
        </p:txBody>
      </p:sp>
    </p:spTree>
    <p:extLst>
      <p:ext uri="{BB962C8B-B14F-4D97-AF65-F5344CB8AC3E}">
        <p14:creationId xmlns:p14="http://schemas.microsoft.com/office/powerpoint/2010/main" val="342138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4" y="1638953"/>
            <a:ext cx="10990729" cy="6520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MEU FILHO NÃO HÁ NADA QUE POSSA TIRAR O MEU AMOR POR TI E PODES DESCANSAR EM TI</a:t>
            </a:r>
          </a:p>
        </p:txBody>
      </p:sp>
    </p:spTree>
    <p:extLst>
      <p:ext uri="{BB962C8B-B14F-4D97-AF65-F5344CB8AC3E}">
        <p14:creationId xmlns:p14="http://schemas.microsoft.com/office/powerpoint/2010/main" val="65596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05" y="1744943"/>
            <a:ext cx="11398623" cy="5803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PAI ESTOU AQUI</a:t>
            </a:r>
          </a:p>
          <a:p>
            <a:pPr marL="0" indent="0">
              <a:buNone/>
            </a:pPr>
            <a:r>
              <a:rPr lang="pt-BR" sz="5400" dirty="0">
                <a:latin typeface="Arial Black" panose="020B0A04020102020204" pitchFamily="34" charset="0"/>
              </a:rPr>
              <a:t>SOZINHO PERDIDO E FRACO A BEIRA DO CAMINHO</a:t>
            </a:r>
          </a:p>
          <a:p>
            <a:pPr marL="0" indent="0">
              <a:buNone/>
            </a:pPr>
            <a:r>
              <a:rPr lang="pt-BR" sz="5400" dirty="0">
                <a:latin typeface="Arial Black" panose="020B0A04020102020204" pitchFamily="34" charset="0"/>
              </a:rPr>
              <a:t>SEM CORAGEM PRA VOLTAR</a:t>
            </a:r>
          </a:p>
        </p:txBody>
      </p:sp>
    </p:spTree>
    <p:extLst>
      <p:ext uri="{BB962C8B-B14F-4D97-AF65-F5344CB8AC3E}">
        <p14:creationId xmlns:p14="http://schemas.microsoft.com/office/powerpoint/2010/main" val="12971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18" y="965014"/>
            <a:ext cx="11398623" cy="5803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PAI EU NÃO CONSIGO MAIS TE OUVIR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EU CORRI PRA TÃO LONGE DE TI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PENSANDO QUE EU SABIA ANDAR SOZINHO</a:t>
            </a:r>
          </a:p>
        </p:txBody>
      </p:sp>
    </p:spTree>
    <p:extLst>
      <p:ext uri="{BB962C8B-B14F-4D97-AF65-F5344CB8AC3E}">
        <p14:creationId xmlns:p14="http://schemas.microsoft.com/office/powerpoint/2010/main" val="5750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3801"/>
            <a:ext cx="10255624" cy="43942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MAS EU SENTI ALGO DIFERENTE EM MIM, UMA CHAMA QUE EU NÃO CONSEGUI CONTER</a:t>
            </a:r>
          </a:p>
        </p:txBody>
      </p:sp>
    </p:spTree>
    <p:extLst>
      <p:ext uri="{BB962C8B-B14F-4D97-AF65-F5344CB8AC3E}">
        <p14:creationId xmlns:p14="http://schemas.microsoft.com/office/powerpoint/2010/main" val="97211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23" y="1656882"/>
            <a:ext cx="10318377" cy="6520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E COM SEUS BEIJOS DE AMOR ME APROXIMOU DE TI E RECEBEU COM FESTA O POBRE PECADOR</a:t>
            </a:r>
          </a:p>
        </p:txBody>
      </p:sp>
    </p:spTree>
    <p:extLst>
      <p:ext uri="{BB962C8B-B14F-4D97-AF65-F5344CB8AC3E}">
        <p14:creationId xmlns:p14="http://schemas.microsoft.com/office/powerpoint/2010/main" val="28771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029353"/>
            <a:ext cx="10990729" cy="6520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PREPAROU PRA MIM NOVAS VESTES E UM LUGAR PRA DESCANSAR PEGOU EM MINHA MÃO COLOCOU UM ANEL E ME DEU NOVAS SANDÁLIAS</a:t>
            </a:r>
          </a:p>
        </p:txBody>
      </p:sp>
    </p:spTree>
    <p:extLst>
      <p:ext uri="{BB962C8B-B14F-4D97-AF65-F5344CB8AC3E}">
        <p14:creationId xmlns:p14="http://schemas.microsoft.com/office/powerpoint/2010/main" val="424235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05" y="1744943"/>
            <a:ext cx="11398623" cy="5803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PAI ESTOU AQUI</a:t>
            </a:r>
          </a:p>
          <a:p>
            <a:pPr marL="0" indent="0">
              <a:buNone/>
            </a:pPr>
            <a:r>
              <a:rPr lang="pt-BR" sz="5400" dirty="0">
                <a:latin typeface="Arial Black" panose="020B0A04020102020204" pitchFamily="34" charset="0"/>
              </a:rPr>
              <a:t>SOZINHO PERDIDO E FRACO A BEIRA DO CAMINHO</a:t>
            </a:r>
          </a:p>
          <a:p>
            <a:pPr marL="0" indent="0">
              <a:buNone/>
            </a:pPr>
            <a:r>
              <a:rPr lang="pt-BR" sz="5400" dirty="0">
                <a:latin typeface="Arial Black" panose="020B0A04020102020204" pitchFamily="34" charset="0"/>
              </a:rPr>
              <a:t>SEM CORAGEM PRA VOLTAR</a:t>
            </a:r>
          </a:p>
        </p:txBody>
      </p:sp>
    </p:spTree>
    <p:extLst>
      <p:ext uri="{BB962C8B-B14F-4D97-AF65-F5344CB8AC3E}">
        <p14:creationId xmlns:p14="http://schemas.microsoft.com/office/powerpoint/2010/main" val="29585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18" y="965014"/>
            <a:ext cx="11398623" cy="5803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PAI EU NÃO CONSIGO MAIS TE OUVIR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EU CORRI PRA TÃO LONGE DE TI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PENSANDO QUE EU SABIA ANDAR SOZINHO</a:t>
            </a:r>
          </a:p>
        </p:txBody>
      </p:sp>
    </p:spTree>
    <p:extLst>
      <p:ext uri="{BB962C8B-B14F-4D97-AF65-F5344CB8AC3E}">
        <p14:creationId xmlns:p14="http://schemas.microsoft.com/office/powerpoint/2010/main" val="37668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3A715-083F-EB46-3D0B-1EE888D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3801"/>
            <a:ext cx="10255624" cy="43942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dirty="0">
                <a:latin typeface="Arial Black" panose="020B0A04020102020204" pitchFamily="34" charset="0"/>
              </a:rPr>
              <a:t>MAS EU SENTI ALGO DIFERENTE EM MIM, UMA CHAMA QUE EU NÃO CONSEGUI CONTER</a:t>
            </a:r>
          </a:p>
        </p:txBody>
      </p:sp>
    </p:spTree>
    <p:extLst>
      <p:ext uri="{BB962C8B-B14F-4D97-AF65-F5344CB8AC3E}">
        <p14:creationId xmlns:p14="http://schemas.microsoft.com/office/powerpoint/2010/main" val="526572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LUCAS 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LUCAS 15</dc:title>
  <dc:creator>Wanderson Almeida</dc:creator>
  <cp:lastModifiedBy>Wanderson Almeida</cp:lastModifiedBy>
  <cp:revision>2</cp:revision>
  <dcterms:created xsi:type="dcterms:W3CDTF">2023-09-16T12:43:47Z</dcterms:created>
  <dcterms:modified xsi:type="dcterms:W3CDTF">2023-09-16T21:47:29Z</dcterms:modified>
</cp:coreProperties>
</file>